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7" r:id="rId7"/>
    <p:sldId id="268" r:id="rId8"/>
    <p:sldId id="270" r:id="rId9"/>
    <p:sldId id="271" r:id="rId10"/>
    <p:sldId id="272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72DA6A-0596-4D5E-9707-CDF6569051B3}">
          <p14:sldIdLst>
            <p14:sldId id="256"/>
            <p14:sldId id="263"/>
            <p14:sldId id="267"/>
            <p14:sldId id="268"/>
            <p14:sldId id="270"/>
            <p14:sldId id="271"/>
            <p14:sldId id="272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eya Reddy" userId="f4315f815cf1c771" providerId="LiveId" clId="{3BFAAF4F-EDE4-47AA-A88D-73B870B03F18}"/>
    <pc:docChg chg="undo custSel addSld delSld modSld sldOrd addSection delSection modSection">
      <pc:chgData name="Karthikeya Reddy" userId="f4315f815cf1c771" providerId="LiveId" clId="{3BFAAF4F-EDE4-47AA-A88D-73B870B03F18}" dt="2021-12-02T17:15:59.610" v="2028" actId="14100"/>
      <pc:docMkLst>
        <pc:docMk/>
      </pc:docMkLst>
      <pc:sldChg chg="del">
        <pc:chgData name="Karthikeya Reddy" userId="f4315f815cf1c771" providerId="LiveId" clId="{3BFAAF4F-EDE4-47AA-A88D-73B870B03F18}" dt="2021-12-02T15:40:33.448" v="303" actId="2696"/>
        <pc:sldMkLst>
          <pc:docMk/>
          <pc:sldMk cId="3884804899" sldId="257"/>
        </pc:sldMkLst>
      </pc:sldChg>
      <pc:sldChg chg="del">
        <pc:chgData name="Karthikeya Reddy" userId="f4315f815cf1c771" providerId="LiveId" clId="{3BFAAF4F-EDE4-47AA-A88D-73B870B03F18}" dt="2021-12-02T15:30:57.551" v="34" actId="2696"/>
        <pc:sldMkLst>
          <pc:docMk/>
          <pc:sldMk cId="331894851" sldId="258"/>
        </pc:sldMkLst>
      </pc:sldChg>
      <pc:sldChg chg="del">
        <pc:chgData name="Karthikeya Reddy" userId="f4315f815cf1c771" providerId="LiveId" clId="{3BFAAF4F-EDE4-47AA-A88D-73B870B03F18}" dt="2021-12-02T15:34:38.899" v="159" actId="2696"/>
        <pc:sldMkLst>
          <pc:docMk/>
          <pc:sldMk cId="1183655951" sldId="259"/>
        </pc:sldMkLst>
      </pc:sldChg>
      <pc:sldChg chg="delSp modSp mod">
        <pc:chgData name="Karthikeya Reddy" userId="f4315f815cf1c771" providerId="LiveId" clId="{3BFAAF4F-EDE4-47AA-A88D-73B870B03F18}" dt="2021-12-02T16:52:22.275" v="1183" actId="21"/>
        <pc:sldMkLst>
          <pc:docMk/>
          <pc:sldMk cId="1671673464" sldId="260"/>
        </pc:sldMkLst>
        <pc:spChg chg="del mod">
          <ac:chgData name="Karthikeya Reddy" userId="f4315f815cf1c771" providerId="LiveId" clId="{3BFAAF4F-EDE4-47AA-A88D-73B870B03F18}" dt="2021-12-02T16:52:22.275" v="1183" actId="21"/>
          <ac:spMkLst>
            <pc:docMk/>
            <pc:sldMk cId="1671673464" sldId="260"/>
            <ac:spMk id="2" creationId="{644F4676-0562-48ED-B7E6-962510250ED6}"/>
          </ac:spMkLst>
        </pc:spChg>
        <pc:spChg chg="mod">
          <ac:chgData name="Karthikeya Reddy" userId="f4315f815cf1c771" providerId="LiveId" clId="{3BFAAF4F-EDE4-47AA-A88D-73B870B03F18}" dt="2021-12-02T15:46:34.580" v="385" actId="20577"/>
          <ac:spMkLst>
            <pc:docMk/>
            <pc:sldMk cId="1671673464" sldId="260"/>
            <ac:spMk id="3" creationId="{04AD90BE-1168-4454-874C-06EBED827E75}"/>
          </ac:spMkLst>
        </pc:spChg>
      </pc:sldChg>
      <pc:sldChg chg="modSp new del mod">
        <pc:chgData name="Karthikeya Reddy" userId="f4315f815cf1c771" providerId="LiveId" clId="{3BFAAF4F-EDE4-47AA-A88D-73B870B03F18}" dt="2021-12-02T15:33:31.213" v="153" actId="2696"/>
        <pc:sldMkLst>
          <pc:docMk/>
          <pc:sldMk cId="1415700355" sldId="261"/>
        </pc:sldMkLst>
        <pc:spChg chg="mod">
          <ac:chgData name="Karthikeya Reddy" userId="f4315f815cf1c771" providerId="LiveId" clId="{3BFAAF4F-EDE4-47AA-A88D-73B870B03F18}" dt="2021-12-02T15:33:19.818" v="152" actId="20577"/>
          <ac:spMkLst>
            <pc:docMk/>
            <pc:sldMk cId="1415700355" sldId="261"/>
            <ac:spMk id="3" creationId="{AF61306F-9FEA-4057-B012-0AA1E95D916F}"/>
          </ac:spMkLst>
        </pc:spChg>
      </pc:sldChg>
      <pc:sldChg chg="modSp new del mod">
        <pc:chgData name="Karthikeya Reddy" userId="f4315f815cf1c771" providerId="LiveId" clId="{3BFAAF4F-EDE4-47AA-A88D-73B870B03F18}" dt="2021-12-02T15:34:40.332" v="160" actId="2696"/>
        <pc:sldMkLst>
          <pc:docMk/>
          <pc:sldMk cId="3668265663" sldId="261"/>
        </pc:sldMkLst>
        <pc:spChg chg="mod">
          <ac:chgData name="Karthikeya Reddy" userId="f4315f815cf1c771" providerId="LiveId" clId="{3BFAAF4F-EDE4-47AA-A88D-73B870B03F18}" dt="2021-12-02T15:34:25.046" v="157" actId="1076"/>
          <ac:spMkLst>
            <pc:docMk/>
            <pc:sldMk cId="3668265663" sldId="261"/>
            <ac:spMk id="3" creationId="{1050B4DF-0AC4-4E53-B032-74A18F5C347D}"/>
          </ac:spMkLst>
        </pc:spChg>
      </pc:sldChg>
      <pc:sldChg chg="add del ord">
        <pc:chgData name="Karthikeya Reddy" userId="f4315f815cf1c771" providerId="LiveId" clId="{3BFAAF4F-EDE4-47AA-A88D-73B870B03F18}" dt="2021-12-02T15:35:30.488" v="184" actId="2696"/>
        <pc:sldMkLst>
          <pc:docMk/>
          <pc:sldMk cId="627394708" sldId="262"/>
        </pc:sldMkLst>
      </pc:sldChg>
      <pc:sldChg chg="modSp new mod ord">
        <pc:chgData name="Karthikeya Reddy" userId="f4315f815cf1c771" providerId="LiveId" clId="{3BFAAF4F-EDE4-47AA-A88D-73B870B03F18}" dt="2021-12-02T16:36:20.602" v="400" actId="5793"/>
        <pc:sldMkLst>
          <pc:docMk/>
          <pc:sldMk cId="3669906156" sldId="263"/>
        </pc:sldMkLst>
        <pc:spChg chg="mod">
          <ac:chgData name="Karthikeya Reddy" userId="f4315f815cf1c771" providerId="LiveId" clId="{3BFAAF4F-EDE4-47AA-A88D-73B870B03F18}" dt="2021-12-02T15:45:38.256" v="382" actId="122"/>
          <ac:spMkLst>
            <pc:docMk/>
            <pc:sldMk cId="3669906156" sldId="263"/>
            <ac:spMk id="2" creationId="{70E70B43-BDB1-4166-80A0-9B6BA49C0586}"/>
          </ac:spMkLst>
        </pc:spChg>
        <pc:spChg chg="mod">
          <ac:chgData name="Karthikeya Reddy" userId="f4315f815cf1c771" providerId="LiveId" clId="{3BFAAF4F-EDE4-47AA-A88D-73B870B03F18}" dt="2021-12-02T16:36:20.602" v="400" actId="5793"/>
          <ac:spMkLst>
            <pc:docMk/>
            <pc:sldMk cId="3669906156" sldId="263"/>
            <ac:spMk id="3" creationId="{04BD48FB-0923-401E-8AD8-E80113028195}"/>
          </ac:spMkLst>
        </pc:spChg>
        <pc:spChg chg="mod">
          <ac:chgData name="Karthikeya Reddy" userId="f4315f815cf1c771" providerId="LiveId" clId="{3BFAAF4F-EDE4-47AA-A88D-73B870B03F18}" dt="2021-12-02T15:41:04.510" v="353" actId="20577"/>
          <ac:spMkLst>
            <pc:docMk/>
            <pc:sldMk cId="3669906156" sldId="263"/>
            <ac:spMk id="4" creationId="{DB52C9CF-5A09-4342-B8F6-6C060344ED44}"/>
          </ac:spMkLst>
        </pc:spChg>
      </pc:sldChg>
      <pc:sldChg chg="new del">
        <pc:chgData name="Karthikeya Reddy" userId="f4315f815cf1c771" providerId="LiveId" clId="{3BFAAF4F-EDE4-47AA-A88D-73B870B03F18}" dt="2021-12-02T15:38:38.633" v="274" actId="2696"/>
        <pc:sldMkLst>
          <pc:docMk/>
          <pc:sldMk cId="66288260" sldId="264"/>
        </pc:sldMkLst>
      </pc:sldChg>
      <pc:sldChg chg="new del">
        <pc:chgData name="Karthikeya Reddy" userId="f4315f815cf1c771" providerId="LiveId" clId="{3BFAAF4F-EDE4-47AA-A88D-73B870B03F18}" dt="2021-12-02T15:38:52.310" v="277" actId="2696"/>
        <pc:sldMkLst>
          <pc:docMk/>
          <pc:sldMk cId="681697470" sldId="264"/>
        </pc:sldMkLst>
      </pc:sldChg>
      <pc:sldChg chg="new del">
        <pc:chgData name="Karthikeya Reddy" userId="f4315f815cf1c771" providerId="LiveId" clId="{3BFAAF4F-EDE4-47AA-A88D-73B870B03F18}" dt="2021-12-02T15:36:07.460" v="229" actId="2696"/>
        <pc:sldMkLst>
          <pc:docMk/>
          <pc:sldMk cId="1003902916" sldId="264"/>
        </pc:sldMkLst>
      </pc:sldChg>
      <pc:sldChg chg="add del">
        <pc:chgData name="Karthikeya Reddy" userId="f4315f815cf1c771" providerId="LiveId" clId="{3BFAAF4F-EDE4-47AA-A88D-73B870B03F18}" dt="2021-12-02T15:39:15.965" v="283" actId="2696"/>
        <pc:sldMkLst>
          <pc:docMk/>
          <pc:sldMk cId="1155810888" sldId="265"/>
        </pc:sldMkLst>
      </pc:sldChg>
      <pc:sldChg chg="new del">
        <pc:chgData name="Karthikeya Reddy" userId="f4315f815cf1c771" providerId="LiveId" clId="{3BFAAF4F-EDE4-47AA-A88D-73B870B03F18}" dt="2021-12-02T15:39:03.488" v="279" actId="2696"/>
        <pc:sldMkLst>
          <pc:docMk/>
          <pc:sldMk cId="1344051716" sldId="265"/>
        </pc:sldMkLst>
      </pc:sldChg>
      <pc:sldChg chg="add del">
        <pc:chgData name="Karthikeya Reddy" userId="f4315f815cf1c771" providerId="LiveId" clId="{3BFAAF4F-EDE4-47AA-A88D-73B870B03F18}" dt="2021-12-02T15:39:07.843" v="281" actId="2696"/>
        <pc:sldMkLst>
          <pc:docMk/>
          <pc:sldMk cId="2671017725" sldId="265"/>
        </pc:sldMkLst>
      </pc:sldChg>
      <pc:sldChg chg="add del">
        <pc:chgData name="Karthikeya Reddy" userId="f4315f815cf1c771" providerId="LiveId" clId="{3BFAAF4F-EDE4-47AA-A88D-73B870B03F18}" dt="2021-12-02T15:38:36.602" v="273" actId="2696"/>
        <pc:sldMkLst>
          <pc:docMk/>
          <pc:sldMk cId="3871480241" sldId="265"/>
        </pc:sldMkLst>
      </pc:sldChg>
      <pc:sldChg chg="add del">
        <pc:chgData name="Karthikeya Reddy" userId="f4315f815cf1c771" providerId="LiveId" clId="{3BFAAF4F-EDE4-47AA-A88D-73B870B03F18}" dt="2021-12-02T15:37:46.563" v="271"/>
        <pc:sldMkLst>
          <pc:docMk/>
          <pc:sldMk cId="4077910509" sldId="265"/>
        </pc:sldMkLst>
      </pc:sldChg>
      <pc:sldChg chg="addSp delSp modSp new del mod">
        <pc:chgData name="Karthikeya Reddy" userId="f4315f815cf1c771" providerId="LiveId" clId="{3BFAAF4F-EDE4-47AA-A88D-73B870B03F18}" dt="2021-12-02T15:42:39.828" v="379" actId="2696"/>
        <pc:sldMkLst>
          <pc:docMk/>
          <pc:sldMk cId="2897903516" sldId="266"/>
        </pc:sldMkLst>
        <pc:spChg chg="mod">
          <ac:chgData name="Karthikeya Reddy" userId="f4315f815cf1c771" providerId="LiveId" clId="{3BFAAF4F-EDE4-47AA-A88D-73B870B03F18}" dt="2021-12-02T15:40:19.739" v="302"/>
          <ac:spMkLst>
            <pc:docMk/>
            <pc:sldMk cId="2897903516" sldId="266"/>
            <ac:spMk id="2" creationId="{F25345AA-76EA-4549-A1AF-F780E389F9C3}"/>
          </ac:spMkLst>
        </pc:spChg>
        <pc:spChg chg="del mod">
          <ac:chgData name="Karthikeya Reddy" userId="f4315f815cf1c771" providerId="LiveId" clId="{3BFAAF4F-EDE4-47AA-A88D-73B870B03F18}" dt="2021-12-02T15:40:05.985" v="300" actId="22"/>
          <ac:spMkLst>
            <pc:docMk/>
            <pc:sldMk cId="2897903516" sldId="266"/>
            <ac:spMk id="3" creationId="{4FFB9A20-984A-49D6-AFDA-1D06F1A9ECFC}"/>
          </ac:spMkLst>
        </pc:spChg>
        <pc:picChg chg="add mod ord">
          <ac:chgData name="Karthikeya Reddy" userId="f4315f815cf1c771" providerId="LiveId" clId="{3BFAAF4F-EDE4-47AA-A88D-73B870B03F18}" dt="2021-12-02T15:40:05.985" v="300" actId="22"/>
          <ac:picMkLst>
            <pc:docMk/>
            <pc:sldMk cId="2897903516" sldId="266"/>
            <ac:picMk id="5" creationId="{B3C4C69C-D6C9-4ACA-B74B-E37277BBE017}"/>
          </ac:picMkLst>
        </pc:picChg>
      </pc:sldChg>
      <pc:sldChg chg="addSp delSp modSp new mod ord">
        <pc:chgData name="Karthikeya Reddy" userId="f4315f815cf1c771" providerId="LiveId" clId="{3BFAAF4F-EDE4-47AA-A88D-73B870B03F18}" dt="2021-12-02T15:42:33.860" v="378" actId="122"/>
        <pc:sldMkLst>
          <pc:docMk/>
          <pc:sldMk cId="3849985104" sldId="267"/>
        </pc:sldMkLst>
        <pc:spChg chg="mod">
          <ac:chgData name="Karthikeya Reddy" userId="f4315f815cf1c771" providerId="LiveId" clId="{3BFAAF4F-EDE4-47AA-A88D-73B870B03F18}" dt="2021-12-02T15:42:33.860" v="378" actId="122"/>
          <ac:spMkLst>
            <pc:docMk/>
            <pc:sldMk cId="3849985104" sldId="267"/>
            <ac:spMk id="2" creationId="{AFDAA6D7-0B67-45F2-BE97-83D2AA8D8BE7}"/>
          </ac:spMkLst>
        </pc:spChg>
        <pc:spChg chg="del">
          <ac:chgData name="Karthikeya Reddy" userId="f4315f815cf1c771" providerId="LiveId" clId="{3BFAAF4F-EDE4-47AA-A88D-73B870B03F18}" dt="2021-12-02T15:42:18.873" v="374" actId="22"/>
          <ac:spMkLst>
            <pc:docMk/>
            <pc:sldMk cId="3849985104" sldId="267"/>
            <ac:spMk id="3" creationId="{7357BA7F-684D-4711-80BD-802206ECF661}"/>
          </ac:spMkLst>
        </pc:spChg>
        <pc:picChg chg="add mod ord">
          <ac:chgData name="Karthikeya Reddy" userId="f4315f815cf1c771" providerId="LiveId" clId="{3BFAAF4F-EDE4-47AA-A88D-73B870B03F18}" dt="2021-12-02T15:42:18.873" v="374" actId="22"/>
          <ac:picMkLst>
            <pc:docMk/>
            <pc:sldMk cId="3849985104" sldId="267"/>
            <ac:picMk id="5" creationId="{17B91139-E091-4F58-854E-0D9B89F45E33}"/>
          </ac:picMkLst>
        </pc:picChg>
      </pc:sldChg>
      <pc:sldChg chg="addSp delSp modSp new mod ord">
        <pc:chgData name="Karthikeya Reddy" userId="f4315f815cf1c771" providerId="LiveId" clId="{3BFAAF4F-EDE4-47AA-A88D-73B870B03F18}" dt="2021-12-02T17:05:58.936" v="1702"/>
        <pc:sldMkLst>
          <pc:docMk/>
          <pc:sldMk cId="677726566" sldId="268"/>
        </pc:sldMkLst>
        <pc:spChg chg="mod">
          <ac:chgData name="Karthikeya Reddy" userId="f4315f815cf1c771" providerId="LiveId" clId="{3BFAAF4F-EDE4-47AA-A88D-73B870B03F18}" dt="2021-12-02T16:40:46.247" v="651" actId="122"/>
          <ac:spMkLst>
            <pc:docMk/>
            <pc:sldMk cId="677726566" sldId="268"/>
            <ac:spMk id="2" creationId="{6D40C073-483D-4611-A06A-316F014E60A8}"/>
          </ac:spMkLst>
        </pc:spChg>
        <pc:spChg chg="mod">
          <ac:chgData name="Karthikeya Reddy" userId="f4315f815cf1c771" providerId="LiveId" clId="{3BFAAF4F-EDE4-47AA-A88D-73B870B03F18}" dt="2021-12-02T16:39:55.877" v="645" actId="20577"/>
          <ac:spMkLst>
            <pc:docMk/>
            <pc:sldMk cId="677726566" sldId="268"/>
            <ac:spMk id="3" creationId="{96537419-2195-4FE6-AED0-3E72486870F5}"/>
          </ac:spMkLst>
        </pc:spChg>
        <pc:graphicFrameChg chg="add mod modGraphic">
          <ac:chgData name="Karthikeya Reddy" userId="f4315f815cf1c771" providerId="LiveId" clId="{3BFAAF4F-EDE4-47AA-A88D-73B870B03F18}" dt="2021-12-02T16:46:31.111" v="859" actId="20577"/>
          <ac:graphicFrameMkLst>
            <pc:docMk/>
            <pc:sldMk cId="677726566" sldId="268"/>
            <ac:graphicFrameMk id="4" creationId="{CCF47F42-B4F3-4C74-A989-19B3939B807D}"/>
          </ac:graphicFrameMkLst>
        </pc:graphicFrameChg>
        <pc:graphicFrameChg chg="add del mod">
          <ac:chgData name="Karthikeya Reddy" userId="f4315f815cf1c771" providerId="LiveId" clId="{3BFAAF4F-EDE4-47AA-A88D-73B870B03F18}" dt="2021-12-02T16:42:49.327" v="663" actId="21"/>
          <ac:graphicFrameMkLst>
            <pc:docMk/>
            <pc:sldMk cId="677726566" sldId="268"/>
            <ac:graphicFrameMk id="5" creationId="{74F3D676-6147-482A-AEA3-2B0216403B37}"/>
          </ac:graphicFrameMkLst>
        </pc:graphicFrameChg>
        <pc:cxnChg chg="add mod">
          <ac:chgData name="Karthikeya Reddy" userId="f4315f815cf1c771" providerId="LiveId" clId="{3BFAAF4F-EDE4-47AA-A88D-73B870B03F18}" dt="2021-12-02T16:43:53.768" v="688" actId="1076"/>
          <ac:cxnSpMkLst>
            <pc:docMk/>
            <pc:sldMk cId="677726566" sldId="268"/>
            <ac:cxnSpMk id="7" creationId="{312B598B-1807-490B-B42D-19B2A5FEF28A}"/>
          </ac:cxnSpMkLst>
        </pc:cxnChg>
      </pc:sldChg>
      <pc:sldChg chg="modSp new del mod">
        <pc:chgData name="Karthikeya Reddy" userId="f4315f815cf1c771" providerId="LiveId" clId="{3BFAAF4F-EDE4-47AA-A88D-73B870B03F18}" dt="2021-12-02T16:47:40.543" v="864" actId="2696"/>
        <pc:sldMkLst>
          <pc:docMk/>
          <pc:sldMk cId="2125091996" sldId="269"/>
        </pc:sldMkLst>
        <pc:spChg chg="mod">
          <ac:chgData name="Karthikeya Reddy" userId="f4315f815cf1c771" providerId="LiveId" clId="{3BFAAF4F-EDE4-47AA-A88D-73B870B03F18}" dt="2021-12-02T16:47:32.569" v="863" actId="20577"/>
          <ac:spMkLst>
            <pc:docMk/>
            <pc:sldMk cId="2125091996" sldId="269"/>
            <ac:spMk id="3" creationId="{F650BDAA-AA28-4181-AE41-CFE351B8D7D2}"/>
          </ac:spMkLst>
        </pc:spChg>
      </pc:sldChg>
      <pc:sldChg chg="addSp delSp modSp new mod">
        <pc:chgData name="Karthikeya Reddy" userId="f4315f815cf1c771" providerId="LiveId" clId="{3BFAAF4F-EDE4-47AA-A88D-73B870B03F18}" dt="2021-12-02T17:04:53.319" v="1689" actId="1076"/>
        <pc:sldMkLst>
          <pc:docMk/>
          <pc:sldMk cId="3351668064" sldId="270"/>
        </pc:sldMkLst>
        <pc:spChg chg="del">
          <ac:chgData name="Karthikeya Reddy" userId="f4315f815cf1c771" providerId="LiveId" clId="{3BFAAF4F-EDE4-47AA-A88D-73B870B03F18}" dt="2021-12-02T16:49:12.760" v="881" actId="21"/>
          <ac:spMkLst>
            <pc:docMk/>
            <pc:sldMk cId="3351668064" sldId="270"/>
            <ac:spMk id="2" creationId="{00F69756-82CD-4B1A-900D-AB39F586652A}"/>
          </ac:spMkLst>
        </pc:spChg>
        <pc:spChg chg="mod">
          <ac:chgData name="Karthikeya Reddy" userId="f4315f815cf1c771" providerId="LiveId" clId="{3BFAAF4F-EDE4-47AA-A88D-73B870B03F18}" dt="2021-12-02T17:04:40.680" v="1687" actId="20577"/>
          <ac:spMkLst>
            <pc:docMk/>
            <pc:sldMk cId="3351668064" sldId="270"/>
            <ac:spMk id="3" creationId="{B0ED796F-1199-4D21-A309-F895CF06525D}"/>
          </ac:spMkLst>
        </pc:spChg>
        <pc:graphicFrameChg chg="add del mod modGraphic">
          <ac:chgData name="Karthikeya Reddy" userId="f4315f815cf1c771" providerId="LiveId" clId="{3BFAAF4F-EDE4-47AA-A88D-73B870B03F18}" dt="2021-12-02T16:55:03.065" v="1201" actId="21"/>
          <ac:graphicFrameMkLst>
            <pc:docMk/>
            <pc:sldMk cId="3351668064" sldId="270"/>
            <ac:graphicFrameMk id="4" creationId="{204A8A4C-34DD-4306-9F91-E2F6CFC8C5E1}"/>
          </ac:graphicFrameMkLst>
        </pc:graphicFrameChg>
        <pc:graphicFrameChg chg="add mod modGraphic">
          <ac:chgData name="Karthikeya Reddy" userId="f4315f815cf1c771" providerId="LiveId" clId="{3BFAAF4F-EDE4-47AA-A88D-73B870B03F18}" dt="2021-12-02T17:04:48.618" v="1688" actId="1076"/>
          <ac:graphicFrameMkLst>
            <pc:docMk/>
            <pc:sldMk cId="3351668064" sldId="270"/>
            <ac:graphicFrameMk id="5" creationId="{65AA3A23-AB19-4DC9-831E-942132098B2D}"/>
          </ac:graphicFrameMkLst>
        </pc:graphicFrameChg>
        <pc:cxnChg chg="add mod">
          <ac:chgData name="Karthikeya Reddy" userId="f4315f815cf1c771" providerId="LiveId" clId="{3BFAAF4F-EDE4-47AA-A88D-73B870B03F18}" dt="2021-12-02T17:04:53.319" v="1689" actId="1076"/>
          <ac:cxnSpMkLst>
            <pc:docMk/>
            <pc:sldMk cId="3351668064" sldId="270"/>
            <ac:cxnSpMk id="7" creationId="{63F2B76D-53B6-48DA-92F7-D52C9E6CC437}"/>
          </ac:cxnSpMkLst>
        </pc:cxnChg>
      </pc:sldChg>
      <pc:sldChg chg="delSp modSp new del mod">
        <pc:chgData name="Karthikeya Reddy" userId="f4315f815cf1c771" providerId="LiveId" clId="{3BFAAF4F-EDE4-47AA-A88D-73B870B03F18}" dt="2021-12-02T17:05:21.075" v="1693" actId="2696"/>
        <pc:sldMkLst>
          <pc:docMk/>
          <pc:sldMk cId="747535993" sldId="271"/>
        </pc:sldMkLst>
        <pc:spChg chg="del">
          <ac:chgData name="Karthikeya Reddy" userId="f4315f815cf1c771" providerId="LiveId" clId="{3BFAAF4F-EDE4-47AA-A88D-73B870B03F18}" dt="2021-12-02T17:05:12.811" v="1691" actId="21"/>
          <ac:spMkLst>
            <pc:docMk/>
            <pc:sldMk cId="747535993" sldId="271"/>
            <ac:spMk id="2" creationId="{BCAD9A43-6E0A-4777-B14D-1AAADF8FA14E}"/>
          </ac:spMkLst>
        </pc:spChg>
        <pc:spChg chg="mod">
          <ac:chgData name="Karthikeya Reddy" userId="f4315f815cf1c771" providerId="LiveId" clId="{3BFAAF4F-EDE4-47AA-A88D-73B870B03F18}" dt="2021-12-02T17:05:18.265" v="1692" actId="1076"/>
          <ac:spMkLst>
            <pc:docMk/>
            <pc:sldMk cId="747535993" sldId="271"/>
            <ac:spMk id="3" creationId="{66299CF4-EDB1-45E7-B4BB-A4802D003B25}"/>
          </ac:spMkLst>
        </pc:spChg>
      </pc:sldChg>
      <pc:sldChg chg="new del">
        <pc:chgData name="Karthikeya Reddy" userId="f4315f815cf1c771" providerId="LiveId" clId="{3BFAAF4F-EDE4-47AA-A88D-73B870B03F18}" dt="2021-12-02T16:47:55.398" v="866" actId="2696"/>
        <pc:sldMkLst>
          <pc:docMk/>
          <pc:sldMk cId="1444319545" sldId="271"/>
        </pc:sldMkLst>
      </pc:sldChg>
      <pc:sldChg chg="addSp delSp new del mod ord">
        <pc:chgData name="Karthikeya Reddy" userId="f4315f815cf1c771" providerId="LiveId" clId="{3BFAAF4F-EDE4-47AA-A88D-73B870B03F18}" dt="2021-12-02T16:48:33.101" v="872" actId="2696"/>
        <pc:sldMkLst>
          <pc:docMk/>
          <pc:sldMk cId="2348040244" sldId="271"/>
        </pc:sldMkLst>
        <pc:spChg chg="add del">
          <ac:chgData name="Karthikeya Reddy" userId="f4315f815cf1c771" providerId="LiveId" clId="{3BFAAF4F-EDE4-47AA-A88D-73B870B03F18}" dt="2021-12-02T16:48:26.597" v="871" actId="21"/>
          <ac:spMkLst>
            <pc:docMk/>
            <pc:sldMk cId="2348040244" sldId="271"/>
            <ac:spMk id="2" creationId="{EA35AE89-6224-43A0-87E9-FACAB601B3A0}"/>
          </ac:spMkLst>
        </pc:spChg>
      </pc:sldChg>
      <pc:sldChg chg="addSp delSp modSp new mod">
        <pc:chgData name="Karthikeya Reddy" userId="f4315f815cf1c771" providerId="LiveId" clId="{3BFAAF4F-EDE4-47AA-A88D-73B870B03F18}" dt="2021-12-02T17:15:59.610" v="2028" actId="14100"/>
        <pc:sldMkLst>
          <pc:docMk/>
          <pc:sldMk cId="2945314723" sldId="271"/>
        </pc:sldMkLst>
        <pc:spChg chg="del">
          <ac:chgData name="Karthikeya Reddy" userId="f4315f815cf1c771" providerId="LiveId" clId="{3BFAAF4F-EDE4-47AA-A88D-73B870B03F18}" dt="2021-12-02T17:05:40.845" v="1697" actId="21"/>
          <ac:spMkLst>
            <pc:docMk/>
            <pc:sldMk cId="2945314723" sldId="271"/>
            <ac:spMk id="2" creationId="{8AC33047-CFF2-4B7D-8574-C2FA8A0A0C8E}"/>
          </ac:spMkLst>
        </pc:spChg>
        <pc:spChg chg="mod">
          <ac:chgData name="Karthikeya Reddy" userId="f4315f815cf1c771" providerId="LiveId" clId="{3BFAAF4F-EDE4-47AA-A88D-73B870B03F18}" dt="2021-12-02T17:12:35.142" v="1852" actId="20577"/>
          <ac:spMkLst>
            <pc:docMk/>
            <pc:sldMk cId="2945314723" sldId="271"/>
            <ac:spMk id="3" creationId="{76B4C029-21A6-4932-A78B-6779147ADC30}"/>
          </ac:spMkLst>
        </pc:spChg>
        <pc:graphicFrameChg chg="add mod modGraphic">
          <ac:chgData name="Karthikeya Reddy" userId="f4315f815cf1c771" providerId="LiveId" clId="{3BFAAF4F-EDE4-47AA-A88D-73B870B03F18}" dt="2021-12-02T17:15:59.610" v="2028" actId="14100"/>
          <ac:graphicFrameMkLst>
            <pc:docMk/>
            <pc:sldMk cId="2945314723" sldId="271"/>
            <ac:graphicFrameMk id="4" creationId="{631B2A0F-A487-46CB-96FF-30E9FD52CECE}"/>
          </ac:graphicFrameMkLst>
        </pc:graphicFrameChg>
        <pc:cxnChg chg="add mod">
          <ac:chgData name="Karthikeya Reddy" userId="f4315f815cf1c771" providerId="LiveId" clId="{3BFAAF4F-EDE4-47AA-A88D-73B870B03F18}" dt="2021-12-02T17:13:25.345" v="1871" actId="1076"/>
          <ac:cxnSpMkLst>
            <pc:docMk/>
            <pc:sldMk cId="2945314723" sldId="271"/>
            <ac:cxnSpMk id="6" creationId="{547DE6DF-8CC6-4957-A7CE-368F5EA0644F}"/>
          </ac:cxnSpMkLst>
        </pc:cxnChg>
      </pc:sldChg>
      <pc:sldChg chg="new del">
        <pc:chgData name="Karthikeya Reddy" userId="f4315f815cf1c771" providerId="LiveId" clId="{3BFAAF4F-EDE4-47AA-A88D-73B870B03F18}" dt="2021-12-02T16:48:38.647" v="874" actId="2696"/>
        <pc:sldMkLst>
          <pc:docMk/>
          <pc:sldMk cId="3778847974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E403-B3FF-45D1-A238-19D296521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5C600-199D-4B0E-B99F-7B5CC3E93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EFCF5-DB59-43F5-8067-38FF0161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BB84-949C-4AC6-8F7F-7CF2B6FC11B4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AE6B-4188-47AE-A8A2-8BDB3625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4B282-630B-4E26-97A0-626D258A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9419-7303-4FE3-9724-1C97D215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84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6EA5-AA6C-489C-8CE8-6A41EF71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C38B3-39CE-4B6C-8471-91BB1F550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CFE14-0AC3-4840-8629-B993306C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BB84-949C-4AC6-8F7F-7CF2B6FC11B4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E10B8-3D73-4319-8B30-B4594D63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6B68-8752-407F-8408-02877558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9419-7303-4FE3-9724-1C97D215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42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CAC0-EE19-4DA6-A379-748CB0142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B3D41-DAE8-4917-824A-1F8BC5034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E5D1F-CA34-4DB6-8A1B-7CC3CB4D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BB84-949C-4AC6-8F7F-7CF2B6FC11B4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D5ABB-0766-4271-BE2D-B67EA2AD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E72B7-BCFF-430C-B842-77810973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9419-7303-4FE3-9724-1C97D215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32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B53A-28AC-44DB-887A-3FD36249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EB7CA-3729-4485-B954-F6C9A32BA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24AD2-486D-44D9-A65D-D5CDCF9D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BB84-949C-4AC6-8F7F-7CF2B6FC11B4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4625D-60EB-491B-BD46-4CD93D45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E8936-F291-45F3-913A-7E3961CC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9419-7303-4FE3-9724-1C97D215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43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3E71-353A-44EF-96E6-4FDFCE866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A841F-8288-4AB7-9BE4-DCEF6D75B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51E42-1B46-425B-8054-F10C2745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BB84-949C-4AC6-8F7F-7CF2B6FC11B4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1164D-2D6F-4567-8BA8-FE3343EE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709CC-F4F5-499A-A5B2-B52224C6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9419-7303-4FE3-9724-1C97D215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4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8003-DCC1-42A7-848D-AEC488A5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F75A-839F-4469-8503-ECBDEB1FA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1ABA7-363F-49ED-93A7-814DA14C4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E3F5A-2AF9-46D8-AFF0-1B26613B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BB84-949C-4AC6-8F7F-7CF2B6FC11B4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55B58-03DA-4732-81B3-F02E6971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AB4E8-021C-450B-A3D8-45AA4B30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9419-7303-4FE3-9724-1C97D215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41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3DC4-1F4F-43BF-A412-9762C4A25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BFF75-A8CD-44E4-B5FF-B35994561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C7008-FAFE-4950-8946-C500568E9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145AC-2889-4737-A782-59FD15555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CE918-57DB-4348-8901-22F53F7AF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0631F-03AE-44A3-B7F6-7449F121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BB84-949C-4AC6-8F7F-7CF2B6FC11B4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28964-1C0F-43EC-9E26-61481F8B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437F6-1F42-4074-B6E0-F9D38DC5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9419-7303-4FE3-9724-1C97D215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35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E090-2E79-4201-B485-5CD1F156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3F3FD-100E-4B3B-8915-DE2FE1F3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BB84-949C-4AC6-8F7F-7CF2B6FC11B4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2FB78-2D29-421B-BD2C-DE03795C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C9C31-3160-4A5C-9927-539E597B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9419-7303-4FE3-9724-1C97D215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16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17A10-708A-44CA-A332-3ABC8670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BB84-949C-4AC6-8F7F-7CF2B6FC11B4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FD637-2C11-4083-9FB1-7AE63162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E3649-1125-488E-9271-DAEE7DD8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9419-7303-4FE3-9724-1C97D215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75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C0BF-87AF-42A4-9BD6-58B859D1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1A078-8347-4E97-B6C9-34A87728C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A1324-0F93-4AC6-B37C-7FC5215AF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4FBEB-3C61-46BE-B050-83314DC6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BB84-949C-4AC6-8F7F-7CF2B6FC11B4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181E-5A94-44EC-B334-E76209C1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2FC65-6DF6-47A7-B9B7-6EB375DB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9419-7303-4FE3-9724-1C97D215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23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172D-18D9-41CB-8270-558A334F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5D724-8130-401E-8CEF-CB858AC7F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E2455-E297-4F7B-B473-B0F6A80A9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32EF5-AE8B-49EC-917E-6D0580B5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BB84-949C-4AC6-8F7F-7CF2B6FC11B4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1125C-BAED-4BC3-B6A6-73580F21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9C77B-C85E-4F39-B9AD-4DD2E84B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39419-7303-4FE3-9724-1C97D215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48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8DA8C-007B-4817-8BC1-AF768AA4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1B5DD-30DF-4A01-BAE3-E3DFD68CE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DA85B-85F1-4E19-8773-90E4D6830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BB84-949C-4AC6-8F7F-7CF2B6FC11B4}" type="datetimeFigureOut">
              <a:rPr lang="en-IN" smtClean="0"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8534B-5708-42A1-AD8E-185C6552F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DB09B-E483-4C63-9E28-D4CDE7DC7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39419-7303-4FE3-9724-1C97D2150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83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E082-98E9-404D-BA00-055FD48FB3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Typing speed and accuracy test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37563-04D4-4C36-8FB0-67139AAC8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err="1"/>
              <a:t>N.Bhuvan</a:t>
            </a:r>
            <a:r>
              <a:rPr lang="en-IN" dirty="0"/>
              <a:t> Swaroop(128)</a:t>
            </a:r>
          </a:p>
          <a:p>
            <a:pPr algn="r"/>
            <a:r>
              <a:rPr lang="en-IN" dirty="0" err="1"/>
              <a:t>G.Karthikeya</a:t>
            </a:r>
            <a:r>
              <a:rPr lang="en-IN" dirty="0"/>
              <a:t> Reddy(138)</a:t>
            </a:r>
          </a:p>
          <a:p>
            <a:pPr algn="r"/>
            <a:r>
              <a:rPr lang="en-IN" dirty="0" err="1"/>
              <a:t>K.Saketh</a:t>
            </a:r>
            <a:r>
              <a:rPr lang="en-IN" dirty="0"/>
              <a:t>(165)</a:t>
            </a:r>
          </a:p>
        </p:txBody>
      </p:sp>
    </p:spTree>
    <p:extLst>
      <p:ext uri="{BB962C8B-B14F-4D97-AF65-F5344CB8AC3E}">
        <p14:creationId xmlns:p14="http://schemas.microsoft.com/office/powerpoint/2010/main" val="381478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0B43-BDB1-4166-80A0-9B6BA49C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Actors wise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D48FB-0923-401E-8AD8-E801130281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User:					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Join with ID</a:t>
            </a:r>
          </a:p>
          <a:p>
            <a:r>
              <a:rPr lang="en-IN" dirty="0"/>
              <a:t>Start random test</a:t>
            </a:r>
          </a:p>
          <a:p>
            <a:r>
              <a:rPr lang="en-IN" dirty="0"/>
              <a:t>View stats of the user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2C9CF-5A09-4342-B8F6-6C060344ED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Teacher: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Create new test</a:t>
            </a:r>
          </a:p>
          <a:p>
            <a:r>
              <a:rPr lang="en-IN" dirty="0"/>
              <a:t>Create new admin</a:t>
            </a:r>
          </a:p>
          <a:p>
            <a:r>
              <a:rPr lang="en-IN" dirty="0"/>
              <a:t>Create and delete user account</a:t>
            </a:r>
          </a:p>
          <a:p>
            <a:r>
              <a:rPr lang="en-IN" dirty="0"/>
              <a:t> View stats of all students</a:t>
            </a:r>
          </a:p>
        </p:txBody>
      </p:sp>
    </p:spTree>
    <p:extLst>
      <p:ext uri="{BB962C8B-B14F-4D97-AF65-F5344CB8AC3E}">
        <p14:creationId xmlns:p14="http://schemas.microsoft.com/office/powerpoint/2010/main" val="366990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A6D7-0B67-45F2-BE97-83D2AA8D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Use-Case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B91139-E091-4F58-854E-0D9B89F45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40" y="1825625"/>
            <a:ext cx="8229520" cy="4351338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14B89F-2044-4B42-9E68-362707D3F0F1}"/>
              </a:ext>
            </a:extLst>
          </p:cNvPr>
          <p:cNvCxnSpPr/>
          <p:nvPr/>
        </p:nvCxnSpPr>
        <p:spPr>
          <a:xfrm>
            <a:off x="4018327" y="1963024"/>
            <a:ext cx="48823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01A221-F2F2-41B7-BD9B-F7C5E47DED71}"/>
              </a:ext>
            </a:extLst>
          </p:cNvPr>
          <p:cNvCxnSpPr/>
          <p:nvPr/>
        </p:nvCxnSpPr>
        <p:spPr>
          <a:xfrm>
            <a:off x="4018327" y="1963024"/>
            <a:ext cx="0" cy="3154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C19217-F429-48B6-BDA5-4B0F2C67C455}"/>
              </a:ext>
            </a:extLst>
          </p:cNvPr>
          <p:cNvCxnSpPr>
            <a:cxnSpLocks/>
          </p:cNvCxnSpPr>
          <p:nvPr/>
        </p:nvCxnSpPr>
        <p:spPr>
          <a:xfrm>
            <a:off x="4018327" y="5117284"/>
            <a:ext cx="4882392" cy="67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06C16B-EEA9-4086-8843-35074EBD1791}"/>
              </a:ext>
            </a:extLst>
          </p:cNvPr>
          <p:cNvCxnSpPr>
            <a:cxnSpLocks/>
          </p:cNvCxnSpPr>
          <p:nvPr/>
        </p:nvCxnSpPr>
        <p:spPr>
          <a:xfrm>
            <a:off x="8900719" y="1963023"/>
            <a:ext cx="0" cy="3221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98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C073-483D-4611-A06A-316F014E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Use-Case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7419-2195-4FE6-AED0-3E7248687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Actors: User</a:t>
            </a:r>
          </a:p>
          <a:p>
            <a:pPr marL="0" indent="0">
              <a:buNone/>
            </a:pPr>
            <a:r>
              <a:rPr lang="en-US" sz="2400" dirty="0"/>
              <a:t>Name: start random test</a:t>
            </a:r>
          </a:p>
          <a:p>
            <a:pPr marL="0" indent="0">
              <a:buNone/>
            </a:pPr>
            <a:r>
              <a:rPr lang="en-US" sz="2400" dirty="0"/>
              <a:t>Description: allows the user to start a random test that is not created by admin</a:t>
            </a:r>
          </a:p>
          <a:p>
            <a:pPr marL="0" indent="0">
              <a:buNone/>
            </a:pPr>
            <a:r>
              <a:rPr lang="en-US" sz="2400" dirty="0"/>
              <a:t>                       and not stored in his stats.</a:t>
            </a:r>
          </a:p>
          <a:p>
            <a:pPr marL="0" indent="0">
              <a:buNone/>
            </a:pPr>
            <a:r>
              <a:rPr lang="en-IN" sz="2400" dirty="0"/>
              <a:t>Main Flow:</a:t>
            </a:r>
          </a:p>
          <a:p>
            <a:pPr marL="0" indent="0">
              <a:buNone/>
            </a:pPr>
            <a:endParaRPr lang="en-IN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F47F42-B4F3-4C74-A989-19B3939B8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10630"/>
              </p:ext>
            </p:extLst>
          </p:nvPr>
        </p:nvGraphicFramePr>
        <p:xfrm>
          <a:off x="910866" y="4083066"/>
          <a:ext cx="8128000" cy="1769093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1394619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54369472"/>
                    </a:ext>
                  </a:extLst>
                </a:gridCol>
              </a:tblGrid>
              <a:tr h="176909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IN" dirty="0"/>
                        <a:t>1.Chooses random test option.</a:t>
                      </a:r>
                    </a:p>
                    <a:p>
                      <a:pPr marL="0" indent="0" algn="l">
                        <a:buNone/>
                      </a:pPr>
                      <a:endParaRPr lang="en-IN" dirty="0"/>
                    </a:p>
                    <a:p>
                      <a:pPr marL="0" indent="0" algn="l">
                        <a:buNone/>
                      </a:pPr>
                      <a:r>
                        <a:rPr lang="en-IN" dirty="0"/>
                        <a:t>3.Enters the input accordingly.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System</a:t>
                      </a:r>
                    </a:p>
                    <a:p>
                      <a:pPr algn="ctr"/>
                      <a:endParaRPr lang="en-IN" dirty="0"/>
                    </a:p>
                    <a:p>
                      <a:pPr algn="l"/>
                      <a:r>
                        <a:rPr lang="en-IN" dirty="0"/>
                        <a:t>2.Displays sentences randomly.</a:t>
                      </a:r>
                    </a:p>
                    <a:p>
                      <a:pPr algn="l"/>
                      <a:endParaRPr lang="en-IN" dirty="0"/>
                    </a:p>
                    <a:p>
                      <a:pPr algn="l"/>
                      <a:r>
                        <a:rPr lang="en-IN" dirty="0"/>
                        <a:t>4.Displays the speed and accuracy.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6485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2B598B-1807-490B-B42D-19B2A5FEF28A}"/>
              </a:ext>
            </a:extLst>
          </p:cNvPr>
          <p:cNvCxnSpPr>
            <a:cxnSpLocks/>
          </p:cNvCxnSpPr>
          <p:nvPr/>
        </p:nvCxnSpPr>
        <p:spPr>
          <a:xfrm>
            <a:off x="906449" y="4397071"/>
            <a:ext cx="8132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2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796F-1199-4D21-A309-F895CF06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92"/>
            <a:ext cx="10515600" cy="6496216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Actors: Teacher</a:t>
            </a:r>
          </a:p>
          <a:p>
            <a:pPr marL="0" indent="0">
              <a:buNone/>
            </a:pPr>
            <a:r>
              <a:rPr lang="en-US" sz="2800" dirty="0"/>
              <a:t>Name: create new test</a:t>
            </a:r>
          </a:p>
          <a:p>
            <a:pPr marL="0" indent="0">
              <a:buNone/>
            </a:pPr>
            <a:r>
              <a:rPr lang="en-US" sz="2800" dirty="0"/>
              <a:t>Description: allows the teacher to create a new test, add sentences 		and difficulty to it.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IN" sz="2800" dirty="0"/>
              <a:t>Main Flow: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5AA3A23-AB19-4DC9-831E-942132098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59101"/>
              </p:ext>
            </p:extLst>
          </p:nvPr>
        </p:nvGraphicFramePr>
        <p:xfrm>
          <a:off x="922352" y="3602935"/>
          <a:ext cx="8128000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695626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65546595"/>
                    </a:ext>
                  </a:extLst>
                </a:gridCol>
              </a:tblGrid>
              <a:tr h="246880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Teacher</a:t>
                      </a:r>
                    </a:p>
                    <a:p>
                      <a:pPr algn="l"/>
                      <a:r>
                        <a:rPr lang="en-IN" dirty="0"/>
                        <a:t>1.Selects create new test.</a:t>
                      </a:r>
                    </a:p>
                    <a:p>
                      <a:pPr algn="l"/>
                      <a:endParaRPr lang="en-IN" dirty="0"/>
                    </a:p>
                    <a:p>
                      <a:pPr algn="l"/>
                      <a:endParaRPr lang="en-IN" dirty="0"/>
                    </a:p>
                    <a:p>
                      <a:pPr algn="l"/>
                      <a:r>
                        <a:rPr lang="en-IN" dirty="0"/>
                        <a:t>3.Enters the correct details.</a:t>
                      </a:r>
                    </a:p>
                    <a:p>
                      <a:pPr algn="l"/>
                      <a:endParaRPr lang="en-IN" dirty="0"/>
                    </a:p>
                    <a:p>
                      <a:pPr algn="l"/>
                      <a:endParaRPr lang="en-IN" dirty="0"/>
                    </a:p>
                    <a:p>
                      <a:pPr algn="l"/>
                      <a:r>
                        <a:rPr lang="en-IN" dirty="0"/>
                        <a:t>5.Gives few sentences as input and gives id for the exam.</a:t>
                      </a:r>
                    </a:p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System</a:t>
                      </a:r>
                    </a:p>
                    <a:p>
                      <a:pPr algn="l"/>
                      <a:endParaRPr lang="en-IN" dirty="0"/>
                    </a:p>
                    <a:p>
                      <a:pPr algn="l"/>
                      <a:r>
                        <a:rPr lang="en-IN" dirty="0"/>
                        <a:t>2.Asks the teacher to login with admin id         and password.</a:t>
                      </a:r>
                    </a:p>
                    <a:p>
                      <a:pPr algn="l"/>
                      <a:endParaRPr lang="en-IN" dirty="0"/>
                    </a:p>
                    <a:p>
                      <a:pPr algn="l"/>
                      <a:r>
                        <a:rPr lang="en-IN" dirty="0"/>
                        <a:t>4.Logged in successfully, asks to enter the sentences to add for the test.</a:t>
                      </a:r>
                    </a:p>
                    <a:p>
                      <a:pPr algn="l"/>
                      <a:endParaRPr lang="en-IN" dirty="0"/>
                    </a:p>
                    <a:p>
                      <a:pPr algn="l"/>
                      <a:endParaRPr lang="en-IN" dirty="0"/>
                    </a:p>
                    <a:p>
                      <a:pPr algn="l"/>
                      <a:r>
                        <a:rPr lang="en-IN" dirty="0"/>
                        <a:t>6.The data is stored with the given id.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8721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F2B76D-53B6-48DA-92F7-D52C9E6CC437}"/>
              </a:ext>
            </a:extLst>
          </p:cNvPr>
          <p:cNvCxnSpPr/>
          <p:nvPr/>
        </p:nvCxnSpPr>
        <p:spPr>
          <a:xfrm>
            <a:off x="916168" y="3912041"/>
            <a:ext cx="8134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66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4C029-21A6-4932-A78B-6779147A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878"/>
            <a:ext cx="10515600" cy="6779122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Actors: User</a:t>
            </a:r>
          </a:p>
          <a:p>
            <a:pPr marL="0" indent="0">
              <a:buNone/>
            </a:pPr>
            <a:r>
              <a:rPr lang="en-US" sz="2800" dirty="0"/>
              <a:t>Name: view stats</a:t>
            </a:r>
          </a:p>
          <a:p>
            <a:pPr marL="0" indent="0">
              <a:buNone/>
            </a:pPr>
            <a:r>
              <a:rPr lang="en-US" sz="2800" dirty="0"/>
              <a:t>Description: displays stats showing your progression after logging 			with your ID.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Flow: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1B2A0F-A487-46CB-96FF-30E9FD52C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215232"/>
              </p:ext>
            </p:extLst>
          </p:nvPr>
        </p:nvGraphicFramePr>
        <p:xfrm>
          <a:off x="950623" y="3468439"/>
          <a:ext cx="8128000" cy="18668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219780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87772"/>
                    </a:ext>
                  </a:extLst>
                </a:gridCol>
              </a:tblGrid>
              <a:tr h="186688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</a:t>
                      </a:r>
                    </a:p>
                    <a:p>
                      <a:pPr algn="l"/>
                      <a:r>
                        <a:rPr lang="en-IN" dirty="0"/>
                        <a:t>1.Selects view stats.</a:t>
                      </a:r>
                    </a:p>
                    <a:p>
                      <a:pPr algn="l"/>
                      <a:endParaRPr lang="en-IN" dirty="0"/>
                    </a:p>
                    <a:p>
                      <a:pPr algn="l"/>
                      <a:endParaRPr lang="en-IN" dirty="0"/>
                    </a:p>
                    <a:p>
                      <a:pPr algn="l"/>
                      <a:r>
                        <a:rPr lang="en-IN" dirty="0"/>
                        <a:t>3.Enter the details correctly.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none" dirty="0"/>
                        <a:t>System</a:t>
                      </a:r>
                    </a:p>
                    <a:p>
                      <a:pPr algn="l"/>
                      <a:endParaRPr lang="en-IN" u="none" dirty="0"/>
                    </a:p>
                    <a:p>
                      <a:pPr algn="l"/>
                      <a:r>
                        <a:rPr lang="en-IN" u="none" dirty="0"/>
                        <a:t>2.Prompts the user to enter his login id and password.</a:t>
                      </a:r>
                    </a:p>
                    <a:p>
                      <a:pPr algn="l"/>
                      <a:endParaRPr lang="en-IN" u="none" dirty="0"/>
                    </a:p>
                    <a:p>
                      <a:pPr algn="l"/>
                      <a:r>
                        <a:rPr lang="en-IN" u="none" dirty="0"/>
                        <a:t>4.Displays the stats of the user.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59572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7DE6DF-8CC6-4957-A7CE-368F5EA0644F}"/>
              </a:ext>
            </a:extLst>
          </p:cNvPr>
          <p:cNvCxnSpPr/>
          <p:nvPr/>
        </p:nvCxnSpPr>
        <p:spPr>
          <a:xfrm>
            <a:off x="950623" y="3784820"/>
            <a:ext cx="8118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314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A563-B301-4F4A-B689-7A2118DA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1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Activity Diagram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6CA74-5FD1-4E6D-A7C6-BDE573F01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017" y="1465263"/>
            <a:ext cx="4877615" cy="539273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63C34-9229-4A7E-8065-8A2B83867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35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D90BE-1168-4454-874C-06EBED827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400" dirty="0"/>
          </a:p>
          <a:p>
            <a:pPr marL="0" indent="0" algn="ctr">
              <a:buNone/>
            </a:pPr>
            <a:r>
              <a:rPr lang="en-IN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7167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895431e2-a603-4685-976e-b26a962bd8c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F59E3346BAC84A8ADAB61272D24D55" ma:contentTypeVersion="3" ma:contentTypeDescription="Create a new document." ma:contentTypeScope="" ma:versionID="a34d807c942500df8d898c9b04a04a97">
  <xsd:schema xmlns:xsd="http://www.w3.org/2001/XMLSchema" xmlns:xs="http://www.w3.org/2001/XMLSchema" xmlns:p="http://schemas.microsoft.com/office/2006/metadata/properties" xmlns:ns2="895431e2-a603-4685-976e-b26a962bd8c1" targetNamespace="http://schemas.microsoft.com/office/2006/metadata/properties" ma:root="true" ma:fieldsID="9d6c57a35ac51924fe551bae10ea0061" ns2:_="">
    <xsd:import namespace="895431e2-a603-4685-976e-b26a962bd8c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5431e2-a603-4685-976e-b26a962bd8c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CFB381-A0C3-4BFA-A4F2-C5C6A3CA5338}">
  <ds:schemaRefs>
    <ds:schemaRef ds:uri="http://schemas.microsoft.com/office/2006/metadata/properties"/>
    <ds:schemaRef ds:uri="http://schemas.microsoft.com/office/infopath/2007/PartnerControls"/>
    <ds:schemaRef ds:uri="895431e2-a603-4685-976e-b26a962bd8c1"/>
  </ds:schemaRefs>
</ds:datastoreItem>
</file>

<file path=customXml/itemProps2.xml><?xml version="1.0" encoding="utf-8"?>
<ds:datastoreItem xmlns:ds="http://schemas.openxmlformats.org/officeDocument/2006/customXml" ds:itemID="{63AB402D-66EB-40BF-92ED-6C663DECA2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F98CA9-7A97-47C1-8C72-CEE60E85C8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5431e2-a603-4685-976e-b26a962bd8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305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Typing speed and accuracy test </vt:lpstr>
      <vt:lpstr>Actors wise Use Cases</vt:lpstr>
      <vt:lpstr>Use-Case Diagram</vt:lpstr>
      <vt:lpstr>Use-Case Descriptions</vt:lpstr>
      <vt:lpstr>PowerPoint Presentation</vt:lpstr>
      <vt:lpstr>PowerPoint Presentation</vt:lpstr>
      <vt:lpstr>Activity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Typing speed and accuracy test </dc:title>
  <dc:creator>Karthikeya Reddy</dc:creator>
  <cp:lastModifiedBy>Karthikeya Reddy</cp:lastModifiedBy>
  <cp:revision>9</cp:revision>
  <dcterms:created xsi:type="dcterms:W3CDTF">2021-12-02T15:29:59Z</dcterms:created>
  <dcterms:modified xsi:type="dcterms:W3CDTF">2022-01-23T17:12:54Z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0x010100FCF59E3346BAC84A8ADAB61272D24D55</vt:lpwstr>
  </property>
</Properties>
</file>