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35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7116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27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58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2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15169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137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34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15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21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72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25000" r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045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>
                <a:latin typeface="Bauhaus 93" panose="04030905020B02020C02" pitchFamily="82" charset="0"/>
              </a:rPr>
              <a:t>EduPulse</a:t>
            </a:r>
            <a:endParaRPr dirty="0">
              <a:latin typeface="Bauhaus 93" panose="04030905020B02020C02" pitchFamily="8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Bridging the Feedback Gap in Education</a:t>
            </a:r>
          </a:p>
          <a:p>
            <a:r>
              <a:rPr dirty="0"/>
              <a:t>Anonymous | Secure | AI-powered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Future Plans: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2506663"/>
            <a:ext cx="6446520" cy="4351337"/>
          </a:xfrm>
        </p:spPr>
        <p:txBody>
          <a:bodyPr>
            <a:normAutofit/>
          </a:bodyPr>
          <a:lstStyle/>
          <a:p>
            <a:r>
              <a:rPr sz="2400" dirty="0">
                <a:solidFill>
                  <a:schemeClr val="bg1"/>
                </a:solidFill>
              </a:rPr>
              <a:t>Trend analysis and sentiment breakdown.</a:t>
            </a:r>
          </a:p>
          <a:p>
            <a:r>
              <a:rPr sz="2400" dirty="0">
                <a:solidFill>
                  <a:schemeClr val="bg1"/>
                </a:solidFill>
              </a:rPr>
              <a:t>• Professor replies to anonymous feedback.</a:t>
            </a:r>
          </a:p>
          <a:p>
            <a:r>
              <a:rPr sz="2400" dirty="0">
                <a:solidFill>
                  <a:schemeClr val="bg1"/>
                </a:solidFill>
              </a:rPr>
              <a:t>• Persistent database migration.</a:t>
            </a:r>
          </a:p>
          <a:p>
            <a:r>
              <a:rPr sz="2400" dirty="0">
                <a:solidFill>
                  <a:schemeClr val="bg1"/>
                </a:solidFill>
              </a:rPr>
              <a:t>• User management system and admin panel.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dirty="0"/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1828801"/>
            <a:ext cx="7269480" cy="4462817"/>
          </a:xfrm>
        </p:spPr>
        <p:txBody>
          <a:bodyPr>
            <a:normAutofit/>
          </a:bodyPr>
          <a:lstStyle/>
          <a:p>
            <a:r>
              <a:rPr sz="24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Communication gap between students and professors.</a:t>
            </a:r>
          </a:p>
          <a:p>
            <a:r>
              <a:rPr sz="24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• Lack of comfortable, anonymous channels for feedback.</a:t>
            </a:r>
          </a:p>
          <a:p>
            <a:r>
              <a:rPr sz="24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• Missed opportunities for improvement and student dissatisfaction.</a:t>
            </a:r>
          </a:p>
          <a:p>
            <a:r>
              <a:rPr sz="2400" dirty="0">
                <a:solidFill>
                  <a:schemeClr val="bg1"/>
                </a:solidFill>
                <a:latin typeface="Bahnschrift SemiLight" panose="020B0502040204020203" pitchFamily="34" charset="0"/>
              </a:rPr>
              <a:t>• Professors lack organized, actionable insights</a:t>
            </a:r>
            <a:r>
              <a:rPr sz="2400" dirty="0">
                <a:latin typeface="Bahnschrift SemiLight" panose="020B0502040204020203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b="1" dirty="0">
                <a:solidFill>
                  <a:schemeClr val="tx1"/>
                </a:solidFill>
              </a:rPr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Secure, anonymous feedback platform for students.</a:t>
            </a:r>
          </a:p>
          <a:p>
            <a:r>
              <a:rPr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• AI-powered summarization and troll-filtering for professors.</a:t>
            </a:r>
          </a:p>
          <a:p>
            <a:r>
              <a:rPr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• Transforms raw comments into constructive summaries.</a:t>
            </a:r>
          </a:p>
          <a:p>
            <a:r>
              <a:rPr sz="2000" dirty="0">
                <a:solidFill>
                  <a:schemeClr val="bg1"/>
                </a:solidFill>
                <a:latin typeface="Bahnschrift SemiBold" panose="020B0502040204020203" pitchFamily="34" charset="0"/>
              </a:rPr>
              <a:t>• Fosters continuous improvement in learning.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" y="-297"/>
            <a:ext cx="9144793" cy="685859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dirty="0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400" dirty="0">
                <a:solidFill>
                  <a:schemeClr val="bg1"/>
                </a:solidFill>
              </a:rPr>
              <a:t>Dual-role Authentication: Separate logins for Students &amp; Professors.</a:t>
            </a:r>
          </a:p>
          <a:p>
            <a:r>
              <a:rPr sz="2400" dirty="0">
                <a:solidFill>
                  <a:schemeClr val="bg1"/>
                </a:solidFill>
              </a:rPr>
              <a:t>• Course-Centric Feedback System with anonymity.</a:t>
            </a:r>
          </a:p>
          <a:p>
            <a:r>
              <a:rPr sz="2400" dirty="0">
                <a:solidFill>
                  <a:schemeClr val="bg1"/>
                </a:solidFill>
              </a:rPr>
              <a:t>• AI-powered summary filtering out hateful comments.</a:t>
            </a:r>
          </a:p>
          <a:p>
            <a:r>
              <a:rPr sz="2400" dirty="0">
                <a:solidFill>
                  <a:schemeClr val="bg1"/>
                </a:solidFill>
              </a:rPr>
              <a:t>• Modern UI with Tailwind CSS and smooth animations.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dirty="0"/>
              <a:t>Tech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9234" y="2265529"/>
            <a:ext cx="6446520" cy="4351337"/>
          </a:xfrm>
        </p:spPr>
        <p:txBody>
          <a:bodyPr>
            <a:normAutofit/>
          </a:bodyPr>
          <a:lstStyle/>
          <a:p>
            <a:r>
              <a:rPr sz="2400" dirty="0">
                <a:solidFill>
                  <a:schemeClr val="bg1"/>
                </a:solidFill>
              </a:rPr>
              <a:t>Backend: Python, Flask</a:t>
            </a:r>
          </a:p>
          <a:p>
            <a:r>
              <a:rPr sz="2400" dirty="0">
                <a:solidFill>
                  <a:schemeClr val="bg1"/>
                </a:solidFill>
              </a:rPr>
              <a:t>• Frontend: HTML5, Tailwind CSS, JavaScript, Jinja2</a:t>
            </a:r>
          </a:p>
          <a:p>
            <a:r>
              <a:rPr sz="2400" dirty="0">
                <a:solidFill>
                  <a:schemeClr val="bg1"/>
                </a:solidFill>
              </a:rPr>
              <a:t>• AI: Google Gemini API</a:t>
            </a:r>
          </a:p>
          <a:p>
            <a:r>
              <a:rPr sz="2400" dirty="0">
                <a:solidFill>
                  <a:schemeClr val="bg1"/>
                </a:solidFill>
              </a:rPr>
              <a:t>• Storage: In-memory Python dictionaries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dirty="0"/>
              <a:t>Demo &amp;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0177" y="2493016"/>
            <a:ext cx="6446520" cy="4351337"/>
          </a:xfrm>
        </p:spPr>
        <p:txBody>
          <a:bodyPr>
            <a:normAutofit/>
          </a:bodyPr>
          <a:lstStyle/>
          <a:p>
            <a:r>
              <a:rPr sz="2400" dirty="0">
                <a:solidFill>
                  <a:schemeClr val="bg1"/>
                </a:solidFill>
              </a:rPr>
              <a:t>Student Login: ID: s001 | Password: pass</a:t>
            </a:r>
          </a:p>
          <a:p>
            <a:r>
              <a:rPr sz="2400" dirty="0">
                <a:solidFill>
                  <a:schemeClr val="bg1"/>
                </a:solidFill>
              </a:rPr>
              <a:t>• Professor Login: ID: p001 | Password: pass</a:t>
            </a:r>
          </a:p>
          <a:p>
            <a:r>
              <a:rPr sz="2400" dirty="0">
                <a:solidFill>
                  <a:schemeClr val="bg1"/>
                </a:solidFill>
              </a:rPr>
              <a:t>• Students give feedback with ratings and comments.</a:t>
            </a:r>
          </a:p>
          <a:p>
            <a:r>
              <a:rPr sz="2400" dirty="0">
                <a:solidFill>
                  <a:schemeClr val="bg1"/>
                </a:solidFill>
              </a:rPr>
              <a:t>• Professors get summarized feedback via AI.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dirty="0"/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23825" y="2506663"/>
            <a:ext cx="6446520" cy="4351337"/>
          </a:xfrm>
        </p:spPr>
        <p:txBody>
          <a:bodyPr>
            <a:normAutofit/>
          </a:bodyPr>
          <a:lstStyle/>
          <a:p>
            <a:r>
              <a:rPr sz="2400" dirty="0">
                <a:solidFill>
                  <a:schemeClr val="bg1"/>
                </a:solidFill>
              </a:rPr>
              <a:t>Flask app with separate templates for roles.</a:t>
            </a:r>
          </a:p>
          <a:p>
            <a:r>
              <a:rPr sz="2400" dirty="0">
                <a:solidFill>
                  <a:schemeClr val="bg1"/>
                </a:solidFill>
              </a:rPr>
              <a:t>• Static folder for JS and animations.</a:t>
            </a:r>
          </a:p>
          <a:p>
            <a:r>
              <a:rPr sz="2400" dirty="0">
                <a:solidFill>
                  <a:schemeClr val="bg1"/>
                </a:solidFill>
              </a:rPr>
              <a:t>• In-memory data in data.py</a:t>
            </a:r>
          </a:p>
          <a:p>
            <a:r>
              <a:rPr sz="2400" dirty="0">
                <a:solidFill>
                  <a:schemeClr val="bg1"/>
                </a:solidFill>
              </a:rPr>
              <a:t>• app.py handles routing and logic.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dirty="0"/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>
                <a:solidFill>
                  <a:schemeClr val="bg1"/>
                </a:solidFill>
              </a:rPr>
              <a:t>Clone repo and set up virtual environment.</a:t>
            </a:r>
          </a:p>
          <a:p>
            <a:r>
              <a:rPr sz="2400" dirty="0">
                <a:solidFill>
                  <a:schemeClr val="bg1"/>
                </a:solidFill>
              </a:rPr>
              <a:t>• Install requirements using pip.</a:t>
            </a:r>
          </a:p>
          <a:p>
            <a:r>
              <a:rPr sz="2400" dirty="0">
                <a:solidFill>
                  <a:schemeClr val="bg1"/>
                </a:solidFill>
              </a:rPr>
              <a:t>• Add your Google Gemini API key in app.py.</a:t>
            </a:r>
          </a:p>
          <a:p>
            <a:r>
              <a:rPr sz="2400" dirty="0">
                <a:solidFill>
                  <a:schemeClr val="bg1"/>
                </a:solidFill>
              </a:rPr>
              <a:t>• Run with: python app.py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dirty="0"/>
              <a:t>Design &amp; Aesthetics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6404" y="2674962"/>
            <a:ext cx="6446520" cy="4351337"/>
          </a:xfrm>
        </p:spPr>
        <p:txBody>
          <a:bodyPr>
            <a:normAutofit/>
          </a:bodyPr>
          <a:lstStyle/>
          <a:p>
            <a:r>
              <a:rPr sz="2400" dirty="0">
                <a:solidFill>
                  <a:schemeClr val="bg1"/>
                </a:solidFill>
              </a:rPr>
              <a:t>Tailwind CSS for modern UI.</a:t>
            </a:r>
          </a:p>
          <a:p>
            <a:r>
              <a:rPr sz="2400" dirty="0">
                <a:solidFill>
                  <a:schemeClr val="bg1"/>
                </a:solidFill>
              </a:rPr>
              <a:t>• </a:t>
            </a:r>
            <a:r>
              <a:rPr sz="2400" dirty="0" err="1">
                <a:solidFill>
                  <a:schemeClr val="bg1"/>
                </a:solidFill>
              </a:rPr>
              <a:t>Playfair</a:t>
            </a:r>
            <a:r>
              <a:rPr sz="2400" dirty="0">
                <a:solidFill>
                  <a:schemeClr val="bg1"/>
                </a:solidFill>
              </a:rPr>
              <a:t> Display &amp; Inter fonts for readability.</a:t>
            </a:r>
          </a:p>
          <a:p>
            <a:r>
              <a:rPr sz="2400" dirty="0">
                <a:solidFill>
                  <a:schemeClr val="bg1"/>
                </a:solidFill>
              </a:rPr>
              <a:t>• Animated gradient background.</a:t>
            </a:r>
          </a:p>
          <a:p>
            <a:r>
              <a:rPr sz="2400" dirty="0">
                <a:solidFill>
                  <a:schemeClr val="bg1"/>
                </a:solidFill>
              </a:rPr>
              <a:t>• Smooth page transitions for high-quality feel.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20</TotalTime>
  <Words>311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Bahnschrift SemiBold</vt:lpstr>
      <vt:lpstr>Bahnschrift SemiLight</vt:lpstr>
      <vt:lpstr>Bauhaus 93</vt:lpstr>
      <vt:lpstr>Century Schoolbook</vt:lpstr>
      <vt:lpstr>Wingdings 2</vt:lpstr>
      <vt:lpstr>View</vt:lpstr>
      <vt:lpstr>EduPulse</vt:lpstr>
      <vt:lpstr>The Problem</vt:lpstr>
      <vt:lpstr>Our Solution</vt:lpstr>
      <vt:lpstr>Key Features</vt:lpstr>
      <vt:lpstr>Tech Stack</vt:lpstr>
      <vt:lpstr>Demo &amp; Usage</vt:lpstr>
      <vt:lpstr>Project Structure</vt:lpstr>
      <vt:lpstr>Getting Started</vt:lpstr>
      <vt:lpstr>Design &amp; Aesthetics</vt:lpstr>
      <vt:lpstr>Future Plans: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EduPulse</dc:title>
  <dc:subject/>
  <dc:creator>SAIRAM B</dc:creator>
  <cp:keywords/>
  <dc:description>generated using python-pptx</dc:description>
  <cp:lastModifiedBy>Sairam</cp:lastModifiedBy>
  <cp:revision>6</cp:revision>
  <dcterms:created xsi:type="dcterms:W3CDTF">2013-01-27T09:14:16Z</dcterms:created>
  <dcterms:modified xsi:type="dcterms:W3CDTF">2025-07-29T10:43:56Z</dcterms:modified>
  <cp:category/>
</cp:coreProperties>
</file>