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Black"/>
      <p:bold r:id="rId21"/>
      <p:boldItalic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Black-boldItalic.fntdata"/><Relationship Id="rId21" Type="http://schemas.openxmlformats.org/officeDocument/2006/relationships/font" Target="fonts/RobotoBlack-bold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2a478db4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2a478db4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2a478db4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2a478db4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efddf5a20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1efddf5a20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c7f2101a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3c7f2101a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2a478db4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2a478db4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c7f2101ad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3c7f2101ad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efddf5a2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efddf5a2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efddf5a2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efddf5a2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2a478db4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2a478db4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2a478db4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2a478db4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2a478db4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2a478db4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2a478db4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2a478db4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efddf5a20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1efddf5a20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2a478db4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2a478db4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Web and Internet</a:t>
            </a:r>
            <a:endParaRPr b="1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2242"/>
              <a:t>The History</a:t>
            </a:r>
            <a:endParaRPr b="1" sz="224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9550"/>
            <a:ext cx="9144001" cy="452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800" y="152400"/>
            <a:ext cx="558040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Key Components of the Web</a:t>
            </a:r>
            <a:endParaRPr b="1" sz="2700"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Hypertext Transfer Protocol (HTTP) is the protocol used for transferring data on the Web.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Hypertext Markup Language (HTML) is the standard language for creating </a:t>
            </a:r>
            <a:r>
              <a:rPr lang="en"/>
              <a:t>web pages</a:t>
            </a:r>
            <a:r>
              <a:rPr lang="en"/>
              <a:t>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Web browsers, such as Mosaic and later Netscape Navigator, played a crucial role in popularizing the Web.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Milestones in the Web's History</a:t>
            </a:r>
            <a:endParaRPr b="1"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❖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In 1991, the first web page was created, establishing the framework for linking and navigating between web documents.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❖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The development of web standards and technologies, including Cascading Style Sheets (CSS) and JavaScript, enhanced the functionality and design of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web pages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Milestones in the Web's History</a:t>
            </a:r>
            <a:endParaRPr b="1"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❖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The emergence of search engines like Yahoo, AltaVista, and later Google revolutionized web search and made information more accessible.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❖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The rise of social media platforms, such as Facebook and Twitter, transformed the Web into a dynamic, interactive space for communication and content sharing.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Black"/>
                <a:ea typeface="Roboto Black"/>
                <a:cs typeface="Roboto Black"/>
                <a:sym typeface="Roboto Black"/>
              </a:rPr>
              <a:t>“Thank you”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Agenda:</a:t>
            </a:r>
            <a:endParaRPr b="1" sz="2700"/>
          </a:p>
        </p:txBody>
      </p:sp>
      <p:sp>
        <p:nvSpPr>
          <p:cNvPr id="92" name="Google Shape;92;p14"/>
          <p:cNvSpPr txBox="1"/>
          <p:nvPr>
            <p:ph idx="4294967295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b="1"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Origins of the Internet</a:t>
            </a:r>
            <a:endParaRPr b="1"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b="1"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 Internet Technologies</a:t>
            </a:r>
            <a:endParaRPr b="1"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b="1"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Evolution of the World Wide Web (WWW)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Before Internet</a:t>
            </a:r>
            <a:endParaRPr b="1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Before the invention of the internet, data transfer primarily took place through various other mean.</a:t>
            </a:r>
            <a:endParaRPr/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Postal Mail</a:t>
            </a:r>
            <a:endParaRPr sz="1800"/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Telegraph</a:t>
            </a:r>
            <a:endParaRPr sz="1800"/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Telephone</a:t>
            </a:r>
            <a:endParaRPr sz="1800"/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Fax Machines</a:t>
            </a:r>
            <a:endParaRPr sz="1800"/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Telex</a:t>
            </a:r>
            <a:endParaRPr sz="1800"/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Radio and Television Broadcasting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33" y="0"/>
            <a:ext cx="771713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Definition of the Internet:</a:t>
            </a:r>
            <a:endParaRPr b="1"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 Internet is a global network of interconnected computers that enables communication and the sharing of information.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180" y="2081500"/>
            <a:ext cx="3419649" cy="30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Origins of the Internet</a:t>
            </a:r>
            <a:endParaRPr b="1"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 Internet's roots can be traced back to the 1960s when the U.S. Department of Defense's Advanced Research Projects Agency (ARPA) created a network called </a:t>
            </a:r>
            <a:r>
              <a:rPr b="1" lang="en"/>
              <a:t>ARPANET</a:t>
            </a:r>
            <a:r>
              <a:rPr lang="en"/>
              <a:t>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ARPANET was designed to facilitate communication and data transfer between different research institutions.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Internet Technologies:</a:t>
            </a:r>
            <a:endParaRPr b="1"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Transmission Control Protocol (</a:t>
            </a:r>
            <a:r>
              <a:rPr b="1" lang="en"/>
              <a:t>TCP</a:t>
            </a:r>
            <a:r>
              <a:rPr lang="en"/>
              <a:t>) and Internet Protocol (</a:t>
            </a:r>
            <a:r>
              <a:rPr b="1" lang="en"/>
              <a:t>IP</a:t>
            </a:r>
            <a:r>
              <a:rPr lang="en"/>
              <a:t>) formed the foundation of the Internet, allowing for reliable data transmission across networks.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Domain Name System (</a:t>
            </a:r>
            <a:r>
              <a:rPr b="1" lang="en"/>
              <a:t>DNS</a:t>
            </a:r>
            <a:r>
              <a:rPr lang="en"/>
              <a:t>) enabled the use of human-readable domain names instead of numeric IP addresses.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 to the WWW</a:t>
            </a:r>
            <a:endParaRPr b="1"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 World Wide Web, commonly referred to as the Web, is an information space where documents and resources are identified by Uniform Resource Locators (URLs).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It was invented by </a:t>
            </a:r>
            <a:r>
              <a:rPr b="1" lang="en"/>
              <a:t>Sir Tim Berners-Lee in 1989</a:t>
            </a:r>
            <a:r>
              <a:rPr lang="en"/>
              <a:t> while working at CERN, the European Organization for Nuclear Research.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 to the WWW</a:t>
            </a:r>
            <a:endParaRPr b="1"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50" y="1017800"/>
            <a:ext cx="4944300" cy="370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5832300" y="3188750"/>
            <a:ext cx="3000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81818"/>
                </a:solidFill>
                <a:highlight>
                  <a:srgbClr val="FFFFFF"/>
                </a:highlight>
              </a:rPr>
              <a:t>TIM BERNERS-LEE, INVENTOR OF THE WEB, POSES IN FRONT OF THE FIRST WORLD WIDE WEB SERVER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