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6"/>
    <p:restoredTop sz="94679"/>
  </p:normalViewPr>
  <p:slideViewPr>
    <p:cSldViewPr snapToGrid="0" snapToObjects="1">
      <p:cViewPr>
        <p:scale>
          <a:sx n="100" d="100"/>
          <a:sy n="100" d="100"/>
        </p:scale>
        <p:origin x="14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4CFEB-CA6C-4E2E-9961-A310FD02A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734069B-2845-4513-AC5D-2F40586C7F1B}">
      <dgm:prSet/>
      <dgm:spPr/>
      <dgm:t>
        <a:bodyPr/>
        <a:lstStyle/>
        <a:p>
          <a:pPr>
            <a:defRPr b="1"/>
          </a:pPr>
          <a:r>
            <a:rPr lang="en-US"/>
            <a:t>Rule Engine is like a domain expert in your system</a:t>
          </a:r>
        </a:p>
      </dgm:t>
    </dgm:pt>
    <dgm:pt modelId="{DC20986B-D700-4C7F-B431-80A1FC8C16AD}" type="parTrans" cxnId="{90557960-0016-4662-8B9A-E335263B8D54}">
      <dgm:prSet/>
      <dgm:spPr/>
      <dgm:t>
        <a:bodyPr/>
        <a:lstStyle/>
        <a:p>
          <a:endParaRPr lang="en-US"/>
        </a:p>
      </dgm:t>
    </dgm:pt>
    <dgm:pt modelId="{EBE1C828-C1EB-464D-AC5D-18BE6E289D6B}" type="sibTrans" cxnId="{90557960-0016-4662-8B9A-E335263B8D54}">
      <dgm:prSet/>
      <dgm:spPr/>
      <dgm:t>
        <a:bodyPr/>
        <a:lstStyle/>
        <a:p>
          <a:endParaRPr lang="en-US"/>
        </a:p>
      </dgm:t>
    </dgm:pt>
    <dgm:pt modelId="{EADBFA0B-04D0-4C2F-9F90-2CA3BF5C65FF}">
      <dgm:prSet/>
      <dgm:spPr/>
      <dgm:t>
        <a:bodyPr/>
        <a:lstStyle/>
        <a:p>
          <a:r>
            <a:rPr lang="en-US"/>
            <a:t>Taking into account all the rules that exist</a:t>
          </a:r>
        </a:p>
      </dgm:t>
    </dgm:pt>
    <dgm:pt modelId="{56118BA7-F109-4169-8D58-B9C7CF99322F}" type="parTrans" cxnId="{B037453F-E6E0-46EC-83EE-E144EAD23C58}">
      <dgm:prSet/>
      <dgm:spPr/>
      <dgm:t>
        <a:bodyPr/>
        <a:lstStyle/>
        <a:p>
          <a:endParaRPr lang="en-US"/>
        </a:p>
      </dgm:t>
    </dgm:pt>
    <dgm:pt modelId="{34270AF7-CF3B-4A39-889D-D2F9AC24C4A9}" type="sibTrans" cxnId="{B037453F-E6E0-46EC-83EE-E144EAD23C58}">
      <dgm:prSet/>
      <dgm:spPr/>
      <dgm:t>
        <a:bodyPr/>
        <a:lstStyle/>
        <a:p>
          <a:endParaRPr lang="en-US"/>
        </a:p>
      </dgm:t>
    </dgm:pt>
    <dgm:pt modelId="{3BDCC854-129F-4EB0-AB2E-D5D567254F9E}">
      <dgm:prSet/>
      <dgm:spPr/>
      <dgm:t>
        <a:bodyPr/>
        <a:lstStyle/>
        <a:p>
          <a:r>
            <a:rPr lang="en-US"/>
            <a:t>and applying the rules to the data</a:t>
          </a:r>
        </a:p>
      </dgm:t>
    </dgm:pt>
    <dgm:pt modelId="{12FBE234-D4E2-4443-A069-FFFABCEB9E47}" type="parTrans" cxnId="{D1188ACF-1C7E-4308-9E3A-5D177FA9C11D}">
      <dgm:prSet/>
      <dgm:spPr/>
      <dgm:t>
        <a:bodyPr/>
        <a:lstStyle/>
        <a:p>
          <a:endParaRPr lang="en-US"/>
        </a:p>
      </dgm:t>
    </dgm:pt>
    <dgm:pt modelId="{D68539F5-918D-4DE3-B394-A568922F32DB}" type="sibTrans" cxnId="{D1188ACF-1C7E-4308-9E3A-5D177FA9C11D}">
      <dgm:prSet/>
      <dgm:spPr/>
      <dgm:t>
        <a:bodyPr/>
        <a:lstStyle/>
        <a:p>
          <a:endParaRPr lang="en-US"/>
        </a:p>
      </dgm:t>
    </dgm:pt>
    <dgm:pt modelId="{AC796C9A-C3FB-4A27-9CDA-CDD469E2C391}">
      <dgm:prSet/>
      <dgm:spPr/>
      <dgm:t>
        <a:bodyPr/>
        <a:lstStyle/>
        <a:p>
          <a:pPr>
            <a:defRPr b="1"/>
          </a:pPr>
          <a:r>
            <a:rPr lang="en-US"/>
            <a:t>Domain expert built in imperative way has limitations</a:t>
          </a:r>
        </a:p>
      </dgm:t>
    </dgm:pt>
    <dgm:pt modelId="{9618CB28-76AB-4B52-B552-0E095B9BA989}" type="parTrans" cxnId="{F1086453-ED66-41CA-8E20-057627BF4ED3}">
      <dgm:prSet/>
      <dgm:spPr/>
      <dgm:t>
        <a:bodyPr/>
        <a:lstStyle/>
        <a:p>
          <a:endParaRPr lang="en-US"/>
        </a:p>
      </dgm:t>
    </dgm:pt>
    <dgm:pt modelId="{544FE6CC-D342-4F9E-B2D6-11E656A757DE}" type="sibTrans" cxnId="{F1086453-ED66-41CA-8E20-057627BF4ED3}">
      <dgm:prSet/>
      <dgm:spPr/>
      <dgm:t>
        <a:bodyPr/>
        <a:lstStyle/>
        <a:p>
          <a:endParaRPr lang="en-US"/>
        </a:p>
      </dgm:t>
    </dgm:pt>
    <dgm:pt modelId="{398E961D-886E-48E7-B10B-2A7056856425}">
      <dgm:prSet/>
      <dgm:spPr/>
      <dgm:t>
        <a:bodyPr/>
        <a:lstStyle/>
        <a:p>
          <a:r>
            <a:rPr lang="en-US"/>
            <a:t>There might be a lot of branches</a:t>
          </a:r>
        </a:p>
      </dgm:t>
    </dgm:pt>
    <dgm:pt modelId="{9EA91C04-32DF-4D47-B31C-748B4F3BA390}" type="parTrans" cxnId="{E3D01EB8-8850-41F1-8BC3-9CCFE9312D72}">
      <dgm:prSet/>
      <dgm:spPr/>
      <dgm:t>
        <a:bodyPr/>
        <a:lstStyle/>
        <a:p>
          <a:endParaRPr lang="en-US"/>
        </a:p>
      </dgm:t>
    </dgm:pt>
    <dgm:pt modelId="{9374A783-A45E-4E49-9CE2-E3839B876978}" type="sibTrans" cxnId="{E3D01EB8-8850-41F1-8BC3-9CCFE9312D72}">
      <dgm:prSet/>
      <dgm:spPr/>
      <dgm:t>
        <a:bodyPr/>
        <a:lstStyle/>
        <a:p>
          <a:endParaRPr lang="en-US"/>
        </a:p>
      </dgm:t>
    </dgm:pt>
    <dgm:pt modelId="{C9C5C3F6-EC01-45DF-933E-FD366C4F24BF}">
      <dgm:prSet/>
      <dgm:spPr/>
      <dgm:t>
        <a:bodyPr/>
        <a:lstStyle/>
        <a:p>
          <a:r>
            <a:rPr lang="en-US"/>
            <a:t>Hard to make changes</a:t>
          </a:r>
        </a:p>
      </dgm:t>
    </dgm:pt>
    <dgm:pt modelId="{398E53F7-120A-40B1-BB30-469B5796791A}" type="parTrans" cxnId="{9CC2E416-6018-45FD-A921-070BBFB5879A}">
      <dgm:prSet/>
      <dgm:spPr/>
      <dgm:t>
        <a:bodyPr/>
        <a:lstStyle/>
        <a:p>
          <a:endParaRPr lang="en-US"/>
        </a:p>
      </dgm:t>
    </dgm:pt>
    <dgm:pt modelId="{AA40B081-E026-4D9D-B15D-2774FF841E07}" type="sibTrans" cxnId="{9CC2E416-6018-45FD-A921-070BBFB5879A}">
      <dgm:prSet/>
      <dgm:spPr/>
      <dgm:t>
        <a:bodyPr/>
        <a:lstStyle/>
        <a:p>
          <a:endParaRPr lang="en-US"/>
        </a:p>
      </dgm:t>
    </dgm:pt>
    <dgm:pt modelId="{8AF77F5C-1FEC-4783-AFF4-EFB45379F1E0}">
      <dgm:prSet/>
      <dgm:spPr/>
      <dgm:t>
        <a:bodyPr/>
        <a:lstStyle/>
        <a:p>
          <a:pPr>
            <a:defRPr b="1"/>
          </a:pPr>
          <a:r>
            <a:rPr lang="en-US"/>
            <a:t>Drools is declarative programming</a:t>
          </a:r>
        </a:p>
      </dgm:t>
    </dgm:pt>
    <dgm:pt modelId="{FC053689-5F87-4895-A5BD-6769E8464554}" type="parTrans" cxnId="{6A7FAD8F-9544-43A5-8AEF-91AD1AB88A4B}">
      <dgm:prSet/>
      <dgm:spPr/>
      <dgm:t>
        <a:bodyPr/>
        <a:lstStyle/>
        <a:p>
          <a:endParaRPr lang="en-US"/>
        </a:p>
      </dgm:t>
    </dgm:pt>
    <dgm:pt modelId="{208BF1CE-681C-4530-997B-A67FDEF6EBE2}" type="sibTrans" cxnId="{6A7FAD8F-9544-43A5-8AEF-91AD1AB88A4B}">
      <dgm:prSet/>
      <dgm:spPr/>
      <dgm:t>
        <a:bodyPr/>
        <a:lstStyle/>
        <a:p>
          <a:endParaRPr lang="en-US"/>
        </a:p>
      </dgm:t>
    </dgm:pt>
    <dgm:pt modelId="{C386ABE5-83BD-4397-9B95-377B1E8741CB}">
      <dgm:prSet/>
      <dgm:spPr/>
      <dgm:t>
        <a:bodyPr/>
        <a:lstStyle/>
        <a:p>
          <a:r>
            <a:rPr lang="en-US"/>
            <a:t>You specify what you want</a:t>
          </a:r>
        </a:p>
      </dgm:t>
    </dgm:pt>
    <dgm:pt modelId="{76D5F83E-EC11-4324-915A-8EE4AB19107F}" type="parTrans" cxnId="{41338DEE-E4A3-48A7-84E7-EF975DA80AF0}">
      <dgm:prSet/>
      <dgm:spPr/>
      <dgm:t>
        <a:bodyPr/>
        <a:lstStyle/>
        <a:p>
          <a:endParaRPr lang="en-US"/>
        </a:p>
      </dgm:t>
    </dgm:pt>
    <dgm:pt modelId="{8D696679-48B9-4BAD-A18B-6F647A591A69}" type="sibTrans" cxnId="{41338DEE-E4A3-48A7-84E7-EF975DA80AF0}">
      <dgm:prSet/>
      <dgm:spPr/>
      <dgm:t>
        <a:bodyPr/>
        <a:lstStyle/>
        <a:p>
          <a:endParaRPr lang="en-US"/>
        </a:p>
      </dgm:t>
    </dgm:pt>
    <dgm:pt modelId="{21201721-86DC-455D-9B22-F3A3EBDFE07D}">
      <dgm:prSet/>
      <dgm:spPr/>
      <dgm:t>
        <a:bodyPr/>
        <a:lstStyle/>
        <a:p>
          <a:r>
            <a:rPr lang="en-US"/>
            <a:t>You don’t specify how to achieve this step by step</a:t>
          </a:r>
        </a:p>
      </dgm:t>
    </dgm:pt>
    <dgm:pt modelId="{EF174E3C-0A40-43F4-A34D-5A826D263F3B}" type="parTrans" cxnId="{AB679E67-2B65-4C8F-92B3-7DB63DCA4580}">
      <dgm:prSet/>
      <dgm:spPr/>
      <dgm:t>
        <a:bodyPr/>
        <a:lstStyle/>
        <a:p>
          <a:endParaRPr lang="en-US"/>
        </a:p>
      </dgm:t>
    </dgm:pt>
    <dgm:pt modelId="{214688C5-6C58-4373-8F02-D3FDDB88F485}" type="sibTrans" cxnId="{AB679E67-2B65-4C8F-92B3-7DB63DCA4580}">
      <dgm:prSet/>
      <dgm:spPr/>
      <dgm:t>
        <a:bodyPr/>
        <a:lstStyle/>
        <a:p>
          <a:endParaRPr lang="en-US"/>
        </a:p>
      </dgm:t>
    </dgm:pt>
    <dgm:pt modelId="{440DFA3D-001E-4D39-A157-EB7AF6EE49D2}">
      <dgm:prSet/>
      <dgm:spPr/>
      <dgm:t>
        <a:bodyPr/>
        <a:lstStyle/>
        <a:p>
          <a:pPr>
            <a:defRPr b="1"/>
          </a:pPr>
          <a:r>
            <a:rPr lang="en-US"/>
            <a:t>Drools rule engine works in loop</a:t>
          </a:r>
        </a:p>
      </dgm:t>
    </dgm:pt>
    <dgm:pt modelId="{C48FD70B-914D-4176-BF31-C74AB8312BD5}" type="parTrans" cxnId="{D5B5E059-D534-4AD8-B7D9-604CAB1850C6}">
      <dgm:prSet/>
      <dgm:spPr/>
      <dgm:t>
        <a:bodyPr/>
        <a:lstStyle/>
        <a:p>
          <a:endParaRPr lang="en-US"/>
        </a:p>
      </dgm:t>
    </dgm:pt>
    <dgm:pt modelId="{681C5FF0-F6FB-4379-8AB0-30BCB26BDF45}" type="sibTrans" cxnId="{D5B5E059-D534-4AD8-B7D9-604CAB1850C6}">
      <dgm:prSet/>
      <dgm:spPr/>
      <dgm:t>
        <a:bodyPr/>
        <a:lstStyle/>
        <a:p>
          <a:endParaRPr lang="en-US"/>
        </a:p>
      </dgm:t>
    </dgm:pt>
    <dgm:pt modelId="{88036D1C-029C-47CE-A453-FC82309AE9F9}">
      <dgm:prSet/>
      <dgm:spPr/>
      <dgm:t>
        <a:bodyPr/>
        <a:lstStyle/>
        <a:p>
          <a:r>
            <a:rPr lang="en-US"/>
            <a:t>Finds what rules could fire next</a:t>
          </a:r>
        </a:p>
      </dgm:t>
    </dgm:pt>
    <dgm:pt modelId="{0F5CEF0D-E35B-46F9-977F-7F4940CDB10F}" type="parTrans" cxnId="{132C4BCC-9B5D-476B-A04F-7D73860AFD5C}">
      <dgm:prSet/>
      <dgm:spPr/>
      <dgm:t>
        <a:bodyPr/>
        <a:lstStyle/>
        <a:p>
          <a:endParaRPr lang="en-US"/>
        </a:p>
      </dgm:t>
    </dgm:pt>
    <dgm:pt modelId="{F9D25417-33CC-4319-AA88-70B3351AD1CC}" type="sibTrans" cxnId="{132C4BCC-9B5D-476B-A04F-7D73860AFD5C}">
      <dgm:prSet/>
      <dgm:spPr/>
      <dgm:t>
        <a:bodyPr/>
        <a:lstStyle/>
        <a:p>
          <a:endParaRPr lang="en-US"/>
        </a:p>
      </dgm:t>
    </dgm:pt>
    <dgm:pt modelId="{17937C23-3B8F-486B-9FDA-1D693C5E5B7B}">
      <dgm:prSet/>
      <dgm:spPr/>
      <dgm:t>
        <a:bodyPr/>
        <a:lstStyle/>
        <a:p>
          <a:r>
            <a:rPr lang="en-US"/>
            <a:t>Picks one out and fires it</a:t>
          </a:r>
        </a:p>
      </dgm:t>
    </dgm:pt>
    <dgm:pt modelId="{60D44303-CC0A-4100-9EC2-FE8CB3900BD6}" type="parTrans" cxnId="{C50EF2AD-9A2E-44E8-B600-F00A085D6C65}">
      <dgm:prSet/>
      <dgm:spPr/>
      <dgm:t>
        <a:bodyPr/>
        <a:lstStyle/>
        <a:p>
          <a:endParaRPr lang="en-US"/>
        </a:p>
      </dgm:t>
    </dgm:pt>
    <dgm:pt modelId="{A8D9E76F-886A-4A24-A37D-FA274CC93EA5}" type="sibTrans" cxnId="{C50EF2AD-9A2E-44E8-B600-F00A085D6C65}">
      <dgm:prSet/>
      <dgm:spPr/>
      <dgm:t>
        <a:bodyPr/>
        <a:lstStyle/>
        <a:p>
          <a:endParaRPr lang="en-US"/>
        </a:p>
      </dgm:t>
    </dgm:pt>
    <dgm:pt modelId="{329861DC-BB2E-4579-8F20-0C286C585FA8}">
      <dgm:prSet/>
      <dgm:spPr/>
      <dgm:t>
        <a:bodyPr/>
        <a:lstStyle/>
        <a:p>
          <a:r>
            <a:rPr lang="en-US"/>
            <a:t>Firing the rule modifies the data</a:t>
          </a:r>
        </a:p>
      </dgm:t>
    </dgm:pt>
    <dgm:pt modelId="{170C8BAE-1F11-4EF9-8303-4F95A49CDB48}" type="parTrans" cxnId="{E2AC27AF-2CBB-4E62-90C6-A834B4637942}">
      <dgm:prSet/>
      <dgm:spPr/>
      <dgm:t>
        <a:bodyPr/>
        <a:lstStyle/>
        <a:p>
          <a:endParaRPr lang="en-US"/>
        </a:p>
      </dgm:t>
    </dgm:pt>
    <dgm:pt modelId="{A549DB5D-1BD3-4A43-A563-2972E59AF98D}" type="sibTrans" cxnId="{E2AC27AF-2CBB-4E62-90C6-A834B4637942}">
      <dgm:prSet/>
      <dgm:spPr/>
      <dgm:t>
        <a:bodyPr/>
        <a:lstStyle/>
        <a:p>
          <a:endParaRPr lang="en-US"/>
        </a:p>
      </dgm:t>
    </dgm:pt>
    <dgm:pt modelId="{FD1E3B90-0421-4BEA-87E2-57A1E2B8E4CA}" type="pres">
      <dgm:prSet presAssocID="{B9C4CFEB-CA6C-4E2E-9961-A310FD02A9C4}" presName="root" presStyleCnt="0">
        <dgm:presLayoutVars>
          <dgm:dir/>
          <dgm:resizeHandles val="exact"/>
        </dgm:presLayoutVars>
      </dgm:prSet>
      <dgm:spPr/>
    </dgm:pt>
    <dgm:pt modelId="{6F5067E7-1A7F-4349-90B0-9F0AE764D359}" type="pres">
      <dgm:prSet presAssocID="{F734069B-2845-4513-AC5D-2F40586C7F1B}" presName="compNode" presStyleCnt="0"/>
      <dgm:spPr/>
    </dgm:pt>
    <dgm:pt modelId="{10669E89-8E12-4FD1-B554-094FD3787C18}" type="pres">
      <dgm:prSet presAssocID="{F734069B-2845-4513-AC5D-2F40586C7F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D469627-34E9-485F-92AA-5741229C876D}" type="pres">
      <dgm:prSet presAssocID="{F734069B-2845-4513-AC5D-2F40586C7F1B}" presName="iconSpace" presStyleCnt="0"/>
      <dgm:spPr/>
    </dgm:pt>
    <dgm:pt modelId="{3360E930-49B6-4FBF-A366-04517B67D0B1}" type="pres">
      <dgm:prSet presAssocID="{F734069B-2845-4513-AC5D-2F40586C7F1B}" presName="parTx" presStyleLbl="revTx" presStyleIdx="0" presStyleCnt="8">
        <dgm:presLayoutVars>
          <dgm:chMax val="0"/>
          <dgm:chPref val="0"/>
        </dgm:presLayoutVars>
      </dgm:prSet>
      <dgm:spPr/>
    </dgm:pt>
    <dgm:pt modelId="{91059F26-9FDD-4594-AB8E-5232D6D4A266}" type="pres">
      <dgm:prSet presAssocID="{F734069B-2845-4513-AC5D-2F40586C7F1B}" presName="txSpace" presStyleCnt="0"/>
      <dgm:spPr/>
    </dgm:pt>
    <dgm:pt modelId="{A875D155-2599-429C-A56A-0159948BB01F}" type="pres">
      <dgm:prSet presAssocID="{F734069B-2845-4513-AC5D-2F40586C7F1B}" presName="desTx" presStyleLbl="revTx" presStyleIdx="1" presStyleCnt="8">
        <dgm:presLayoutVars/>
      </dgm:prSet>
      <dgm:spPr/>
    </dgm:pt>
    <dgm:pt modelId="{E549CF0D-C62F-4839-A0AF-C9D09CCC0C82}" type="pres">
      <dgm:prSet presAssocID="{EBE1C828-C1EB-464D-AC5D-18BE6E289D6B}" presName="sibTrans" presStyleCnt="0"/>
      <dgm:spPr/>
    </dgm:pt>
    <dgm:pt modelId="{373CFAFD-2621-4515-B5DB-C7B5AFE5D318}" type="pres">
      <dgm:prSet presAssocID="{AC796C9A-C3FB-4A27-9CDA-CDD469E2C391}" presName="compNode" presStyleCnt="0"/>
      <dgm:spPr/>
    </dgm:pt>
    <dgm:pt modelId="{00325F5A-897E-482F-8DB2-164BA604AA21}" type="pres">
      <dgm:prSet presAssocID="{AC796C9A-C3FB-4A27-9CDA-CDD469E2C3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5B0BA69-B964-4847-B6FF-CEAD7DEB40DE}" type="pres">
      <dgm:prSet presAssocID="{AC796C9A-C3FB-4A27-9CDA-CDD469E2C391}" presName="iconSpace" presStyleCnt="0"/>
      <dgm:spPr/>
    </dgm:pt>
    <dgm:pt modelId="{B4A4C73A-9EB3-4733-9E24-6397611E8C05}" type="pres">
      <dgm:prSet presAssocID="{AC796C9A-C3FB-4A27-9CDA-CDD469E2C391}" presName="parTx" presStyleLbl="revTx" presStyleIdx="2" presStyleCnt="8">
        <dgm:presLayoutVars>
          <dgm:chMax val="0"/>
          <dgm:chPref val="0"/>
        </dgm:presLayoutVars>
      </dgm:prSet>
      <dgm:spPr/>
    </dgm:pt>
    <dgm:pt modelId="{E94D4528-3DCC-41C2-8DDB-6896A921CC4F}" type="pres">
      <dgm:prSet presAssocID="{AC796C9A-C3FB-4A27-9CDA-CDD469E2C391}" presName="txSpace" presStyleCnt="0"/>
      <dgm:spPr/>
    </dgm:pt>
    <dgm:pt modelId="{BB1697C1-FB01-4D76-AA8A-32F9404CD258}" type="pres">
      <dgm:prSet presAssocID="{AC796C9A-C3FB-4A27-9CDA-CDD469E2C391}" presName="desTx" presStyleLbl="revTx" presStyleIdx="3" presStyleCnt="8">
        <dgm:presLayoutVars/>
      </dgm:prSet>
      <dgm:spPr/>
    </dgm:pt>
    <dgm:pt modelId="{9F9DACD6-0B21-49A7-A045-C99A8AD7D018}" type="pres">
      <dgm:prSet presAssocID="{544FE6CC-D342-4F9E-B2D6-11E656A757DE}" presName="sibTrans" presStyleCnt="0"/>
      <dgm:spPr/>
    </dgm:pt>
    <dgm:pt modelId="{839F7D76-7856-43CB-A57B-308909E10E0D}" type="pres">
      <dgm:prSet presAssocID="{8AF77F5C-1FEC-4783-AFF4-EFB45379F1E0}" presName="compNode" presStyleCnt="0"/>
      <dgm:spPr/>
    </dgm:pt>
    <dgm:pt modelId="{1D5E4410-481B-47F6-B7FF-253CD67B48FA}" type="pres">
      <dgm:prSet presAssocID="{8AF77F5C-1FEC-4783-AFF4-EFB45379F1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B605D38-6C41-4F43-AEA4-955F9B86D0C5}" type="pres">
      <dgm:prSet presAssocID="{8AF77F5C-1FEC-4783-AFF4-EFB45379F1E0}" presName="iconSpace" presStyleCnt="0"/>
      <dgm:spPr/>
    </dgm:pt>
    <dgm:pt modelId="{D762C05C-ADB5-4068-AA81-3B5133ED32B6}" type="pres">
      <dgm:prSet presAssocID="{8AF77F5C-1FEC-4783-AFF4-EFB45379F1E0}" presName="parTx" presStyleLbl="revTx" presStyleIdx="4" presStyleCnt="8">
        <dgm:presLayoutVars>
          <dgm:chMax val="0"/>
          <dgm:chPref val="0"/>
        </dgm:presLayoutVars>
      </dgm:prSet>
      <dgm:spPr/>
    </dgm:pt>
    <dgm:pt modelId="{6E715883-980F-41C5-BBE7-1AAB272C1C90}" type="pres">
      <dgm:prSet presAssocID="{8AF77F5C-1FEC-4783-AFF4-EFB45379F1E0}" presName="txSpace" presStyleCnt="0"/>
      <dgm:spPr/>
    </dgm:pt>
    <dgm:pt modelId="{6AB387EC-8020-4F27-B8B0-FC660D85C481}" type="pres">
      <dgm:prSet presAssocID="{8AF77F5C-1FEC-4783-AFF4-EFB45379F1E0}" presName="desTx" presStyleLbl="revTx" presStyleIdx="5" presStyleCnt="8">
        <dgm:presLayoutVars/>
      </dgm:prSet>
      <dgm:spPr/>
    </dgm:pt>
    <dgm:pt modelId="{5CA270C1-8FFB-4A5D-8A6A-D729A6CCDE54}" type="pres">
      <dgm:prSet presAssocID="{208BF1CE-681C-4530-997B-A67FDEF6EBE2}" presName="sibTrans" presStyleCnt="0"/>
      <dgm:spPr/>
    </dgm:pt>
    <dgm:pt modelId="{FBF72C16-7926-4B2C-A7AE-F12B1814F786}" type="pres">
      <dgm:prSet presAssocID="{440DFA3D-001E-4D39-A157-EB7AF6EE49D2}" presName="compNode" presStyleCnt="0"/>
      <dgm:spPr/>
    </dgm:pt>
    <dgm:pt modelId="{5B387878-21A1-4533-B521-93D13DD65204}" type="pres">
      <dgm:prSet presAssocID="{440DFA3D-001E-4D39-A157-EB7AF6EE49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6EBD8DF9-C816-4E50-B04F-20A5BF2646B6}" type="pres">
      <dgm:prSet presAssocID="{440DFA3D-001E-4D39-A157-EB7AF6EE49D2}" presName="iconSpace" presStyleCnt="0"/>
      <dgm:spPr/>
    </dgm:pt>
    <dgm:pt modelId="{4DDAB9D9-75E2-4BD1-A943-A00651EC854E}" type="pres">
      <dgm:prSet presAssocID="{440DFA3D-001E-4D39-A157-EB7AF6EE49D2}" presName="parTx" presStyleLbl="revTx" presStyleIdx="6" presStyleCnt="8">
        <dgm:presLayoutVars>
          <dgm:chMax val="0"/>
          <dgm:chPref val="0"/>
        </dgm:presLayoutVars>
      </dgm:prSet>
      <dgm:spPr/>
    </dgm:pt>
    <dgm:pt modelId="{1D7D8847-1C1A-4D21-B2A5-C3219601B162}" type="pres">
      <dgm:prSet presAssocID="{440DFA3D-001E-4D39-A157-EB7AF6EE49D2}" presName="txSpace" presStyleCnt="0"/>
      <dgm:spPr/>
    </dgm:pt>
    <dgm:pt modelId="{EAF993E0-AC08-49A7-8986-2A04EBEC7572}" type="pres">
      <dgm:prSet presAssocID="{440DFA3D-001E-4D39-A157-EB7AF6EE49D2}" presName="desTx" presStyleLbl="revTx" presStyleIdx="7" presStyleCnt="8">
        <dgm:presLayoutVars/>
      </dgm:prSet>
      <dgm:spPr/>
    </dgm:pt>
  </dgm:ptLst>
  <dgm:cxnLst>
    <dgm:cxn modelId="{02C7D305-A960-488A-AEFE-04F1DC7FFE39}" type="presOf" srcId="{88036D1C-029C-47CE-A453-FC82309AE9F9}" destId="{EAF993E0-AC08-49A7-8986-2A04EBEC7572}" srcOrd="0" destOrd="0" presId="urn:microsoft.com/office/officeart/2018/5/layout/CenteredIconLabelDescriptionList"/>
    <dgm:cxn modelId="{F5CC5307-5A79-48F7-A8AE-2D972F9A5240}" type="presOf" srcId="{21201721-86DC-455D-9B22-F3A3EBDFE07D}" destId="{6AB387EC-8020-4F27-B8B0-FC660D85C481}" srcOrd="0" destOrd="1" presId="urn:microsoft.com/office/officeart/2018/5/layout/CenteredIconLabelDescriptionList"/>
    <dgm:cxn modelId="{EC616A16-6379-4CB0-9522-89C318E31E88}" type="presOf" srcId="{17937C23-3B8F-486B-9FDA-1D693C5E5B7B}" destId="{EAF993E0-AC08-49A7-8986-2A04EBEC7572}" srcOrd="0" destOrd="1" presId="urn:microsoft.com/office/officeart/2018/5/layout/CenteredIconLabelDescriptionList"/>
    <dgm:cxn modelId="{9CC2E416-6018-45FD-A921-070BBFB5879A}" srcId="{AC796C9A-C3FB-4A27-9CDA-CDD469E2C391}" destId="{C9C5C3F6-EC01-45DF-933E-FD366C4F24BF}" srcOrd="1" destOrd="0" parTransId="{398E53F7-120A-40B1-BB30-469B5796791A}" sibTransId="{AA40B081-E026-4D9D-B15D-2774FF841E07}"/>
    <dgm:cxn modelId="{4024A421-ACAF-4911-AF8C-A685AA9CE015}" type="presOf" srcId="{B9C4CFEB-CA6C-4E2E-9961-A310FD02A9C4}" destId="{FD1E3B90-0421-4BEA-87E2-57A1E2B8E4CA}" srcOrd="0" destOrd="0" presId="urn:microsoft.com/office/officeart/2018/5/layout/CenteredIconLabelDescriptionList"/>
    <dgm:cxn modelId="{B037453F-E6E0-46EC-83EE-E144EAD23C58}" srcId="{F734069B-2845-4513-AC5D-2F40586C7F1B}" destId="{EADBFA0B-04D0-4C2F-9F90-2CA3BF5C65FF}" srcOrd="0" destOrd="0" parTransId="{56118BA7-F109-4169-8D58-B9C7CF99322F}" sibTransId="{34270AF7-CF3B-4A39-889D-D2F9AC24C4A9}"/>
    <dgm:cxn modelId="{0A757341-20B4-4FE3-B167-03E82FCFFBAB}" type="presOf" srcId="{C386ABE5-83BD-4397-9B95-377B1E8741CB}" destId="{6AB387EC-8020-4F27-B8B0-FC660D85C481}" srcOrd="0" destOrd="0" presId="urn:microsoft.com/office/officeart/2018/5/layout/CenteredIconLabelDescriptionList"/>
    <dgm:cxn modelId="{2FCED54D-259B-4AF5-85A8-8BDB0C8E9CCB}" type="presOf" srcId="{EADBFA0B-04D0-4C2F-9F90-2CA3BF5C65FF}" destId="{A875D155-2599-429C-A56A-0159948BB01F}" srcOrd="0" destOrd="0" presId="urn:microsoft.com/office/officeart/2018/5/layout/CenteredIconLabelDescriptionList"/>
    <dgm:cxn modelId="{F1086453-ED66-41CA-8E20-057627BF4ED3}" srcId="{B9C4CFEB-CA6C-4E2E-9961-A310FD02A9C4}" destId="{AC796C9A-C3FB-4A27-9CDA-CDD469E2C391}" srcOrd="1" destOrd="0" parTransId="{9618CB28-76AB-4B52-B552-0E095B9BA989}" sibTransId="{544FE6CC-D342-4F9E-B2D6-11E656A757DE}"/>
    <dgm:cxn modelId="{D5B5E059-D534-4AD8-B7D9-604CAB1850C6}" srcId="{B9C4CFEB-CA6C-4E2E-9961-A310FD02A9C4}" destId="{440DFA3D-001E-4D39-A157-EB7AF6EE49D2}" srcOrd="3" destOrd="0" parTransId="{C48FD70B-914D-4176-BF31-C74AB8312BD5}" sibTransId="{681C5FF0-F6FB-4379-8AB0-30BCB26BDF45}"/>
    <dgm:cxn modelId="{90557960-0016-4662-8B9A-E335263B8D54}" srcId="{B9C4CFEB-CA6C-4E2E-9961-A310FD02A9C4}" destId="{F734069B-2845-4513-AC5D-2F40586C7F1B}" srcOrd="0" destOrd="0" parTransId="{DC20986B-D700-4C7F-B431-80A1FC8C16AD}" sibTransId="{EBE1C828-C1EB-464D-AC5D-18BE6E289D6B}"/>
    <dgm:cxn modelId="{F084F662-8A33-4280-9127-7ABB58B68D2E}" type="presOf" srcId="{3BDCC854-129F-4EB0-AB2E-D5D567254F9E}" destId="{A875D155-2599-429C-A56A-0159948BB01F}" srcOrd="0" destOrd="1" presId="urn:microsoft.com/office/officeart/2018/5/layout/CenteredIconLabelDescriptionList"/>
    <dgm:cxn modelId="{AB679E67-2B65-4C8F-92B3-7DB63DCA4580}" srcId="{8AF77F5C-1FEC-4783-AFF4-EFB45379F1E0}" destId="{21201721-86DC-455D-9B22-F3A3EBDFE07D}" srcOrd="1" destOrd="0" parTransId="{EF174E3C-0A40-43F4-A34D-5A826D263F3B}" sibTransId="{214688C5-6C58-4373-8F02-D3FDDB88F485}"/>
    <dgm:cxn modelId="{6D6EF678-4854-457A-8A21-90F1FEB39315}" type="presOf" srcId="{398E961D-886E-48E7-B10B-2A7056856425}" destId="{BB1697C1-FB01-4D76-AA8A-32F9404CD258}" srcOrd="0" destOrd="0" presId="urn:microsoft.com/office/officeart/2018/5/layout/CenteredIconLabelDescriptionList"/>
    <dgm:cxn modelId="{309FF47C-EE84-4CC2-9437-1F390B5D422A}" type="presOf" srcId="{F734069B-2845-4513-AC5D-2F40586C7F1B}" destId="{3360E930-49B6-4FBF-A366-04517B67D0B1}" srcOrd="0" destOrd="0" presId="urn:microsoft.com/office/officeart/2018/5/layout/CenteredIconLabelDescriptionList"/>
    <dgm:cxn modelId="{789D9E88-7029-4340-BBA7-6263BE747B31}" type="presOf" srcId="{440DFA3D-001E-4D39-A157-EB7AF6EE49D2}" destId="{4DDAB9D9-75E2-4BD1-A943-A00651EC854E}" srcOrd="0" destOrd="0" presId="urn:microsoft.com/office/officeart/2018/5/layout/CenteredIconLabelDescriptionList"/>
    <dgm:cxn modelId="{6A7FAD8F-9544-43A5-8AEF-91AD1AB88A4B}" srcId="{B9C4CFEB-CA6C-4E2E-9961-A310FD02A9C4}" destId="{8AF77F5C-1FEC-4783-AFF4-EFB45379F1E0}" srcOrd="2" destOrd="0" parTransId="{FC053689-5F87-4895-A5BD-6769E8464554}" sibTransId="{208BF1CE-681C-4530-997B-A67FDEF6EBE2}"/>
    <dgm:cxn modelId="{C50EF2AD-9A2E-44E8-B600-F00A085D6C65}" srcId="{440DFA3D-001E-4D39-A157-EB7AF6EE49D2}" destId="{17937C23-3B8F-486B-9FDA-1D693C5E5B7B}" srcOrd="1" destOrd="0" parTransId="{60D44303-CC0A-4100-9EC2-FE8CB3900BD6}" sibTransId="{A8D9E76F-886A-4A24-A37D-FA274CC93EA5}"/>
    <dgm:cxn modelId="{FCE11EAE-17C0-434A-973F-BEABEFE736D7}" type="presOf" srcId="{329861DC-BB2E-4579-8F20-0C286C585FA8}" destId="{EAF993E0-AC08-49A7-8986-2A04EBEC7572}" srcOrd="0" destOrd="2" presId="urn:microsoft.com/office/officeart/2018/5/layout/CenteredIconLabelDescriptionList"/>
    <dgm:cxn modelId="{E2AC27AF-2CBB-4E62-90C6-A834B4637942}" srcId="{440DFA3D-001E-4D39-A157-EB7AF6EE49D2}" destId="{329861DC-BB2E-4579-8F20-0C286C585FA8}" srcOrd="2" destOrd="0" parTransId="{170C8BAE-1F11-4EF9-8303-4F95A49CDB48}" sibTransId="{A549DB5D-1BD3-4A43-A563-2972E59AF98D}"/>
    <dgm:cxn modelId="{E3D01EB8-8850-41F1-8BC3-9CCFE9312D72}" srcId="{AC796C9A-C3FB-4A27-9CDA-CDD469E2C391}" destId="{398E961D-886E-48E7-B10B-2A7056856425}" srcOrd="0" destOrd="0" parTransId="{9EA91C04-32DF-4D47-B31C-748B4F3BA390}" sibTransId="{9374A783-A45E-4E49-9CE2-E3839B876978}"/>
    <dgm:cxn modelId="{547AA0C6-DC0C-4F71-A4CF-8E1D96F3AD4E}" type="presOf" srcId="{AC796C9A-C3FB-4A27-9CDA-CDD469E2C391}" destId="{B4A4C73A-9EB3-4733-9E24-6397611E8C05}" srcOrd="0" destOrd="0" presId="urn:microsoft.com/office/officeart/2018/5/layout/CenteredIconLabelDescriptionList"/>
    <dgm:cxn modelId="{132C4BCC-9B5D-476B-A04F-7D73860AFD5C}" srcId="{440DFA3D-001E-4D39-A157-EB7AF6EE49D2}" destId="{88036D1C-029C-47CE-A453-FC82309AE9F9}" srcOrd="0" destOrd="0" parTransId="{0F5CEF0D-E35B-46F9-977F-7F4940CDB10F}" sibTransId="{F9D25417-33CC-4319-AA88-70B3351AD1CC}"/>
    <dgm:cxn modelId="{D1188ACF-1C7E-4308-9E3A-5D177FA9C11D}" srcId="{F734069B-2845-4513-AC5D-2F40586C7F1B}" destId="{3BDCC854-129F-4EB0-AB2E-D5D567254F9E}" srcOrd="1" destOrd="0" parTransId="{12FBE234-D4E2-4443-A069-FFFABCEB9E47}" sibTransId="{D68539F5-918D-4DE3-B394-A568922F32DB}"/>
    <dgm:cxn modelId="{2F7380DD-1037-4B03-97C9-FE422A9D012C}" type="presOf" srcId="{C9C5C3F6-EC01-45DF-933E-FD366C4F24BF}" destId="{BB1697C1-FB01-4D76-AA8A-32F9404CD258}" srcOrd="0" destOrd="1" presId="urn:microsoft.com/office/officeart/2018/5/layout/CenteredIconLabelDescriptionList"/>
    <dgm:cxn modelId="{41338DEE-E4A3-48A7-84E7-EF975DA80AF0}" srcId="{8AF77F5C-1FEC-4783-AFF4-EFB45379F1E0}" destId="{C386ABE5-83BD-4397-9B95-377B1E8741CB}" srcOrd="0" destOrd="0" parTransId="{76D5F83E-EC11-4324-915A-8EE4AB19107F}" sibTransId="{8D696679-48B9-4BAD-A18B-6F647A591A69}"/>
    <dgm:cxn modelId="{653475F6-82B2-4B58-A6AB-CC50A3EB060E}" type="presOf" srcId="{8AF77F5C-1FEC-4783-AFF4-EFB45379F1E0}" destId="{D762C05C-ADB5-4068-AA81-3B5133ED32B6}" srcOrd="0" destOrd="0" presId="urn:microsoft.com/office/officeart/2018/5/layout/CenteredIconLabelDescriptionList"/>
    <dgm:cxn modelId="{AE113868-F017-4604-8B5C-1496C1C5E043}" type="presParOf" srcId="{FD1E3B90-0421-4BEA-87E2-57A1E2B8E4CA}" destId="{6F5067E7-1A7F-4349-90B0-9F0AE764D359}" srcOrd="0" destOrd="0" presId="urn:microsoft.com/office/officeart/2018/5/layout/CenteredIconLabelDescriptionList"/>
    <dgm:cxn modelId="{623A8951-574A-4B79-A10B-CC500361EE95}" type="presParOf" srcId="{6F5067E7-1A7F-4349-90B0-9F0AE764D359}" destId="{10669E89-8E12-4FD1-B554-094FD3787C18}" srcOrd="0" destOrd="0" presId="urn:microsoft.com/office/officeart/2018/5/layout/CenteredIconLabelDescriptionList"/>
    <dgm:cxn modelId="{6C43905B-9D47-4DE7-8335-478AF1447735}" type="presParOf" srcId="{6F5067E7-1A7F-4349-90B0-9F0AE764D359}" destId="{2D469627-34E9-485F-92AA-5741229C876D}" srcOrd="1" destOrd="0" presId="urn:microsoft.com/office/officeart/2018/5/layout/CenteredIconLabelDescriptionList"/>
    <dgm:cxn modelId="{37614753-B798-4C45-B724-809EB846A822}" type="presParOf" srcId="{6F5067E7-1A7F-4349-90B0-9F0AE764D359}" destId="{3360E930-49B6-4FBF-A366-04517B67D0B1}" srcOrd="2" destOrd="0" presId="urn:microsoft.com/office/officeart/2018/5/layout/CenteredIconLabelDescriptionList"/>
    <dgm:cxn modelId="{7F661F74-254C-484B-A867-38076FC2DA18}" type="presParOf" srcId="{6F5067E7-1A7F-4349-90B0-9F0AE764D359}" destId="{91059F26-9FDD-4594-AB8E-5232D6D4A266}" srcOrd="3" destOrd="0" presId="urn:microsoft.com/office/officeart/2018/5/layout/CenteredIconLabelDescriptionList"/>
    <dgm:cxn modelId="{5CDD13C6-8056-4620-8D2D-390AF1363D4D}" type="presParOf" srcId="{6F5067E7-1A7F-4349-90B0-9F0AE764D359}" destId="{A875D155-2599-429C-A56A-0159948BB01F}" srcOrd="4" destOrd="0" presId="urn:microsoft.com/office/officeart/2018/5/layout/CenteredIconLabelDescriptionList"/>
    <dgm:cxn modelId="{20D7FFA8-AA74-49F7-B727-3D2D1C18ECFE}" type="presParOf" srcId="{FD1E3B90-0421-4BEA-87E2-57A1E2B8E4CA}" destId="{E549CF0D-C62F-4839-A0AF-C9D09CCC0C82}" srcOrd="1" destOrd="0" presId="urn:microsoft.com/office/officeart/2018/5/layout/CenteredIconLabelDescriptionList"/>
    <dgm:cxn modelId="{B9552027-09DA-4B79-A6C4-C9DB28E01F53}" type="presParOf" srcId="{FD1E3B90-0421-4BEA-87E2-57A1E2B8E4CA}" destId="{373CFAFD-2621-4515-B5DB-C7B5AFE5D318}" srcOrd="2" destOrd="0" presId="urn:microsoft.com/office/officeart/2018/5/layout/CenteredIconLabelDescriptionList"/>
    <dgm:cxn modelId="{F1635A0B-0BA0-4DA5-9643-890E2500A82A}" type="presParOf" srcId="{373CFAFD-2621-4515-B5DB-C7B5AFE5D318}" destId="{00325F5A-897E-482F-8DB2-164BA604AA21}" srcOrd="0" destOrd="0" presId="urn:microsoft.com/office/officeart/2018/5/layout/CenteredIconLabelDescriptionList"/>
    <dgm:cxn modelId="{C9F1C6C4-24A8-4B8F-9541-4E8D2C6A1449}" type="presParOf" srcId="{373CFAFD-2621-4515-B5DB-C7B5AFE5D318}" destId="{C5B0BA69-B964-4847-B6FF-CEAD7DEB40DE}" srcOrd="1" destOrd="0" presId="urn:microsoft.com/office/officeart/2018/5/layout/CenteredIconLabelDescriptionList"/>
    <dgm:cxn modelId="{DEBAB8AC-E7EB-4761-85B7-E07CD3EFD00E}" type="presParOf" srcId="{373CFAFD-2621-4515-B5DB-C7B5AFE5D318}" destId="{B4A4C73A-9EB3-4733-9E24-6397611E8C05}" srcOrd="2" destOrd="0" presId="urn:microsoft.com/office/officeart/2018/5/layout/CenteredIconLabelDescriptionList"/>
    <dgm:cxn modelId="{058A507D-62B8-4817-B3AA-D80164D3AC9E}" type="presParOf" srcId="{373CFAFD-2621-4515-B5DB-C7B5AFE5D318}" destId="{E94D4528-3DCC-41C2-8DDB-6896A921CC4F}" srcOrd="3" destOrd="0" presId="urn:microsoft.com/office/officeart/2018/5/layout/CenteredIconLabelDescriptionList"/>
    <dgm:cxn modelId="{99DE3C1C-15CD-4042-BE2B-55092FE501F6}" type="presParOf" srcId="{373CFAFD-2621-4515-B5DB-C7B5AFE5D318}" destId="{BB1697C1-FB01-4D76-AA8A-32F9404CD258}" srcOrd="4" destOrd="0" presId="urn:microsoft.com/office/officeart/2018/5/layout/CenteredIconLabelDescriptionList"/>
    <dgm:cxn modelId="{69930B06-49BB-454D-A221-77478B453458}" type="presParOf" srcId="{FD1E3B90-0421-4BEA-87E2-57A1E2B8E4CA}" destId="{9F9DACD6-0B21-49A7-A045-C99A8AD7D018}" srcOrd="3" destOrd="0" presId="urn:microsoft.com/office/officeart/2018/5/layout/CenteredIconLabelDescriptionList"/>
    <dgm:cxn modelId="{67DDFB24-4432-4C5F-849E-F6EFDC0A8BC2}" type="presParOf" srcId="{FD1E3B90-0421-4BEA-87E2-57A1E2B8E4CA}" destId="{839F7D76-7856-43CB-A57B-308909E10E0D}" srcOrd="4" destOrd="0" presId="urn:microsoft.com/office/officeart/2018/5/layout/CenteredIconLabelDescriptionList"/>
    <dgm:cxn modelId="{D791867E-B6E9-42CD-B757-64247EFCCC5E}" type="presParOf" srcId="{839F7D76-7856-43CB-A57B-308909E10E0D}" destId="{1D5E4410-481B-47F6-B7FF-253CD67B48FA}" srcOrd="0" destOrd="0" presId="urn:microsoft.com/office/officeart/2018/5/layout/CenteredIconLabelDescriptionList"/>
    <dgm:cxn modelId="{802E7953-2633-4BA2-ACDB-DE8CCB46A3C2}" type="presParOf" srcId="{839F7D76-7856-43CB-A57B-308909E10E0D}" destId="{8B605D38-6C41-4F43-AEA4-955F9B86D0C5}" srcOrd="1" destOrd="0" presId="urn:microsoft.com/office/officeart/2018/5/layout/CenteredIconLabelDescriptionList"/>
    <dgm:cxn modelId="{A73CE9DA-B853-4B9F-BF76-3AF82B2AD4F2}" type="presParOf" srcId="{839F7D76-7856-43CB-A57B-308909E10E0D}" destId="{D762C05C-ADB5-4068-AA81-3B5133ED32B6}" srcOrd="2" destOrd="0" presId="urn:microsoft.com/office/officeart/2018/5/layout/CenteredIconLabelDescriptionList"/>
    <dgm:cxn modelId="{444D9BB7-207F-48EB-B851-34E8BB4032B4}" type="presParOf" srcId="{839F7D76-7856-43CB-A57B-308909E10E0D}" destId="{6E715883-980F-41C5-BBE7-1AAB272C1C90}" srcOrd="3" destOrd="0" presId="urn:microsoft.com/office/officeart/2018/5/layout/CenteredIconLabelDescriptionList"/>
    <dgm:cxn modelId="{B4C73D22-467B-4360-ABE0-19BC10FB12E5}" type="presParOf" srcId="{839F7D76-7856-43CB-A57B-308909E10E0D}" destId="{6AB387EC-8020-4F27-B8B0-FC660D85C481}" srcOrd="4" destOrd="0" presId="urn:microsoft.com/office/officeart/2018/5/layout/CenteredIconLabelDescriptionList"/>
    <dgm:cxn modelId="{1D0AB2DF-9702-4ED5-B8F0-E2AC638F70A6}" type="presParOf" srcId="{FD1E3B90-0421-4BEA-87E2-57A1E2B8E4CA}" destId="{5CA270C1-8FFB-4A5D-8A6A-D729A6CCDE54}" srcOrd="5" destOrd="0" presId="urn:microsoft.com/office/officeart/2018/5/layout/CenteredIconLabelDescriptionList"/>
    <dgm:cxn modelId="{F651535F-D310-46B5-9CEF-88BDEEDAF972}" type="presParOf" srcId="{FD1E3B90-0421-4BEA-87E2-57A1E2B8E4CA}" destId="{FBF72C16-7926-4B2C-A7AE-F12B1814F786}" srcOrd="6" destOrd="0" presId="urn:microsoft.com/office/officeart/2018/5/layout/CenteredIconLabelDescriptionList"/>
    <dgm:cxn modelId="{D020DF00-3968-4505-9589-1ADED88F1E9A}" type="presParOf" srcId="{FBF72C16-7926-4B2C-A7AE-F12B1814F786}" destId="{5B387878-21A1-4533-B521-93D13DD65204}" srcOrd="0" destOrd="0" presId="urn:microsoft.com/office/officeart/2018/5/layout/CenteredIconLabelDescriptionList"/>
    <dgm:cxn modelId="{8F2C8E87-DC85-4D82-9A53-A100B179BC30}" type="presParOf" srcId="{FBF72C16-7926-4B2C-A7AE-F12B1814F786}" destId="{6EBD8DF9-C816-4E50-B04F-20A5BF2646B6}" srcOrd="1" destOrd="0" presId="urn:microsoft.com/office/officeart/2018/5/layout/CenteredIconLabelDescriptionList"/>
    <dgm:cxn modelId="{D4328841-729A-47FF-B687-6DA41A90AE8E}" type="presParOf" srcId="{FBF72C16-7926-4B2C-A7AE-F12B1814F786}" destId="{4DDAB9D9-75E2-4BD1-A943-A00651EC854E}" srcOrd="2" destOrd="0" presId="urn:microsoft.com/office/officeart/2018/5/layout/CenteredIconLabelDescriptionList"/>
    <dgm:cxn modelId="{86B02BE3-D13D-4532-9360-5272802BFAA3}" type="presParOf" srcId="{FBF72C16-7926-4B2C-A7AE-F12B1814F786}" destId="{1D7D8847-1C1A-4D21-B2A5-C3219601B162}" srcOrd="3" destOrd="0" presId="urn:microsoft.com/office/officeart/2018/5/layout/CenteredIconLabelDescriptionList"/>
    <dgm:cxn modelId="{0FBF86D9-AA81-4457-8ABB-FBC73DEF72BC}" type="presParOf" srcId="{FBF72C16-7926-4B2C-A7AE-F12B1814F786}" destId="{EAF993E0-AC08-49A7-8986-2A04EBEC75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D67A4-5AF1-4766-AAB1-BA0748B8AC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99DA4-5211-4B3F-B122-A804B0E6A56B}">
      <dgm:prSet/>
      <dgm:spPr/>
      <dgm:t>
        <a:bodyPr/>
        <a:lstStyle/>
        <a:p>
          <a:r>
            <a:rPr lang="en-US"/>
            <a:t>Rules executed by matching against any data inserted into the engine.</a:t>
          </a:r>
        </a:p>
      </dgm:t>
    </dgm:pt>
    <dgm:pt modelId="{494A9789-A9CA-419F-9B02-38A0E42875F6}" type="parTrans" cxnId="{9EE5A78B-7BF1-4F39-8F69-5B1A4F9F84D0}">
      <dgm:prSet/>
      <dgm:spPr/>
      <dgm:t>
        <a:bodyPr/>
        <a:lstStyle/>
        <a:p>
          <a:endParaRPr lang="en-US"/>
        </a:p>
      </dgm:t>
    </dgm:pt>
    <dgm:pt modelId="{B8F0BB78-1A18-4CF7-9F23-16760D9A5B0E}" type="sibTrans" cxnId="{9EE5A78B-7BF1-4F39-8F69-5B1A4F9F84D0}">
      <dgm:prSet/>
      <dgm:spPr/>
      <dgm:t>
        <a:bodyPr/>
        <a:lstStyle/>
        <a:p>
          <a:endParaRPr lang="en-US"/>
        </a:p>
      </dgm:t>
    </dgm:pt>
    <dgm:pt modelId="{94CF9BE2-166E-4A59-99E8-02E90C8B682D}">
      <dgm:prSet/>
      <dgm:spPr/>
      <dgm:t>
        <a:bodyPr/>
        <a:lstStyle/>
        <a:p>
          <a:r>
            <a:rPr lang="en-US"/>
            <a:t>Rules can never be called directly.</a:t>
          </a:r>
        </a:p>
      </dgm:t>
    </dgm:pt>
    <dgm:pt modelId="{B4264CAF-1428-49A4-8A35-4D8CBC6D4D25}" type="parTrans" cxnId="{41D4AA51-E80A-4426-A683-DE3B4F53BB1C}">
      <dgm:prSet/>
      <dgm:spPr/>
      <dgm:t>
        <a:bodyPr/>
        <a:lstStyle/>
        <a:p>
          <a:endParaRPr lang="en-US"/>
        </a:p>
      </dgm:t>
    </dgm:pt>
    <dgm:pt modelId="{DFA1CAD5-A035-4F3F-8F00-8DCF196FDE73}" type="sibTrans" cxnId="{41D4AA51-E80A-4426-A683-DE3B4F53BB1C}">
      <dgm:prSet/>
      <dgm:spPr/>
      <dgm:t>
        <a:bodyPr/>
        <a:lstStyle/>
        <a:p>
          <a:endParaRPr lang="en-US"/>
        </a:p>
      </dgm:t>
    </dgm:pt>
    <dgm:pt modelId="{7C08D318-4F19-4982-A19A-161CAEF35FD9}">
      <dgm:prSet/>
      <dgm:spPr/>
      <dgm:t>
        <a:bodyPr/>
        <a:lstStyle/>
        <a:p>
          <a:r>
            <a:rPr lang="en-US"/>
            <a:t>Specific instances cannot be passed to a rule.</a:t>
          </a:r>
        </a:p>
      </dgm:t>
    </dgm:pt>
    <dgm:pt modelId="{0FE442E7-DBA9-48DD-BDBF-62922B97E37F}" type="parTrans" cxnId="{385C869C-E2D9-4C4E-8C3B-94C252DE503E}">
      <dgm:prSet/>
      <dgm:spPr/>
      <dgm:t>
        <a:bodyPr/>
        <a:lstStyle/>
        <a:p>
          <a:endParaRPr lang="en-US"/>
        </a:p>
      </dgm:t>
    </dgm:pt>
    <dgm:pt modelId="{7B5C4C8C-F4BE-4796-8B9F-A1A3AD021110}" type="sibTrans" cxnId="{385C869C-E2D9-4C4E-8C3B-94C252DE503E}">
      <dgm:prSet/>
      <dgm:spPr/>
      <dgm:t>
        <a:bodyPr/>
        <a:lstStyle/>
        <a:p>
          <a:endParaRPr lang="en-US"/>
        </a:p>
      </dgm:t>
    </dgm:pt>
    <dgm:pt modelId="{B04D75E1-2C5F-4E3C-9FD4-182031A8C02A}">
      <dgm:prSet/>
      <dgm:spPr/>
      <dgm:t>
        <a:bodyPr/>
        <a:lstStyle/>
        <a:p>
          <a:r>
            <a:rPr lang="en-US"/>
            <a:t>Depending on the matches, a rule may fire once or several times, or not at all.</a:t>
          </a:r>
        </a:p>
      </dgm:t>
    </dgm:pt>
    <dgm:pt modelId="{027670FD-B6E2-4411-A5D8-3EF079A42278}" type="parTrans" cxnId="{095DC3E6-A435-4E00-B486-848B110252CC}">
      <dgm:prSet/>
      <dgm:spPr/>
      <dgm:t>
        <a:bodyPr/>
        <a:lstStyle/>
        <a:p>
          <a:endParaRPr lang="en-US"/>
        </a:p>
      </dgm:t>
    </dgm:pt>
    <dgm:pt modelId="{82F46EC3-4B6E-4BDA-834D-F7FD18E0CB1C}" type="sibTrans" cxnId="{095DC3E6-A435-4E00-B486-848B110252CC}">
      <dgm:prSet/>
      <dgm:spPr/>
      <dgm:t>
        <a:bodyPr/>
        <a:lstStyle/>
        <a:p>
          <a:endParaRPr lang="en-US"/>
        </a:p>
      </dgm:t>
    </dgm:pt>
    <dgm:pt modelId="{DD140C4E-36EF-3349-A194-0CFC5FB3C292}" type="pres">
      <dgm:prSet presAssocID="{76BD67A4-5AF1-4766-AAB1-BA0748B8AC0D}" presName="linear" presStyleCnt="0">
        <dgm:presLayoutVars>
          <dgm:animLvl val="lvl"/>
          <dgm:resizeHandles val="exact"/>
        </dgm:presLayoutVars>
      </dgm:prSet>
      <dgm:spPr/>
    </dgm:pt>
    <dgm:pt modelId="{DB4C75BD-BE64-AA47-9A19-1A5613C851DE}" type="pres">
      <dgm:prSet presAssocID="{FE699DA4-5211-4B3F-B122-A804B0E6A5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A34D73-33DA-DA42-BD2C-07A8F5B63AD6}" type="pres">
      <dgm:prSet presAssocID="{B8F0BB78-1A18-4CF7-9F23-16760D9A5B0E}" presName="spacer" presStyleCnt="0"/>
      <dgm:spPr/>
    </dgm:pt>
    <dgm:pt modelId="{77F879AA-918A-6E41-8DCF-09EBBBB7F0D1}" type="pres">
      <dgm:prSet presAssocID="{94CF9BE2-166E-4A59-99E8-02E90C8B6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B0037B-A3D5-814B-9783-978DFABE505F}" type="pres">
      <dgm:prSet presAssocID="{DFA1CAD5-A035-4F3F-8F00-8DCF196FDE73}" presName="spacer" presStyleCnt="0"/>
      <dgm:spPr/>
    </dgm:pt>
    <dgm:pt modelId="{EE38498F-10A6-2F45-9C0E-023C5A37953E}" type="pres">
      <dgm:prSet presAssocID="{7C08D318-4F19-4982-A19A-161CAEF35F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FD0320-EE8B-1645-B43E-8C0451591993}" type="pres">
      <dgm:prSet presAssocID="{7B5C4C8C-F4BE-4796-8B9F-A1A3AD021110}" presName="spacer" presStyleCnt="0"/>
      <dgm:spPr/>
    </dgm:pt>
    <dgm:pt modelId="{0587848A-62A6-B44E-A8D7-D4AB4181B9CA}" type="pres">
      <dgm:prSet presAssocID="{B04D75E1-2C5F-4E3C-9FD4-182031A8C0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06DF26-3DE6-FC43-AE81-CDD5B676F74D}" type="presOf" srcId="{76BD67A4-5AF1-4766-AAB1-BA0748B8AC0D}" destId="{DD140C4E-36EF-3349-A194-0CFC5FB3C292}" srcOrd="0" destOrd="0" presId="urn:microsoft.com/office/officeart/2005/8/layout/vList2"/>
    <dgm:cxn modelId="{41D4AA51-E80A-4426-A683-DE3B4F53BB1C}" srcId="{76BD67A4-5AF1-4766-AAB1-BA0748B8AC0D}" destId="{94CF9BE2-166E-4A59-99E8-02E90C8B682D}" srcOrd="1" destOrd="0" parTransId="{B4264CAF-1428-49A4-8A35-4D8CBC6D4D25}" sibTransId="{DFA1CAD5-A035-4F3F-8F00-8DCF196FDE73}"/>
    <dgm:cxn modelId="{74BCDB5E-3DE9-4A47-9B7B-23A1B8E50C3D}" type="presOf" srcId="{94CF9BE2-166E-4A59-99E8-02E90C8B682D}" destId="{77F879AA-918A-6E41-8DCF-09EBBBB7F0D1}" srcOrd="0" destOrd="0" presId="urn:microsoft.com/office/officeart/2005/8/layout/vList2"/>
    <dgm:cxn modelId="{9EE5A78B-7BF1-4F39-8F69-5B1A4F9F84D0}" srcId="{76BD67A4-5AF1-4766-AAB1-BA0748B8AC0D}" destId="{FE699DA4-5211-4B3F-B122-A804B0E6A56B}" srcOrd="0" destOrd="0" parTransId="{494A9789-A9CA-419F-9B02-38A0E42875F6}" sibTransId="{B8F0BB78-1A18-4CF7-9F23-16760D9A5B0E}"/>
    <dgm:cxn modelId="{419D6093-567B-FD44-A927-EA187935FA2F}" type="presOf" srcId="{B04D75E1-2C5F-4E3C-9FD4-182031A8C02A}" destId="{0587848A-62A6-B44E-A8D7-D4AB4181B9CA}" srcOrd="0" destOrd="0" presId="urn:microsoft.com/office/officeart/2005/8/layout/vList2"/>
    <dgm:cxn modelId="{385C869C-E2D9-4C4E-8C3B-94C252DE503E}" srcId="{76BD67A4-5AF1-4766-AAB1-BA0748B8AC0D}" destId="{7C08D318-4F19-4982-A19A-161CAEF35FD9}" srcOrd="2" destOrd="0" parTransId="{0FE442E7-DBA9-48DD-BDBF-62922B97E37F}" sibTransId="{7B5C4C8C-F4BE-4796-8B9F-A1A3AD021110}"/>
    <dgm:cxn modelId="{095DC3E6-A435-4E00-B486-848B110252CC}" srcId="{76BD67A4-5AF1-4766-AAB1-BA0748B8AC0D}" destId="{B04D75E1-2C5F-4E3C-9FD4-182031A8C02A}" srcOrd="3" destOrd="0" parTransId="{027670FD-B6E2-4411-A5D8-3EF079A42278}" sibTransId="{82F46EC3-4B6E-4BDA-834D-F7FD18E0CB1C}"/>
    <dgm:cxn modelId="{96ADC7E8-65B0-334A-85F5-A1DA07340848}" type="presOf" srcId="{7C08D318-4F19-4982-A19A-161CAEF35FD9}" destId="{EE38498F-10A6-2F45-9C0E-023C5A37953E}" srcOrd="0" destOrd="0" presId="urn:microsoft.com/office/officeart/2005/8/layout/vList2"/>
    <dgm:cxn modelId="{0C5BA2EE-FB0C-4D4A-9D63-58D052BF93D0}" type="presOf" srcId="{FE699DA4-5211-4B3F-B122-A804B0E6A56B}" destId="{DB4C75BD-BE64-AA47-9A19-1A5613C851DE}" srcOrd="0" destOrd="0" presId="urn:microsoft.com/office/officeart/2005/8/layout/vList2"/>
    <dgm:cxn modelId="{D08B7B5F-7FF7-9A48-9E8B-C14AA896C6B7}" type="presParOf" srcId="{DD140C4E-36EF-3349-A194-0CFC5FB3C292}" destId="{DB4C75BD-BE64-AA47-9A19-1A5613C851DE}" srcOrd="0" destOrd="0" presId="urn:microsoft.com/office/officeart/2005/8/layout/vList2"/>
    <dgm:cxn modelId="{7CD4A452-50FB-F24F-8888-F2D367A0B1C9}" type="presParOf" srcId="{DD140C4E-36EF-3349-A194-0CFC5FB3C292}" destId="{47A34D73-33DA-DA42-BD2C-07A8F5B63AD6}" srcOrd="1" destOrd="0" presId="urn:microsoft.com/office/officeart/2005/8/layout/vList2"/>
    <dgm:cxn modelId="{EDE63261-0397-0148-934C-1B27A9758B6D}" type="presParOf" srcId="{DD140C4E-36EF-3349-A194-0CFC5FB3C292}" destId="{77F879AA-918A-6E41-8DCF-09EBBBB7F0D1}" srcOrd="2" destOrd="0" presId="urn:microsoft.com/office/officeart/2005/8/layout/vList2"/>
    <dgm:cxn modelId="{46EB15B7-DB93-B245-9A10-0D14A1E90C22}" type="presParOf" srcId="{DD140C4E-36EF-3349-A194-0CFC5FB3C292}" destId="{EAB0037B-A3D5-814B-9783-978DFABE505F}" srcOrd="3" destOrd="0" presId="urn:microsoft.com/office/officeart/2005/8/layout/vList2"/>
    <dgm:cxn modelId="{54E7D206-0FD9-AD40-A027-63D6CD73A54B}" type="presParOf" srcId="{DD140C4E-36EF-3349-A194-0CFC5FB3C292}" destId="{EE38498F-10A6-2F45-9C0E-023C5A37953E}" srcOrd="4" destOrd="0" presId="urn:microsoft.com/office/officeart/2005/8/layout/vList2"/>
    <dgm:cxn modelId="{6E446837-53DD-2140-BFB9-920B59006031}" type="presParOf" srcId="{DD140C4E-36EF-3349-A194-0CFC5FB3C292}" destId="{5DFD0320-EE8B-1645-B43E-8C0451591993}" srcOrd="5" destOrd="0" presId="urn:microsoft.com/office/officeart/2005/8/layout/vList2"/>
    <dgm:cxn modelId="{26765BCF-7F90-EB44-82A4-A8BFCE708FF2}" type="presParOf" srcId="{DD140C4E-36EF-3349-A194-0CFC5FB3C292}" destId="{0587848A-62A6-B44E-A8D7-D4AB4181B9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5714A9-2F68-41FA-A6F3-6C821F0CF0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84AFC-39CC-4C33-BB49-7F257345D0B3}">
      <dgm:prSet/>
      <dgm:spPr/>
      <dgm:t>
        <a:bodyPr/>
        <a:lstStyle/>
        <a:p>
          <a:r>
            <a:rPr lang="en-US"/>
            <a:t>It is difficult for any one person to fully understand without digging in </a:t>
          </a:r>
        </a:p>
      </dgm:t>
    </dgm:pt>
    <dgm:pt modelId="{AEC9FB7B-37EF-40E2-A22A-5AF1191BF25A}" type="parTrans" cxnId="{97B9AC2B-43EB-43B8-9619-59C03A744737}">
      <dgm:prSet/>
      <dgm:spPr/>
      <dgm:t>
        <a:bodyPr/>
        <a:lstStyle/>
        <a:p>
          <a:endParaRPr lang="en-US"/>
        </a:p>
      </dgm:t>
    </dgm:pt>
    <dgm:pt modelId="{9EA1B152-290F-464D-AEF2-21BE7E294377}" type="sibTrans" cxnId="{97B9AC2B-43EB-43B8-9619-59C03A744737}">
      <dgm:prSet/>
      <dgm:spPr/>
      <dgm:t>
        <a:bodyPr/>
        <a:lstStyle/>
        <a:p>
          <a:endParaRPr lang="en-US"/>
        </a:p>
      </dgm:t>
    </dgm:pt>
    <dgm:pt modelId="{3340C2EE-0E99-45DD-9AE4-807EF8CDB886}">
      <dgm:prSet/>
      <dgm:spPr/>
      <dgm:t>
        <a:bodyPr/>
        <a:lstStyle/>
        <a:p>
          <a:r>
            <a:rPr lang="en-US"/>
            <a:t>Each business rule defines a small component of a complex scenario</a:t>
          </a:r>
        </a:p>
      </dgm:t>
    </dgm:pt>
    <dgm:pt modelId="{A0FF0B78-6AA3-476E-A78B-1FCBDDDBAD3E}" type="parTrans" cxnId="{225D8946-A1A6-419E-9B53-D8491198C2BA}">
      <dgm:prSet/>
      <dgm:spPr/>
      <dgm:t>
        <a:bodyPr/>
        <a:lstStyle/>
        <a:p>
          <a:endParaRPr lang="en-US"/>
        </a:p>
      </dgm:t>
    </dgm:pt>
    <dgm:pt modelId="{78C2F8DC-59F8-416D-9A96-9663E921A811}" type="sibTrans" cxnId="{225D8946-A1A6-419E-9B53-D8491198C2BA}">
      <dgm:prSet/>
      <dgm:spPr/>
      <dgm:t>
        <a:bodyPr/>
        <a:lstStyle/>
        <a:p>
          <a:endParaRPr lang="en-US"/>
        </a:p>
      </dgm:t>
    </dgm:pt>
    <dgm:pt modelId="{A4366D73-9FEC-4192-83EF-A621A40237A6}">
      <dgm:prSet/>
      <dgm:spPr/>
      <dgm:t>
        <a:bodyPr/>
        <a:lstStyle/>
        <a:p>
          <a:r>
            <a:rPr lang="en-US"/>
            <a:t>Requirements keep changing over time</a:t>
          </a:r>
        </a:p>
      </dgm:t>
    </dgm:pt>
    <dgm:pt modelId="{35BBA102-DE80-4A24-A0A0-FF76C0808DE4}" type="parTrans" cxnId="{B5E3B038-AAD4-4553-B036-E2EF9F29457D}">
      <dgm:prSet/>
      <dgm:spPr/>
      <dgm:t>
        <a:bodyPr/>
        <a:lstStyle/>
        <a:p>
          <a:endParaRPr lang="en-US"/>
        </a:p>
      </dgm:t>
    </dgm:pt>
    <dgm:pt modelId="{36E3C5FA-37C3-4E43-BFD7-EB17D3E2E572}" type="sibTrans" cxnId="{B5E3B038-AAD4-4553-B036-E2EF9F29457D}">
      <dgm:prSet/>
      <dgm:spPr/>
      <dgm:t>
        <a:bodyPr/>
        <a:lstStyle/>
        <a:p>
          <a:endParaRPr lang="en-US"/>
        </a:p>
      </dgm:t>
    </dgm:pt>
    <dgm:pt modelId="{380D4CB9-E8F4-4EA4-BF29-7E3E78120991}">
      <dgm:prSet/>
      <dgm:spPr/>
      <dgm:t>
        <a:bodyPr/>
        <a:lstStyle/>
        <a:p>
          <a:r>
            <a:rPr lang="en-US"/>
            <a:t>Easier to make changes because no need to analyze whole tree</a:t>
          </a:r>
        </a:p>
      </dgm:t>
    </dgm:pt>
    <dgm:pt modelId="{03C5A302-9E37-460D-B1AC-77E71AD74F88}" type="parTrans" cxnId="{CF5B425F-CE7C-4F05-934F-2E863F4A71F0}">
      <dgm:prSet/>
      <dgm:spPr/>
      <dgm:t>
        <a:bodyPr/>
        <a:lstStyle/>
        <a:p>
          <a:endParaRPr lang="en-US"/>
        </a:p>
      </dgm:t>
    </dgm:pt>
    <dgm:pt modelId="{95CAC356-F903-49D7-9C87-4AE8047ADD99}" type="sibTrans" cxnId="{CF5B425F-CE7C-4F05-934F-2E863F4A71F0}">
      <dgm:prSet/>
      <dgm:spPr/>
      <dgm:t>
        <a:bodyPr/>
        <a:lstStyle/>
        <a:p>
          <a:endParaRPr lang="en-US"/>
        </a:p>
      </dgm:t>
    </dgm:pt>
    <dgm:pt modelId="{C2826BD0-1D02-48C8-A8FA-DE2C2440C759}">
      <dgm:prSet/>
      <dgm:spPr/>
      <dgm:t>
        <a:bodyPr/>
        <a:lstStyle/>
        <a:p>
          <a:r>
            <a:rPr lang="en-US"/>
            <a:t>More people can work on rules at the same time</a:t>
          </a:r>
        </a:p>
      </dgm:t>
    </dgm:pt>
    <dgm:pt modelId="{2BF89F59-99E2-4373-AB58-50F31C5C7C43}" type="parTrans" cxnId="{D6B4FDE1-FFF0-4991-AB86-636113E25261}">
      <dgm:prSet/>
      <dgm:spPr/>
      <dgm:t>
        <a:bodyPr/>
        <a:lstStyle/>
        <a:p>
          <a:endParaRPr lang="en-US"/>
        </a:p>
      </dgm:t>
    </dgm:pt>
    <dgm:pt modelId="{8F996EB7-6A52-49DE-B7EE-1250CB6B6B98}" type="sibTrans" cxnId="{D6B4FDE1-FFF0-4991-AB86-636113E25261}">
      <dgm:prSet/>
      <dgm:spPr/>
      <dgm:t>
        <a:bodyPr/>
        <a:lstStyle/>
        <a:p>
          <a:endParaRPr lang="en-US"/>
        </a:p>
      </dgm:t>
    </dgm:pt>
    <dgm:pt modelId="{43AF6E54-3750-4329-94B2-DA594F142201}">
      <dgm:prSet/>
      <dgm:spPr/>
      <dgm:t>
        <a:bodyPr/>
        <a:lstStyle/>
        <a:p>
          <a:r>
            <a:rPr lang="en-US"/>
            <a:t>Decisions has to be made quickly</a:t>
          </a:r>
        </a:p>
      </dgm:t>
    </dgm:pt>
    <dgm:pt modelId="{F55D5D6E-5668-4449-AFDB-A2FADDC1AA44}" type="parTrans" cxnId="{BBE9DC7A-D82C-4A38-8132-A991B4B36F5B}">
      <dgm:prSet/>
      <dgm:spPr/>
      <dgm:t>
        <a:bodyPr/>
        <a:lstStyle/>
        <a:p>
          <a:endParaRPr lang="en-US"/>
        </a:p>
      </dgm:t>
    </dgm:pt>
    <dgm:pt modelId="{E9A72A4A-46D4-4AEF-A775-DCB62A875025}" type="sibTrans" cxnId="{BBE9DC7A-D82C-4A38-8132-A991B4B36F5B}">
      <dgm:prSet/>
      <dgm:spPr/>
      <dgm:t>
        <a:bodyPr/>
        <a:lstStyle/>
        <a:p>
          <a:endParaRPr lang="en-US"/>
        </a:p>
      </dgm:t>
    </dgm:pt>
    <dgm:pt modelId="{C7B5C3D7-00C2-4F87-9D6B-1707C1CE3BDA}" type="pres">
      <dgm:prSet presAssocID="{CC5714A9-2F68-41FA-A6F3-6C821F0CF0F4}" presName="root" presStyleCnt="0">
        <dgm:presLayoutVars>
          <dgm:dir/>
          <dgm:resizeHandles val="exact"/>
        </dgm:presLayoutVars>
      </dgm:prSet>
      <dgm:spPr/>
    </dgm:pt>
    <dgm:pt modelId="{47558580-3BA6-42CC-9B9B-700B7037868A}" type="pres">
      <dgm:prSet presAssocID="{5FE84AFC-39CC-4C33-BB49-7F257345D0B3}" presName="compNode" presStyleCnt="0"/>
      <dgm:spPr/>
    </dgm:pt>
    <dgm:pt modelId="{23794FFA-74C1-407F-AF5F-2FC1DF569E98}" type="pres">
      <dgm:prSet presAssocID="{5FE84AFC-39CC-4C33-BB49-7F257345D0B3}" presName="bgRect" presStyleLbl="bgShp" presStyleIdx="0" presStyleCnt="3"/>
      <dgm:spPr/>
    </dgm:pt>
    <dgm:pt modelId="{6B5B97A2-1668-4D19-A002-D08CE6625A70}" type="pres">
      <dgm:prSet presAssocID="{5FE84AFC-39CC-4C33-BB49-7F257345D0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397F9EE-0D09-4C4F-9ED8-39ADE01BF125}" type="pres">
      <dgm:prSet presAssocID="{5FE84AFC-39CC-4C33-BB49-7F257345D0B3}" presName="spaceRect" presStyleCnt="0"/>
      <dgm:spPr/>
    </dgm:pt>
    <dgm:pt modelId="{52EB6906-487E-4FB0-ACD5-C12D60156EBD}" type="pres">
      <dgm:prSet presAssocID="{5FE84AFC-39CC-4C33-BB49-7F257345D0B3}" presName="parTx" presStyleLbl="revTx" presStyleIdx="0" presStyleCnt="5">
        <dgm:presLayoutVars>
          <dgm:chMax val="0"/>
          <dgm:chPref val="0"/>
        </dgm:presLayoutVars>
      </dgm:prSet>
      <dgm:spPr/>
    </dgm:pt>
    <dgm:pt modelId="{DA36AF72-D2D3-4E0B-A1F0-51D78B4D13A9}" type="pres">
      <dgm:prSet presAssocID="{5FE84AFC-39CC-4C33-BB49-7F257345D0B3}" presName="desTx" presStyleLbl="revTx" presStyleIdx="1" presStyleCnt="5">
        <dgm:presLayoutVars/>
      </dgm:prSet>
      <dgm:spPr/>
    </dgm:pt>
    <dgm:pt modelId="{88020FE5-344A-4B0F-B437-BB43628AF964}" type="pres">
      <dgm:prSet presAssocID="{9EA1B152-290F-464D-AEF2-21BE7E294377}" presName="sibTrans" presStyleCnt="0"/>
      <dgm:spPr/>
    </dgm:pt>
    <dgm:pt modelId="{A453E40A-745F-4210-9401-CC4A739FF358}" type="pres">
      <dgm:prSet presAssocID="{A4366D73-9FEC-4192-83EF-A621A40237A6}" presName="compNode" presStyleCnt="0"/>
      <dgm:spPr/>
    </dgm:pt>
    <dgm:pt modelId="{26F39B99-56D1-41A8-9BDC-A0ED22DADD3C}" type="pres">
      <dgm:prSet presAssocID="{A4366D73-9FEC-4192-83EF-A621A40237A6}" presName="bgRect" presStyleLbl="bgShp" presStyleIdx="1" presStyleCnt="3"/>
      <dgm:spPr/>
    </dgm:pt>
    <dgm:pt modelId="{507B6851-D780-49DE-92D9-0BF057D1817F}" type="pres">
      <dgm:prSet presAssocID="{A4366D73-9FEC-4192-83EF-A621A40237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7811638-B6C8-4D3A-929D-617A29562E26}" type="pres">
      <dgm:prSet presAssocID="{A4366D73-9FEC-4192-83EF-A621A40237A6}" presName="spaceRect" presStyleCnt="0"/>
      <dgm:spPr/>
    </dgm:pt>
    <dgm:pt modelId="{283EC184-2C67-486A-9F75-4729CEAF1540}" type="pres">
      <dgm:prSet presAssocID="{A4366D73-9FEC-4192-83EF-A621A40237A6}" presName="parTx" presStyleLbl="revTx" presStyleIdx="2" presStyleCnt="5">
        <dgm:presLayoutVars>
          <dgm:chMax val="0"/>
          <dgm:chPref val="0"/>
        </dgm:presLayoutVars>
      </dgm:prSet>
      <dgm:spPr/>
    </dgm:pt>
    <dgm:pt modelId="{67823D58-2219-4453-A866-2D3CC6A47A25}" type="pres">
      <dgm:prSet presAssocID="{A4366D73-9FEC-4192-83EF-A621A40237A6}" presName="desTx" presStyleLbl="revTx" presStyleIdx="3" presStyleCnt="5">
        <dgm:presLayoutVars/>
      </dgm:prSet>
      <dgm:spPr/>
    </dgm:pt>
    <dgm:pt modelId="{C0E0C728-A721-4146-AE34-B755B7AB9717}" type="pres">
      <dgm:prSet presAssocID="{36E3C5FA-37C3-4E43-BFD7-EB17D3E2E572}" presName="sibTrans" presStyleCnt="0"/>
      <dgm:spPr/>
    </dgm:pt>
    <dgm:pt modelId="{67F613F5-DDEF-428B-93D8-39A0C1DE0498}" type="pres">
      <dgm:prSet presAssocID="{43AF6E54-3750-4329-94B2-DA594F142201}" presName="compNode" presStyleCnt="0"/>
      <dgm:spPr/>
    </dgm:pt>
    <dgm:pt modelId="{15A2DD83-6D20-4086-936E-FB1934C6AFED}" type="pres">
      <dgm:prSet presAssocID="{43AF6E54-3750-4329-94B2-DA594F142201}" presName="bgRect" presStyleLbl="bgShp" presStyleIdx="2" presStyleCnt="3"/>
      <dgm:spPr/>
    </dgm:pt>
    <dgm:pt modelId="{6951E712-372F-48E7-AF8E-5B54E44E06CD}" type="pres">
      <dgm:prSet presAssocID="{43AF6E54-3750-4329-94B2-DA594F1422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C756917-085D-4684-86C4-E1BE27D2B6B1}" type="pres">
      <dgm:prSet presAssocID="{43AF6E54-3750-4329-94B2-DA594F142201}" presName="spaceRect" presStyleCnt="0"/>
      <dgm:spPr/>
    </dgm:pt>
    <dgm:pt modelId="{BD05D184-935D-4946-877F-52F0ED2CF816}" type="pres">
      <dgm:prSet presAssocID="{43AF6E54-3750-4329-94B2-DA594F1422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7EBDC02-571D-4B13-B5E1-46E4C84E7A71}" type="presOf" srcId="{3340C2EE-0E99-45DD-9AE4-807EF8CDB886}" destId="{DA36AF72-D2D3-4E0B-A1F0-51D78B4D13A9}" srcOrd="0" destOrd="0" presId="urn:microsoft.com/office/officeart/2018/2/layout/IconVerticalSolidList"/>
    <dgm:cxn modelId="{8B8F170A-0A8B-41C7-8F46-CD6289E3E0E0}" type="presOf" srcId="{CC5714A9-2F68-41FA-A6F3-6C821F0CF0F4}" destId="{C7B5C3D7-00C2-4F87-9D6B-1707C1CE3BDA}" srcOrd="0" destOrd="0" presId="urn:microsoft.com/office/officeart/2018/2/layout/IconVerticalSolidList"/>
    <dgm:cxn modelId="{9038DB20-9A03-47F4-8F49-B726C22D0E3D}" type="presOf" srcId="{A4366D73-9FEC-4192-83EF-A621A40237A6}" destId="{283EC184-2C67-486A-9F75-4729CEAF1540}" srcOrd="0" destOrd="0" presId="urn:microsoft.com/office/officeart/2018/2/layout/IconVerticalSolidList"/>
    <dgm:cxn modelId="{97B9AC2B-43EB-43B8-9619-59C03A744737}" srcId="{CC5714A9-2F68-41FA-A6F3-6C821F0CF0F4}" destId="{5FE84AFC-39CC-4C33-BB49-7F257345D0B3}" srcOrd="0" destOrd="0" parTransId="{AEC9FB7B-37EF-40E2-A22A-5AF1191BF25A}" sibTransId="{9EA1B152-290F-464D-AEF2-21BE7E294377}"/>
    <dgm:cxn modelId="{B5E3B038-AAD4-4553-B036-E2EF9F29457D}" srcId="{CC5714A9-2F68-41FA-A6F3-6C821F0CF0F4}" destId="{A4366D73-9FEC-4192-83EF-A621A40237A6}" srcOrd="1" destOrd="0" parTransId="{35BBA102-DE80-4A24-A0A0-FF76C0808DE4}" sibTransId="{36E3C5FA-37C3-4E43-BFD7-EB17D3E2E572}"/>
    <dgm:cxn modelId="{225D8946-A1A6-419E-9B53-D8491198C2BA}" srcId="{5FE84AFC-39CC-4C33-BB49-7F257345D0B3}" destId="{3340C2EE-0E99-45DD-9AE4-807EF8CDB886}" srcOrd="0" destOrd="0" parTransId="{A0FF0B78-6AA3-476E-A78B-1FCBDDDBAD3E}" sibTransId="{78C2F8DC-59F8-416D-9A96-9663E921A811}"/>
    <dgm:cxn modelId="{8430BE50-2273-4618-9765-99EB4E2E1BA0}" type="presOf" srcId="{5FE84AFC-39CC-4C33-BB49-7F257345D0B3}" destId="{52EB6906-487E-4FB0-ACD5-C12D60156EBD}" srcOrd="0" destOrd="0" presId="urn:microsoft.com/office/officeart/2018/2/layout/IconVerticalSolidList"/>
    <dgm:cxn modelId="{CF5B425F-CE7C-4F05-934F-2E863F4A71F0}" srcId="{A4366D73-9FEC-4192-83EF-A621A40237A6}" destId="{380D4CB9-E8F4-4EA4-BF29-7E3E78120991}" srcOrd="0" destOrd="0" parTransId="{03C5A302-9E37-460D-B1AC-77E71AD74F88}" sibTransId="{95CAC356-F903-49D7-9C87-4AE8047ADD99}"/>
    <dgm:cxn modelId="{BBE9DC7A-D82C-4A38-8132-A991B4B36F5B}" srcId="{CC5714A9-2F68-41FA-A6F3-6C821F0CF0F4}" destId="{43AF6E54-3750-4329-94B2-DA594F142201}" srcOrd="2" destOrd="0" parTransId="{F55D5D6E-5668-4449-AFDB-A2FADDC1AA44}" sibTransId="{E9A72A4A-46D4-4AEF-A775-DCB62A875025}"/>
    <dgm:cxn modelId="{1B8E549D-855E-4952-B3B5-E0C576753C2B}" type="presOf" srcId="{380D4CB9-E8F4-4EA4-BF29-7E3E78120991}" destId="{67823D58-2219-4453-A866-2D3CC6A47A25}" srcOrd="0" destOrd="0" presId="urn:microsoft.com/office/officeart/2018/2/layout/IconVerticalSolidList"/>
    <dgm:cxn modelId="{540310D5-6766-4AA2-8987-D8C18213766A}" type="presOf" srcId="{43AF6E54-3750-4329-94B2-DA594F142201}" destId="{BD05D184-935D-4946-877F-52F0ED2CF816}" srcOrd="0" destOrd="0" presId="urn:microsoft.com/office/officeart/2018/2/layout/IconVerticalSolidList"/>
    <dgm:cxn modelId="{D6B4FDE1-FFF0-4991-AB86-636113E25261}" srcId="{A4366D73-9FEC-4192-83EF-A621A40237A6}" destId="{C2826BD0-1D02-48C8-A8FA-DE2C2440C759}" srcOrd="1" destOrd="0" parTransId="{2BF89F59-99E2-4373-AB58-50F31C5C7C43}" sibTransId="{8F996EB7-6A52-49DE-B7EE-1250CB6B6B98}"/>
    <dgm:cxn modelId="{EAB3DCFB-23DE-482C-B3DC-95917C20D690}" type="presOf" srcId="{C2826BD0-1D02-48C8-A8FA-DE2C2440C759}" destId="{67823D58-2219-4453-A866-2D3CC6A47A25}" srcOrd="0" destOrd="1" presId="urn:microsoft.com/office/officeart/2018/2/layout/IconVerticalSolidList"/>
    <dgm:cxn modelId="{87444CDB-7AA9-4C44-B40A-1660285FF5AE}" type="presParOf" srcId="{C7B5C3D7-00C2-4F87-9D6B-1707C1CE3BDA}" destId="{47558580-3BA6-42CC-9B9B-700B7037868A}" srcOrd="0" destOrd="0" presId="urn:microsoft.com/office/officeart/2018/2/layout/IconVerticalSolidList"/>
    <dgm:cxn modelId="{862E027B-8D03-40D7-BF81-1600398528CC}" type="presParOf" srcId="{47558580-3BA6-42CC-9B9B-700B7037868A}" destId="{23794FFA-74C1-407F-AF5F-2FC1DF569E98}" srcOrd="0" destOrd="0" presId="urn:microsoft.com/office/officeart/2018/2/layout/IconVerticalSolidList"/>
    <dgm:cxn modelId="{0B32F2AE-E787-4342-88E6-26B0B96592AB}" type="presParOf" srcId="{47558580-3BA6-42CC-9B9B-700B7037868A}" destId="{6B5B97A2-1668-4D19-A002-D08CE6625A70}" srcOrd="1" destOrd="0" presId="urn:microsoft.com/office/officeart/2018/2/layout/IconVerticalSolidList"/>
    <dgm:cxn modelId="{13E33860-883E-4002-B244-0C53CAE2D008}" type="presParOf" srcId="{47558580-3BA6-42CC-9B9B-700B7037868A}" destId="{0397F9EE-0D09-4C4F-9ED8-39ADE01BF125}" srcOrd="2" destOrd="0" presId="urn:microsoft.com/office/officeart/2018/2/layout/IconVerticalSolidList"/>
    <dgm:cxn modelId="{F0F2E526-466B-4A06-994E-9A4CC279F97C}" type="presParOf" srcId="{47558580-3BA6-42CC-9B9B-700B7037868A}" destId="{52EB6906-487E-4FB0-ACD5-C12D60156EBD}" srcOrd="3" destOrd="0" presId="urn:microsoft.com/office/officeart/2018/2/layout/IconVerticalSolidList"/>
    <dgm:cxn modelId="{AD674583-17C9-4D48-8DC1-308990B0AEAC}" type="presParOf" srcId="{47558580-3BA6-42CC-9B9B-700B7037868A}" destId="{DA36AF72-D2D3-4E0B-A1F0-51D78B4D13A9}" srcOrd="4" destOrd="0" presId="urn:microsoft.com/office/officeart/2018/2/layout/IconVerticalSolidList"/>
    <dgm:cxn modelId="{5A0EDE9A-9408-4A65-A589-3823BC96FF8D}" type="presParOf" srcId="{C7B5C3D7-00C2-4F87-9D6B-1707C1CE3BDA}" destId="{88020FE5-344A-4B0F-B437-BB43628AF964}" srcOrd="1" destOrd="0" presId="urn:microsoft.com/office/officeart/2018/2/layout/IconVerticalSolidList"/>
    <dgm:cxn modelId="{E6D5AEA8-7B6A-4111-B5D7-A459E863D51C}" type="presParOf" srcId="{C7B5C3D7-00C2-4F87-9D6B-1707C1CE3BDA}" destId="{A453E40A-745F-4210-9401-CC4A739FF358}" srcOrd="2" destOrd="0" presId="urn:microsoft.com/office/officeart/2018/2/layout/IconVerticalSolidList"/>
    <dgm:cxn modelId="{939AC22E-E2BA-4518-9D27-013F83F75B96}" type="presParOf" srcId="{A453E40A-745F-4210-9401-CC4A739FF358}" destId="{26F39B99-56D1-41A8-9BDC-A0ED22DADD3C}" srcOrd="0" destOrd="0" presId="urn:microsoft.com/office/officeart/2018/2/layout/IconVerticalSolidList"/>
    <dgm:cxn modelId="{63489B41-8C33-47D8-B456-ECE74A0D4FAD}" type="presParOf" srcId="{A453E40A-745F-4210-9401-CC4A739FF358}" destId="{507B6851-D780-49DE-92D9-0BF057D1817F}" srcOrd="1" destOrd="0" presId="urn:microsoft.com/office/officeart/2018/2/layout/IconVerticalSolidList"/>
    <dgm:cxn modelId="{B1DE198B-B85B-4A36-A60C-BE65229B467A}" type="presParOf" srcId="{A453E40A-745F-4210-9401-CC4A739FF358}" destId="{D7811638-B6C8-4D3A-929D-617A29562E26}" srcOrd="2" destOrd="0" presId="urn:microsoft.com/office/officeart/2018/2/layout/IconVerticalSolidList"/>
    <dgm:cxn modelId="{DAB8E18B-598F-4573-8D51-2637F36EE97B}" type="presParOf" srcId="{A453E40A-745F-4210-9401-CC4A739FF358}" destId="{283EC184-2C67-486A-9F75-4729CEAF1540}" srcOrd="3" destOrd="0" presId="urn:microsoft.com/office/officeart/2018/2/layout/IconVerticalSolidList"/>
    <dgm:cxn modelId="{837CC4A0-1C06-4FB0-B372-1797EBB8BCFA}" type="presParOf" srcId="{A453E40A-745F-4210-9401-CC4A739FF358}" destId="{67823D58-2219-4453-A866-2D3CC6A47A25}" srcOrd="4" destOrd="0" presId="urn:microsoft.com/office/officeart/2018/2/layout/IconVerticalSolidList"/>
    <dgm:cxn modelId="{3DCF4250-EAE2-4F28-A632-2DF1F1E2C839}" type="presParOf" srcId="{C7B5C3D7-00C2-4F87-9D6B-1707C1CE3BDA}" destId="{C0E0C728-A721-4146-AE34-B755B7AB9717}" srcOrd="3" destOrd="0" presId="urn:microsoft.com/office/officeart/2018/2/layout/IconVerticalSolidList"/>
    <dgm:cxn modelId="{18F0261A-3BEC-480E-BF94-39B977BE7655}" type="presParOf" srcId="{C7B5C3D7-00C2-4F87-9D6B-1707C1CE3BDA}" destId="{67F613F5-DDEF-428B-93D8-39A0C1DE0498}" srcOrd="4" destOrd="0" presId="urn:microsoft.com/office/officeart/2018/2/layout/IconVerticalSolidList"/>
    <dgm:cxn modelId="{D00F188D-6782-488F-8E1D-B8CB9FD0263C}" type="presParOf" srcId="{67F613F5-DDEF-428B-93D8-39A0C1DE0498}" destId="{15A2DD83-6D20-4086-936E-FB1934C6AFED}" srcOrd="0" destOrd="0" presId="urn:microsoft.com/office/officeart/2018/2/layout/IconVerticalSolidList"/>
    <dgm:cxn modelId="{2336C014-59B3-4455-9203-F48B844BF565}" type="presParOf" srcId="{67F613F5-DDEF-428B-93D8-39A0C1DE0498}" destId="{6951E712-372F-48E7-AF8E-5B54E44E06CD}" srcOrd="1" destOrd="0" presId="urn:microsoft.com/office/officeart/2018/2/layout/IconVerticalSolidList"/>
    <dgm:cxn modelId="{6F15F149-9B38-488E-9B8D-76C193A46C88}" type="presParOf" srcId="{67F613F5-DDEF-428B-93D8-39A0C1DE0498}" destId="{CC756917-085D-4684-86C4-E1BE27D2B6B1}" srcOrd="2" destOrd="0" presId="urn:microsoft.com/office/officeart/2018/2/layout/IconVerticalSolidList"/>
    <dgm:cxn modelId="{30FAEEBA-0A35-415F-9CDE-1295736FD31C}" type="presParOf" srcId="{67F613F5-DDEF-428B-93D8-39A0C1DE0498}" destId="{BD05D184-935D-4946-877F-52F0ED2CF8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AC7D2-56EB-47F2-A272-9EDA104F8F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FD8249-51D6-4869-B7D2-CF0C99EC4186}">
      <dgm:prSet/>
      <dgm:spPr/>
      <dgm:t>
        <a:bodyPr/>
        <a:lstStyle/>
        <a:p>
          <a:r>
            <a:rPr lang="en-US"/>
            <a:t>Validation:</a:t>
          </a:r>
        </a:p>
      </dgm:t>
    </dgm:pt>
    <dgm:pt modelId="{2A8DD1EB-E30C-461D-A931-EF8EE5CB697B}" type="parTrans" cxnId="{836EF793-A16D-43E2-81EC-8AC70531731D}">
      <dgm:prSet/>
      <dgm:spPr/>
      <dgm:t>
        <a:bodyPr/>
        <a:lstStyle/>
        <a:p>
          <a:endParaRPr lang="en-US"/>
        </a:p>
      </dgm:t>
    </dgm:pt>
    <dgm:pt modelId="{74D7E956-844C-44A0-9285-D1AEF16667E6}" type="sibTrans" cxnId="{836EF793-A16D-43E2-81EC-8AC70531731D}">
      <dgm:prSet/>
      <dgm:spPr/>
      <dgm:t>
        <a:bodyPr/>
        <a:lstStyle/>
        <a:p>
          <a:endParaRPr lang="en-US"/>
        </a:p>
      </dgm:t>
    </dgm:pt>
    <dgm:pt modelId="{38D9FD12-933B-4CB3-AE54-62A18FB4A3ED}">
      <dgm:prSet/>
      <dgm:spPr/>
      <dgm:t>
        <a:bodyPr/>
        <a:lstStyle/>
        <a:p>
          <a:r>
            <a:rPr lang="en-US"/>
            <a:t>Is this passport valid?</a:t>
          </a:r>
        </a:p>
      </dgm:t>
    </dgm:pt>
    <dgm:pt modelId="{3385DB2C-0673-4C68-B96E-DCD942C61F77}" type="parTrans" cxnId="{0A4B8B1A-CCD4-4E11-B079-21CE0FE22B8C}">
      <dgm:prSet/>
      <dgm:spPr/>
      <dgm:t>
        <a:bodyPr/>
        <a:lstStyle/>
        <a:p>
          <a:endParaRPr lang="en-US"/>
        </a:p>
      </dgm:t>
    </dgm:pt>
    <dgm:pt modelId="{CC3EB2D5-F568-47D4-BEA4-45A3703AF2AC}" type="sibTrans" cxnId="{0A4B8B1A-CCD4-4E11-B079-21CE0FE22B8C}">
      <dgm:prSet/>
      <dgm:spPr/>
      <dgm:t>
        <a:bodyPr/>
        <a:lstStyle/>
        <a:p>
          <a:endParaRPr lang="en-US"/>
        </a:p>
      </dgm:t>
    </dgm:pt>
    <dgm:pt modelId="{28011B70-9519-48D8-B7AF-D0C8224A25A9}">
      <dgm:prSet/>
      <dgm:spPr/>
      <dgm:t>
        <a:bodyPr/>
        <a:lstStyle/>
        <a:p>
          <a:r>
            <a:rPr lang="en-US"/>
            <a:t>Is this person eligible for a Visa?</a:t>
          </a:r>
        </a:p>
      </dgm:t>
    </dgm:pt>
    <dgm:pt modelId="{6D14652C-31E8-480D-AA78-CADBA5DFA2D1}" type="parTrans" cxnId="{5D5B0768-C3F3-43A3-9D9C-D368CF2DE43E}">
      <dgm:prSet/>
      <dgm:spPr/>
      <dgm:t>
        <a:bodyPr/>
        <a:lstStyle/>
        <a:p>
          <a:endParaRPr lang="en-US"/>
        </a:p>
      </dgm:t>
    </dgm:pt>
    <dgm:pt modelId="{EF738B13-DA75-40FA-8D24-1A4D73E152A6}" type="sibTrans" cxnId="{5D5B0768-C3F3-43A3-9D9C-D368CF2DE43E}">
      <dgm:prSet/>
      <dgm:spPr/>
      <dgm:t>
        <a:bodyPr/>
        <a:lstStyle/>
        <a:p>
          <a:endParaRPr lang="en-US"/>
        </a:p>
      </dgm:t>
    </dgm:pt>
    <dgm:pt modelId="{FBED6105-8F73-488C-A77C-817CE717296A}">
      <dgm:prSet/>
      <dgm:spPr/>
      <dgm:t>
        <a:bodyPr/>
        <a:lstStyle/>
        <a:p>
          <a:r>
            <a:rPr lang="en-US"/>
            <a:t>Calculation:</a:t>
          </a:r>
        </a:p>
      </dgm:t>
    </dgm:pt>
    <dgm:pt modelId="{F4F51FA1-4F80-42CA-9631-E162BCBCD785}" type="parTrans" cxnId="{705BCE9C-670E-4AD2-A05E-A7409C23C62D}">
      <dgm:prSet/>
      <dgm:spPr/>
      <dgm:t>
        <a:bodyPr/>
        <a:lstStyle/>
        <a:p>
          <a:endParaRPr lang="en-US"/>
        </a:p>
      </dgm:t>
    </dgm:pt>
    <dgm:pt modelId="{F0A44A6B-72F1-43E1-940B-E7D518AC749E}" type="sibTrans" cxnId="{705BCE9C-670E-4AD2-A05E-A7409C23C62D}">
      <dgm:prSet/>
      <dgm:spPr/>
      <dgm:t>
        <a:bodyPr/>
        <a:lstStyle/>
        <a:p>
          <a:endParaRPr lang="en-US"/>
        </a:p>
      </dgm:t>
    </dgm:pt>
    <dgm:pt modelId="{3E97E267-9DB2-460E-9100-40E19A0008D0}">
      <dgm:prSet/>
      <dgm:spPr/>
      <dgm:t>
        <a:bodyPr/>
        <a:lstStyle/>
        <a:p>
          <a:r>
            <a:rPr lang="en-US"/>
            <a:t>Compute price of travel insurance</a:t>
          </a:r>
        </a:p>
      </dgm:t>
    </dgm:pt>
    <dgm:pt modelId="{6D7B7DB1-3831-42F6-8F5A-AC5F47ACA89B}" type="parTrans" cxnId="{4F25575D-9094-442F-A1AB-C539A835FFAD}">
      <dgm:prSet/>
      <dgm:spPr/>
      <dgm:t>
        <a:bodyPr/>
        <a:lstStyle/>
        <a:p>
          <a:endParaRPr lang="en-US"/>
        </a:p>
      </dgm:t>
    </dgm:pt>
    <dgm:pt modelId="{4D6EDE0F-19EB-4852-9BB6-7962634C5366}" type="sibTrans" cxnId="{4F25575D-9094-442F-A1AB-C539A835FFAD}">
      <dgm:prSet/>
      <dgm:spPr/>
      <dgm:t>
        <a:bodyPr/>
        <a:lstStyle/>
        <a:p>
          <a:endParaRPr lang="en-US"/>
        </a:p>
      </dgm:t>
    </dgm:pt>
    <dgm:pt modelId="{6EFD8D1A-CD78-462B-A574-57ABCD816EC2}">
      <dgm:prSet/>
      <dgm:spPr/>
      <dgm:t>
        <a:bodyPr/>
        <a:lstStyle/>
        <a:p>
          <a:r>
            <a:rPr lang="en-US"/>
            <a:t>Routing and Filtering:</a:t>
          </a:r>
        </a:p>
      </dgm:t>
    </dgm:pt>
    <dgm:pt modelId="{E749CCE7-419B-460F-A1BC-26ED5AC2662F}" type="parTrans" cxnId="{F3BE0A27-1BEC-4FA7-8726-1033FBF23A46}">
      <dgm:prSet/>
      <dgm:spPr/>
      <dgm:t>
        <a:bodyPr/>
        <a:lstStyle/>
        <a:p>
          <a:endParaRPr lang="en-US"/>
        </a:p>
      </dgm:t>
    </dgm:pt>
    <dgm:pt modelId="{7603F7AB-09FB-495A-ABF5-2B0D5294419A}" type="sibTrans" cxnId="{F3BE0A27-1BEC-4FA7-8726-1033FBF23A46}">
      <dgm:prSet/>
      <dgm:spPr/>
      <dgm:t>
        <a:bodyPr/>
        <a:lstStyle/>
        <a:p>
          <a:endParaRPr lang="en-US"/>
        </a:p>
      </dgm:t>
    </dgm:pt>
    <dgm:pt modelId="{4EAB7309-1FC7-4AF9-B874-B4B84702BD0A}">
      <dgm:prSet/>
      <dgm:spPr/>
      <dgm:t>
        <a:bodyPr/>
        <a:lstStyle/>
        <a:p>
          <a:r>
            <a:rPr lang="en-US"/>
            <a:t>Decide who in the company has to approve particular expense</a:t>
          </a:r>
        </a:p>
      </dgm:t>
    </dgm:pt>
    <dgm:pt modelId="{C71BF95D-1920-4602-90EF-F285CD7E729F}" type="parTrans" cxnId="{71083BEF-5D28-45A4-8FAA-C32C64E9F15B}">
      <dgm:prSet/>
      <dgm:spPr/>
      <dgm:t>
        <a:bodyPr/>
        <a:lstStyle/>
        <a:p>
          <a:endParaRPr lang="en-US"/>
        </a:p>
      </dgm:t>
    </dgm:pt>
    <dgm:pt modelId="{083B497F-EBC2-475E-8BFB-274412A9243D}" type="sibTrans" cxnId="{71083BEF-5D28-45A4-8FAA-C32C64E9F15B}">
      <dgm:prSet/>
      <dgm:spPr/>
      <dgm:t>
        <a:bodyPr/>
        <a:lstStyle/>
        <a:p>
          <a:endParaRPr lang="en-US"/>
        </a:p>
      </dgm:t>
    </dgm:pt>
    <dgm:pt modelId="{77518996-A326-4341-8A08-FDFB5542BB5D}">
      <dgm:prSet/>
      <dgm:spPr/>
      <dgm:t>
        <a:bodyPr/>
        <a:lstStyle/>
        <a:p>
          <a:r>
            <a:rPr lang="en-US"/>
            <a:t>Filter incoming email into folders</a:t>
          </a:r>
        </a:p>
      </dgm:t>
    </dgm:pt>
    <dgm:pt modelId="{BAD4126E-8CC8-4080-AEAE-BFD58598E0B9}" type="parTrans" cxnId="{D0508432-6F77-4978-B486-5AE1A003B1C3}">
      <dgm:prSet/>
      <dgm:spPr/>
      <dgm:t>
        <a:bodyPr/>
        <a:lstStyle/>
        <a:p>
          <a:endParaRPr lang="en-US"/>
        </a:p>
      </dgm:t>
    </dgm:pt>
    <dgm:pt modelId="{91A2850C-94EE-4486-BD73-1FD4C759761F}" type="sibTrans" cxnId="{D0508432-6F77-4978-B486-5AE1A003B1C3}">
      <dgm:prSet/>
      <dgm:spPr/>
      <dgm:t>
        <a:bodyPr/>
        <a:lstStyle/>
        <a:p>
          <a:endParaRPr lang="en-US"/>
        </a:p>
      </dgm:t>
    </dgm:pt>
    <dgm:pt modelId="{12E2DC8E-7C2E-4042-8C4B-917B7DB38217}" type="pres">
      <dgm:prSet presAssocID="{940AC7D2-56EB-47F2-A272-9EDA104F8F75}" presName="root" presStyleCnt="0">
        <dgm:presLayoutVars>
          <dgm:dir/>
          <dgm:resizeHandles val="exact"/>
        </dgm:presLayoutVars>
      </dgm:prSet>
      <dgm:spPr/>
    </dgm:pt>
    <dgm:pt modelId="{FB01CEE6-A3D2-4F2C-B94A-F5FB2CF8F2D8}" type="pres">
      <dgm:prSet presAssocID="{CAFD8249-51D6-4869-B7D2-CF0C99EC4186}" presName="compNode" presStyleCnt="0"/>
      <dgm:spPr/>
    </dgm:pt>
    <dgm:pt modelId="{DE1469E8-BAE2-49F9-B468-4F22F1A46961}" type="pres">
      <dgm:prSet presAssocID="{CAFD8249-51D6-4869-B7D2-CF0C99EC4186}" presName="bgRect" presStyleLbl="bgShp" presStyleIdx="0" presStyleCnt="3"/>
      <dgm:spPr/>
    </dgm:pt>
    <dgm:pt modelId="{FCAA17B1-1258-4024-A711-3B37CC42502B}" type="pres">
      <dgm:prSet presAssocID="{CAFD8249-51D6-4869-B7D2-CF0C99EC41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3FA29D3-84BE-4F3F-B00C-A24F6924FD4B}" type="pres">
      <dgm:prSet presAssocID="{CAFD8249-51D6-4869-B7D2-CF0C99EC4186}" presName="spaceRect" presStyleCnt="0"/>
      <dgm:spPr/>
    </dgm:pt>
    <dgm:pt modelId="{D3BCEED9-337A-4AE5-8A4D-C9F310E1B778}" type="pres">
      <dgm:prSet presAssocID="{CAFD8249-51D6-4869-B7D2-CF0C99EC4186}" presName="parTx" presStyleLbl="revTx" presStyleIdx="0" presStyleCnt="6">
        <dgm:presLayoutVars>
          <dgm:chMax val="0"/>
          <dgm:chPref val="0"/>
        </dgm:presLayoutVars>
      </dgm:prSet>
      <dgm:spPr/>
    </dgm:pt>
    <dgm:pt modelId="{80F1CE2F-35C9-4681-8319-9FF7ABF6022C}" type="pres">
      <dgm:prSet presAssocID="{CAFD8249-51D6-4869-B7D2-CF0C99EC4186}" presName="desTx" presStyleLbl="revTx" presStyleIdx="1" presStyleCnt="6">
        <dgm:presLayoutVars/>
      </dgm:prSet>
      <dgm:spPr/>
    </dgm:pt>
    <dgm:pt modelId="{8BC33B4B-A51B-4DD5-8870-60CB799218BB}" type="pres">
      <dgm:prSet presAssocID="{74D7E956-844C-44A0-9285-D1AEF16667E6}" presName="sibTrans" presStyleCnt="0"/>
      <dgm:spPr/>
    </dgm:pt>
    <dgm:pt modelId="{69BE6246-9F6A-4BAE-BACE-C2856A7325CA}" type="pres">
      <dgm:prSet presAssocID="{FBED6105-8F73-488C-A77C-817CE717296A}" presName="compNode" presStyleCnt="0"/>
      <dgm:spPr/>
    </dgm:pt>
    <dgm:pt modelId="{B47A6259-5AEC-4C1B-907E-EA318D9ECB50}" type="pres">
      <dgm:prSet presAssocID="{FBED6105-8F73-488C-A77C-817CE717296A}" presName="bgRect" presStyleLbl="bgShp" presStyleIdx="1" presStyleCnt="3"/>
      <dgm:spPr/>
    </dgm:pt>
    <dgm:pt modelId="{06364A71-F058-4B2E-86FE-0CD5235BB440}" type="pres">
      <dgm:prSet presAssocID="{FBED6105-8F73-488C-A77C-817CE71729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A97B450-FEB9-4FB1-842E-BFF929490E86}" type="pres">
      <dgm:prSet presAssocID="{FBED6105-8F73-488C-A77C-817CE717296A}" presName="spaceRect" presStyleCnt="0"/>
      <dgm:spPr/>
    </dgm:pt>
    <dgm:pt modelId="{66CD8B1B-B86A-4FF7-98AB-84FAFBAFC018}" type="pres">
      <dgm:prSet presAssocID="{FBED6105-8F73-488C-A77C-817CE717296A}" presName="parTx" presStyleLbl="revTx" presStyleIdx="2" presStyleCnt="6">
        <dgm:presLayoutVars>
          <dgm:chMax val="0"/>
          <dgm:chPref val="0"/>
        </dgm:presLayoutVars>
      </dgm:prSet>
      <dgm:spPr/>
    </dgm:pt>
    <dgm:pt modelId="{C2092634-2239-4225-B7EE-90FEF2B85D9D}" type="pres">
      <dgm:prSet presAssocID="{FBED6105-8F73-488C-A77C-817CE717296A}" presName="desTx" presStyleLbl="revTx" presStyleIdx="3" presStyleCnt="6">
        <dgm:presLayoutVars/>
      </dgm:prSet>
      <dgm:spPr/>
    </dgm:pt>
    <dgm:pt modelId="{39706BAC-FE9E-48AF-8BC7-5F0F819DDE78}" type="pres">
      <dgm:prSet presAssocID="{F0A44A6B-72F1-43E1-940B-E7D518AC749E}" presName="sibTrans" presStyleCnt="0"/>
      <dgm:spPr/>
    </dgm:pt>
    <dgm:pt modelId="{0B00D136-CAF7-45C3-9185-2FD02E01CF71}" type="pres">
      <dgm:prSet presAssocID="{6EFD8D1A-CD78-462B-A574-57ABCD816EC2}" presName="compNode" presStyleCnt="0"/>
      <dgm:spPr/>
    </dgm:pt>
    <dgm:pt modelId="{2488092E-CEF5-45AD-B213-EC31E61EBFF4}" type="pres">
      <dgm:prSet presAssocID="{6EFD8D1A-CD78-462B-A574-57ABCD816EC2}" presName="bgRect" presStyleLbl="bgShp" presStyleIdx="2" presStyleCnt="3"/>
      <dgm:spPr/>
    </dgm:pt>
    <dgm:pt modelId="{F76F5391-2B96-4971-AA70-5E78DF660375}" type="pres">
      <dgm:prSet presAssocID="{6EFD8D1A-CD78-462B-A574-57ABCD816E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C4183CC-06C0-4AD7-9460-9F0A7D255628}" type="pres">
      <dgm:prSet presAssocID="{6EFD8D1A-CD78-462B-A574-57ABCD816EC2}" presName="spaceRect" presStyleCnt="0"/>
      <dgm:spPr/>
    </dgm:pt>
    <dgm:pt modelId="{FC0470F9-0B88-4CFB-89EF-B9ACFA2AC6A9}" type="pres">
      <dgm:prSet presAssocID="{6EFD8D1A-CD78-462B-A574-57ABCD816EC2}" presName="parTx" presStyleLbl="revTx" presStyleIdx="4" presStyleCnt="6">
        <dgm:presLayoutVars>
          <dgm:chMax val="0"/>
          <dgm:chPref val="0"/>
        </dgm:presLayoutVars>
      </dgm:prSet>
      <dgm:spPr/>
    </dgm:pt>
    <dgm:pt modelId="{DBE96569-3F64-495A-B9F3-459754DA0CE8}" type="pres">
      <dgm:prSet presAssocID="{6EFD8D1A-CD78-462B-A574-57ABCD816EC2}" presName="desTx" presStyleLbl="revTx" presStyleIdx="5" presStyleCnt="6">
        <dgm:presLayoutVars/>
      </dgm:prSet>
      <dgm:spPr/>
    </dgm:pt>
  </dgm:ptLst>
  <dgm:cxnLst>
    <dgm:cxn modelId="{2065D504-DA67-447F-A148-42DA9D90FDAE}" type="presOf" srcId="{CAFD8249-51D6-4869-B7D2-CF0C99EC4186}" destId="{D3BCEED9-337A-4AE5-8A4D-C9F310E1B778}" srcOrd="0" destOrd="0" presId="urn:microsoft.com/office/officeart/2018/2/layout/IconVerticalSolidList"/>
    <dgm:cxn modelId="{0A4B8B1A-CCD4-4E11-B079-21CE0FE22B8C}" srcId="{CAFD8249-51D6-4869-B7D2-CF0C99EC4186}" destId="{38D9FD12-933B-4CB3-AE54-62A18FB4A3ED}" srcOrd="0" destOrd="0" parTransId="{3385DB2C-0673-4C68-B96E-DCD942C61F77}" sibTransId="{CC3EB2D5-F568-47D4-BEA4-45A3703AF2AC}"/>
    <dgm:cxn modelId="{F3BE0A27-1BEC-4FA7-8726-1033FBF23A46}" srcId="{940AC7D2-56EB-47F2-A272-9EDA104F8F75}" destId="{6EFD8D1A-CD78-462B-A574-57ABCD816EC2}" srcOrd="2" destOrd="0" parTransId="{E749CCE7-419B-460F-A1BC-26ED5AC2662F}" sibTransId="{7603F7AB-09FB-495A-ABF5-2B0D5294419A}"/>
    <dgm:cxn modelId="{D0508432-6F77-4978-B486-5AE1A003B1C3}" srcId="{6EFD8D1A-CD78-462B-A574-57ABCD816EC2}" destId="{77518996-A326-4341-8A08-FDFB5542BB5D}" srcOrd="1" destOrd="0" parTransId="{BAD4126E-8CC8-4080-AEAE-BFD58598E0B9}" sibTransId="{91A2850C-94EE-4486-BD73-1FD4C759761F}"/>
    <dgm:cxn modelId="{94102838-E929-4FCA-A018-499B936F4544}" type="presOf" srcId="{6EFD8D1A-CD78-462B-A574-57ABCD816EC2}" destId="{FC0470F9-0B88-4CFB-89EF-B9ACFA2AC6A9}" srcOrd="0" destOrd="0" presId="urn:microsoft.com/office/officeart/2018/2/layout/IconVerticalSolidList"/>
    <dgm:cxn modelId="{1AEDC056-9DC5-464E-80E1-34CF0D811DA3}" type="presOf" srcId="{3E97E267-9DB2-460E-9100-40E19A0008D0}" destId="{C2092634-2239-4225-B7EE-90FEF2B85D9D}" srcOrd="0" destOrd="0" presId="urn:microsoft.com/office/officeart/2018/2/layout/IconVerticalSolidList"/>
    <dgm:cxn modelId="{9D37745A-1245-460F-91CF-19FBA88179B4}" type="presOf" srcId="{77518996-A326-4341-8A08-FDFB5542BB5D}" destId="{DBE96569-3F64-495A-B9F3-459754DA0CE8}" srcOrd="0" destOrd="1" presId="urn:microsoft.com/office/officeart/2018/2/layout/IconVerticalSolidList"/>
    <dgm:cxn modelId="{4F25575D-9094-442F-A1AB-C539A835FFAD}" srcId="{FBED6105-8F73-488C-A77C-817CE717296A}" destId="{3E97E267-9DB2-460E-9100-40E19A0008D0}" srcOrd="0" destOrd="0" parTransId="{6D7B7DB1-3831-42F6-8F5A-AC5F47ACA89B}" sibTransId="{4D6EDE0F-19EB-4852-9BB6-7962634C5366}"/>
    <dgm:cxn modelId="{5D5B0768-C3F3-43A3-9D9C-D368CF2DE43E}" srcId="{CAFD8249-51D6-4869-B7D2-CF0C99EC4186}" destId="{28011B70-9519-48D8-B7AF-D0C8224A25A9}" srcOrd="1" destOrd="0" parTransId="{6D14652C-31E8-480D-AA78-CADBA5DFA2D1}" sibTransId="{EF738B13-DA75-40FA-8D24-1A4D73E152A6}"/>
    <dgm:cxn modelId="{D9E95E92-2DF5-46DC-B6D1-A1B65FB257B3}" type="presOf" srcId="{28011B70-9519-48D8-B7AF-D0C8224A25A9}" destId="{80F1CE2F-35C9-4681-8319-9FF7ABF6022C}" srcOrd="0" destOrd="1" presId="urn:microsoft.com/office/officeart/2018/2/layout/IconVerticalSolidList"/>
    <dgm:cxn modelId="{836EF793-A16D-43E2-81EC-8AC70531731D}" srcId="{940AC7D2-56EB-47F2-A272-9EDA104F8F75}" destId="{CAFD8249-51D6-4869-B7D2-CF0C99EC4186}" srcOrd="0" destOrd="0" parTransId="{2A8DD1EB-E30C-461D-A931-EF8EE5CB697B}" sibTransId="{74D7E956-844C-44A0-9285-D1AEF16667E6}"/>
    <dgm:cxn modelId="{705BCE9C-670E-4AD2-A05E-A7409C23C62D}" srcId="{940AC7D2-56EB-47F2-A272-9EDA104F8F75}" destId="{FBED6105-8F73-488C-A77C-817CE717296A}" srcOrd="1" destOrd="0" parTransId="{F4F51FA1-4F80-42CA-9631-E162BCBCD785}" sibTransId="{F0A44A6B-72F1-43E1-940B-E7D518AC749E}"/>
    <dgm:cxn modelId="{3404FA9E-5A97-4AAB-9FAC-9FA96391A40B}" type="presOf" srcId="{38D9FD12-933B-4CB3-AE54-62A18FB4A3ED}" destId="{80F1CE2F-35C9-4681-8319-9FF7ABF6022C}" srcOrd="0" destOrd="0" presId="urn:microsoft.com/office/officeart/2018/2/layout/IconVerticalSolidList"/>
    <dgm:cxn modelId="{5E7D13A7-68B6-4162-BEE9-3B9A5E78CBAE}" type="presOf" srcId="{4EAB7309-1FC7-4AF9-B874-B4B84702BD0A}" destId="{DBE96569-3F64-495A-B9F3-459754DA0CE8}" srcOrd="0" destOrd="0" presId="urn:microsoft.com/office/officeart/2018/2/layout/IconVerticalSolidList"/>
    <dgm:cxn modelId="{F3BDD0C7-A079-4EF3-A161-4AC5EE355B64}" type="presOf" srcId="{FBED6105-8F73-488C-A77C-817CE717296A}" destId="{66CD8B1B-B86A-4FF7-98AB-84FAFBAFC018}" srcOrd="0" destOrd="0" presId="urn:microsoft.com/office/officeart/2018/2/layout/IconVerticalSolidList"/>
    <dgm:cxn modelId="{840D53D8-9EC8-43B6-B440-DFA1F1B493FB}" type="presOf" srcId="{940AC7D2-56EB-47F2-A272-9EDA104F8F75}" destId="{12E2DC8E-7C2E-4042-8C4B-917B7DB38217}" srcOrd="0" destOrd="0" presId="urn:microsoft.com/office/officeart/2018/2/layout/IconVerticalSolidList"/>
    <dgm:cxn modelId="{71083BEF-5D28-45A4-8FAA-C32C64E9F15B}" srcId="{6EFD8D1A-CD78-462B-A574-57ABCD816EC2}" destId="{4EAB7309-1FC7-4AF9-B874-B4B84702BD0A}" srcOrd="0" destOrd="0" parTransId="{C71BF95D-1920-4602-90EF-F285CD7E729F}" sibTransId="{083B497F-EBC2-475E-8BFB-274412A9243D}"/>
    <dgm:cxn modelId="{E3617F35-72CB-4273-B7E5-04D55E035BC2}" type="presParOf" srcId="{12E2DC8E-7C2E-4042-8C4B-917B7DB38217}" destId="{FB01CEE6-A3D2-4F2C-B94A-F5FB2CF8F2D8}" srcOrd="0" destOrd="0" presId="urn:microsoft.com/office/officeart/2018/2/layout/IconVerticalSolidList"/>
    <dgm:cxn modelId="{C08301BC-7FF2-4476-BCB3-87D869A3A8DA}" type="presParOf" srcId="{FB01CEE6-A3D2-4F2C-B94A-F5FB2CF8F2D8}" destId="{DE1469E8-BAE2-49F9-B468-4F22F1A46961}" srcOrd="0" destOrd="0" presId="urn:microsoft.com/office/officeart/2018/2/layout/IconVerticalSolidList"/>
    <dgm:cxn modelId="{171BCDD4-44D4-4534-9DB2-C43EDEF2341B}" type="presParOf" srcId="{FB01CEE6-A3D2-4F2C-B94A-F5FB2CF8F2D8}" destId="{FCAA17B1-1258-4024-A711-3B37CC42502B}" srcOrd="1" destOrd="0" presId="urn:microsoft.com/office/officeart/2018/2/layout/IconVerticalSolidList"/>
    <dgm:cxn modelId="{2C58F89F-6800-4C1B-936A-769F082A7D07}" type="presParOf" srcId="{FB01CEE6-A3D2-4F2C-B94A-F5FB2CF8F2D8}" destId="{63FA29D3-84BE-4F3F-B00C-A24F6924FD4B}" srcOrd="2" destOrd="0" presId="urn:microsoft.com/office/officeart/2018/2/layout/IconVerticalSolidList"/>
    <dgm:cxn modelId="{7254E196-DF98-4DA3-AAC2-906109FDC40D}" type="presParOf" srcId="{FB01CEE6-A3D2-4F2C-B94A-F5FB2CF8F2D8}" destId="{D3BCEED9-337A-4AE5-8A4D-C9F310E1B778}" srcOrd="3" destOrd="0" presId="urn:microsoft.com/office/officeart/2018/2/layout/IconVerticalSolidList"/>
    <dgm:cxn modelId="{C785B2BE-666C-44E6-8CFF-27FBC0747D17}" type="presParOf" srcId="{FB01CEE6-A3D2-4F2C-B94A-F5FB2CF8F2D8}" destId="{80F1CE2F-35C9-4681-8319-9FF7ABF6022C}" srcOrd="4" destOrd="0" presId="urn:microsoft.com/office/officeart/2018/2/layout/IconVerticalSolidList"/>
    <dgm:cxn modelId="{A493CC6C-2900-42D2-918B-7B6BF9566C44}" type="presParOf" srcId="{12E2DC8E-7C2E-4042-8C4B-917B7DB38217}" destId="{8BC33B4B-A51B-4DD5-8870-60CB799218BB}" srcOrd="1" destOrd="0" presId="urn:microsoft.com/office/officeart/2018/2/layout/IconVerticalSolidList"/>
    <dgm:cxn modelId="{EC7BFA77-EE91-444F-8489-D4C0331D8A16}" type="presParOf" srcId="{12E2DC8E-7C2E-4042-8C4B-917B7DB38217}" destId="{69BE6246-9F6A-4BAE-BACE-C2856A7325CA}" srcOrd="2" destOrd="0" presId="urn:microsoft.com/office/officeart/2018/2/layout/IconVerticalSolidList"/>
    <dgm:cxn modelId="{86B23D74-3AA1-4FF7-8478-19E0EEE41566}" type="presParOf" srcId="{69BE6246-9F6A-4BAE-BACE-C2856A7325CA}" destId="{B47A6259-5AEC-4C1B-907E-EA318D9ECB50}" srcOrd="0" destOrd="0" presId="urn:microsoft.com/office/officeart/2018/2/layout/IconVerticalSolidList"/>
    <dgm:cxn modelId="{BF0A417D-5A88-4135-892B-CA6C13B80405}" type="presParOf" srcId="{69BE6246-9F6A-4BAE-BACE-C2856A7325CA}" destId="{06364A71-F058-4B2E-86FE-0CD5235BB440}" srcOrd="1" destOrd="0" presId="urn:microsoft.com/office/officeart/2018/2/layout/IconVerticalSolidList"/>
    <dgm:cxn modelId="{6181EFD3-AF75-4442-B7D5-3CA09D47369D}" type="presParOf" srcId="{69BE6246-9F6A-4BAE-BACE-C2856A7325CA}" destId="{BA97B450-FEB9-4FB1-842E-BFF929490E86}" srcOrd="2" destOrd="0" presId="urn:microsoft.com/office/officeart/2018/2/layout/IconVerticalSolidList"/>
    <dgm:cxn modelId="{52E1951C-36BE-4DE4-A8B7-7FFDF5793708}" type="presParOf" srcId="{69BE6246-9F6A-4BAE-BACE-C2856A7325CA}" destId="{66CD8B1B-B86A-4FF7-98AB-84FAFBAFC018}" srcOrd="3" destOrd="0" presId="urn:microsoft.com/office/officeart/2018/2/layout/IconVerticalSolidList"/>
    <dgm:cxn modelId="{242B4AAE-D711-40E4-A43E-1EEDCA6B7356}" type="presParOf" srcId="{69BE6246-9F6A-4BAE-BACE-C2856A7325CA}" destId="{C2092634-2239-4225-B7EE-90FEF2B85D9D}" srcOrd="4" destOrd="0" presId="urn:microsoft.com/office/officeart/2018/2/layout/IconVerticalSolidList"/>
    <dgm:cxn modelId="{E6B3B735-C18D-40AE-A365-E3DBECBA07B5}" type="presParOf" srcId="{12E2DC8E-7C2E-4042-8C4B-917B7DB38217}" destId="{39706BAC-FE9E-48AF-8BC7-5F0F819DDE78}" srcOrd="3" destOrd="0" presId="urn:microsoft.com/office/officeart/2018/2/layout/IconVerticalSolidList"/>
    <dgm:cxn modelId="{D79ED3BB-D323-4F14-9C35-ECC7AE9FF2A7}" type="presParOf" srcId="{12E2DC8E-7C2E-4042-8C4B-917B7DB38217}" destId="{0B00D136-CAF7-45C3-9185-2FD02E01CF71}" srcOrd="4" destOrd="0" presId="urn:microsoft.com/office/officeart/2018/2/layout/IconVerticalSolidList"/>
    <dgm:cxn modelId="{EC8A4D45-08BF-4868-B235-414EC4FCD826}" type="presParOf" srcId="{0B00D136-CAF7-45C3-9185-2FD02E01CF71}" destId="{2488092E-CEF5-45AD-B213-EC31E61EBFF4}" srcOrd="0" destOrd="0" presId="urn:microsoft.com/office/officeart/2018/2/layout/IconVerticalSolidList"/>
    <dgm:cxn modelId="{2FBC1C7B-AF73-4CA2-99AA-AFE381C06630}" type="presParOf" srcId="{0B00D136-CAF7-45C3-9185-2FD02E01CF71}" destId="{F76F5391-2B96-4971-AA70-5E78DF660375}" srcOrd="1" destOrd="0" presId="urn:microsoft.com/office/officeart/2018/2/layout/IconVerticalSolidList"/>
    <dgm:cxn modelId="{2E445198-2F72-4FFB-9715-22547EBF97AC}" type="presParOf" srcId="{0B00D136-CAF7-45C3-9185-2FD02E01CF71}" destId="{BC4183CC-06C0-4AD7-9460-9F0A7D255628}" srcOrd="2" destOrd="0" presId="urn:microsoft.com/office/officeart/2018/2/layout/IconVerticalSolidList"/>
    <dgm:cxn modelId="{FE6AD2F0-55EA-4F77-B89A-6E0A7D6B4559}" type="presParOf" srcId="{0B00D136-CAF7-45C3-9185-2FD02E01CF71}" destId="{FC0470F9-0B88-4CFB-89EF-B9ACFA2AC6A9}" srcOrd="3" destOrd="0" presId="urn:microsoft.com/office/officeart/2018/2/layout/IconVerticalSolidList"/>
    <dgm:cxn modelId="{951E06AB-87FD-417E-9FF5-8E824530B044}" type="presParOf" srcId="{0B00D136-CAF7-45C3-9185-2FD02E01CF71}" destId="{DBE96569-3F64-495A-B9F3-459754DA0CE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9E89-8E12-4FD1-B554-094FD3787C18}">
      <dsp:nvSpPr>
        <dsp:cNvPr id="0" name=""/>
        <dsp:cNvSpPr/>
      </dsp:nvSpPr>
      <dsp:spPr>
        <a:xfrm>
          <a:off x="757622" y="1260860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E930-49B6-4FBF-A366-04517B67D0B1}">
      <dsp:nvSpPr>
        <dsp:cNvPr id="0" name=""/>
        <dsp:cNvSpPr/>
      </dsp:nvSpPr>
      <dsp:spPr>
        <a:xfrm>
          <a:off x="3520" y="2161688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Rule Engine is like a domain expert in your system</a:t>
          </a:r>
        </a:p>
      </dsp:txBody>
      <dsp:txXfrm>
        <a:off x="3520" y="2161688"/>
        <a:ext cx="2320312" cy="391552"/>
      </dsp:txXfrm>
    </dsp:sp>
    <dsp:sp modelId="{A875D155-2599-429C-A56A-0159948BB01F}">
      <dsp:nvSpPr>
        <dsp:cNvPr id="0" name=""/>
        <dsp:cNvSpPr/>
      </dsp:nvSpPr>
      <dsp:spPr>
        <a:xfrm>
          <a:off x="3520" y="2594505"/>
          <a:ext cx="2320312" cy="7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Taking into account all the rules that exist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and applying the rules to the data</a:t>
          </a:r>
        </a:p>
      </dsp:txBody>
      <dsp:txXfrm>
        <a:off x="3520" y="2594505"/>
        <a:ext cx="2320312" cy="729580"/>
      </dsp:txXfrm>
    </dsp:sp>
    <dsp:sp modelId="{00325F5A-897E-482F-8DB2-164BA604AA21}">
      <dsp:nvSpPr>
        <dsp:cNvPr id="0" name=""/>
        <dsp:cNvSpPr/>
      </dsp:nvSpPr>
      <dsp:spPr>
        <a:xfrm>
          <a:off x="3483989" y="1260860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4C73A-9EB3-4733-9E24-6397611E8C05}">
      <dsp:nvSpPr>
        <dsp:cNvPr id="0" name=""/>
        <dsp:cNvSpPr/>
      </dsp:nvSpPr>
      <dsp:spPr>
        <a:xfrm>
          <a:off x="2729888" y="2161688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Domain expert built in imperative way has limitations</a:t>
          </a:r>
        </a:p>
      </dsp:txBody>
      <dsp:txXfrm>
        <a:off x="2729888" y="2161688"/>
        <a:ext cx="2320312" cy="391552"/>
      </dsp:txXfrm>
    </dsp:sp>
    <dsp:sp modelId="{BB1697C1-FB01-4D76-AA8A-32F9404CD258}">
      <dsp:nvSpPr>
        <dsp:cNvPr id="0" name=""/>
        <dsp:cNvSpPr/>
      </dsp:nvSpPr>
      <dsp:spPr>
        <a:xfrm>
          <a:off x="2729888" y="2594505"/>
          <a:ext cx="2320312" cy="7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might be a lot of branches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Hard to make changes</a:t>
          </a:r>
        </a:p>
      </dsp:txBody>
      <dsp:txXfrm>
        <a:off x="2729888" y="2594505"/>
        <a:ext cx="2320312" cy="729580"/>
      </dsp:txXfrm>
    </dsp:sp>
    <dsp:sp modelId="{1D5E4410-481B-47F6-B7FF-253CD67B48FA}">
      <dsp:nvSpPr>
        <dsp:cNvPr id="0" name=""/>
        <dsp:cNvSpPr/>
      </dsp:nvSpPr>
      <dsp:spPr>
        <a:xfrm>
          <a:off x="6210356" y="1260860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C05C-ADB5-4068-AA81-3B5133ED32B6}">
      <dsp:nvSpPr>
        <dsp:cNvPr id="0" name=""/>
        <dsp:cNvSpPr/>
      </dsp:nvSpPr>
      <dsp:spPr>
        <a:xfrm>
          <a:off x="5456255" y="2161688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Drools is declarative programming</a:t>
          </a:r>
        </a:p>
      </dsp:txBody>
      <dsp:txXfrm>
        <a:off x="5456255" y="2161688"/>
        <a:ext cx="2320312" cy="391552"/>
      </dsp:txXfrm>
    </dsp:sp>
    <dsp:sp modelId="{6AB387EC-8020-4F27-B8B0-FC660D85C481}">
      <dsp:nvSpPr>
        <dsp:cNvPr id="0" name=""/>
        <dsp:cNvSpPr/>
      </dsp:nvSpPr>
      <dsp:spPr>
        <a:xfrm>
          <a:off x="5456255" y="2594505"/>
          <a:ext cx="2320312" cy="7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specify what you want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don’t specify how to achieve this step by step</a:t>
          </a:r>
        </a:p>
      </dsp:txBody>
      <dsp:txXfrm>
        <a:off x="5456255" y="2594505"/>
        <a:ext cx="2320312" cy="729580"/>
      </dsp:txXfrm>
    </dsp:sp>
    <dsp:sp modelId="{5B387878-21A1-4533-B521-93D13DD65204}">
      <dsp:nvSpPr>
        <dsp:cNvPr id="0" name=""/>
        <dsp:cNvSpPr/>
      </dsp:nvSpPr>
      <dsp:spPr>
        <a:xfrm>
          <a:off x="8936724" y="1260860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AB9D9-75E2-4BD1-A943-A00651EC854E}">
      <dsp:nvSpPr>
        <dsp:cNvPr id="0" name=""/>
        <dsp:cNvSpPr/>
      </dsp:nvSpPr>
      <dsp:spPr>
        <a:xfrm>
          <a:off x="8182622" y="2161688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Drools rule engine works in loop</a:t>
          </a:r>
        </a:p>
      </dsp:txBody>
      <dsp:txXfrm>
        <a:off x="8182622" y="2161688"/>
        <a:ext cx="2320312" cy="391552"/>
      </dsp:txXfrm>
    </dsp:sp>
    <dsp:sp modelId="{EAF993E0-AC08-49A7-8986-2A04EBEC7572}">
      <dsp:nvSpPr>
        <dsp:cNvPr id="0" name=""/>
        <dsp:cNvSpPr/>
      </dsp:nvSpPr>
      <dsp:spPr>
        <a:xfrm>
          <a:off x="8182622" y="2594505"/>
          <a:ext cx="2320312" cy="7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Finds what rules could fire next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Picks one out and fires it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Firing the rule modifies the data</a:t>
          </a:r>
        </a:p>
      </dsp:txBody>
      <dsp:txXfrm>
        <a:off x="8182622" y="2594505"/>
        <a:ext cx="2320312" cy="72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C75BD-BE64-AA47-9A19-1A5613C851DE}">
      <dsp:nvSpPr>
        <dsp:cNvPr id="0" name=""/>
        <dsp:cNvSpPr/>
      </dsp:nvSpPr>
      <dsp:spPr>
        <a:xfrm>
          <a:off x="0" y="30674"/>
          <a:ext cx="10506456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Rules executed by matching against any data inserted into the engine.</a:t>
          </a:r>
        </a:p>
      </dsp:txBody>
      <dsp:txXfrm>
        <a:off x="52359" y="83033"/>
        <a:ext cx="10401738" cy="967861"/>
      </dsp:txXfrm>
    </dsp:sp>
    <dsp:sp modelId="{77F879AA-918A-6E41-8DCF-09EBBBB7F0D1}">
      <dsp:nvSpPr>
        <dsp:cNvPr id="0" name=""/>
        <dsp:cNvSpPr/>
      </dsp:nvSpPr>
      <dsp:spPr>
        <a:xfrm>
          <a:off x="0" y="1181013"/>
          <a:ext cx="10506456" cy="10725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Rules can never be called directly.</a:t>
          </a:r>
        </a:p>
      </dsp:txBody>
      <dsp:txXfrm>
        <a:off x="52359" y="1233372"/>
        <a:ext cx="10401738" cy="967861"/>
      </dsp:txXfrm>
    </dsp:sp>
    <dsp:sp modelId="{EE38498F-10A6-2F45-9C0E-023C5A37953E}">
      <dsp:nvSpPr>
        <dsp:cNvPr id="0" name=""/>
        <dsp:cNvSpPr/>
      </dsp:nvSpPr>
      <dsp:spPr>
        <a:xfrm>
          <a:off x="0" y="2331352"/>
          <a:ext cx="10506456" cy="10725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Specific instances cannot be passed to a rule.</a:t>
          </a:r>
        </a:p>
      </dsp:txBody>
      <dsp:txXfrm>
        <a:off x="52359" y="2383711"/>
        <a:ext cx="10401738" cy="967861"/>
      </dsp:txXfrm>
    </dsp:sp>
    <dsp:sp modelId="{0587848A-62A6-B44E-A8D7-D4AB4181B9CA}">
      <dsp:nvSpPr>
        <dsp:cNvPr id="0" name=""/>
        <dsp:cNvSpPr/>
      </dsp:nvSpPr>
      <dsp:spPr>
        <a:xfrm>
          <a:off x="0" y="3481692"/>
          <a:ext cx="10506456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Depending on the matches, a rule may fire once or several times, or not at all.</a:t>
          </a:r>
        </a:p>
      </dsp:txBody>
      <dsp:txXfrm>
        <a:off x="52359" y="3534051"/>
        <a:ext cx="10401738" cy="967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94FFA-74C1-407F-AF5F-2FC1DF569E98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B97A2-1668-4D19-A002-D08CE6625A70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B6906-487E-4FB0-ACD5-C12D60156EBD}">
      <dsp:nvSpPr>
        <dsp:cNvPr id="0" name=""/>
        <dsp:cNvSpPr/>
      </dsp:nvSpPr>
      <dsp:spPr>
        <a:xfrm>
          <a:off x="1512662" y="559"/>
          <a:ext cx="4727905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difficult for any one person to fully understand without digging in </a:t>
          </a:r>
        </a:p>
      </dsp:txBody>
      <dsp:txXfrm>
        <a:off x="1512662" y="559"/>
        <a:ext cx="4727905" cy="1309664"/>
      </dsp:txXfrm>
    </dsp:sp>
    <dsp:sp modelId="{DA36AF72-D2D3-4E0B-A1F0-51D78B4D13A9}">
      <dsp:nvSpPr>
        <dsp:cNvPr id="0" name=""/>
        <dsp:cNvSpPr/>
      </dsp:nvSpPr>
      <dsp:spPr>
        <a:xfrm>
          <a:off x="6240567" y="559"/>
          <a:ext cx="426588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business rule defines a small component of a complex scenario</a:t>
          </a:r>
        </a:p>
      </dsp:txBody>
      <dsp:txXfrm>
        <a:off x="6240567" y="559"/>
        <a:ext cx="4265888" cy="1309664"/>
      </dsp:txXfrm>
    </dsp:sp>
    <dsp:sp modelId="{26F39B99-56D1-41A8-9BDC-A0ED22DADD3C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B6851-D780-49DE-92D9-0BF057D1817F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C184-2C67-486A-9F75-4729CEAF1540}">
      <dsp:nvSpPr>
        <dsp:cNvPr id="0" name=""/>
        <dsp:cNvSpPr/>
      </dsp:nvSpPr>
      <dsp:spPr>
        <a:xfrm>
          <a:off x="1512662" y="1637640"/>
          <a:ext cx="4727905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Requirements keep changing over time</a:t>
          </a:r>
        </a:p>
      </dsp:txBody>
      <dsp:txXfrm>
        <a:off x="1512662" y="1637640"/>
        <a:ext cx="4727905" cy="1309664"/>
      </dsp:txXfrm>
    </dsp:sp>
    <dsp:sp modelId="{67823D58-2219-4453-A866-2D3CC6A47A25}">
      <dsp:nvSpPr>
        <dsp:cNvPr id="0" name=""/>
        <dsp:cNvSpPr/>
      </dsp:nvSpPr>
      <dsp:spPr>
        <a:xfrm>
          <a:off x="6240567" y="1637640"/>
          <a:ext cx="426588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Easier to make changes because no need to analyze whole tree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people can work on rules at the same time</a:t>
          </a:r>
        </a:p>
      </dsp:txBody>
      <dsp:txXfrm>
        <a:off x="6240567" y="1637640"/>
        <a:ext cx="4265888" cy="1309664"/>
      </dsp:txXfrm>
    </dsp:sp>
    <dsp:sp modelId="{15A2DD83-6D20-4086-936E-FB1934C6AFED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1E712-372F-48E7-AF8E-5B54E44E06CD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5D184-935D-4946-877F-52F0ED2CF816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Decisions has to be made quickly</a:t>
          </a:r>
        </a:p>
      </dsp:txBody>
      <dsp:txXfrm>
        <a:off x="1512662" y="3274721"/>
        <a:ext cx="8993793" cy="130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469E8-BAE2-49F9-B468-4F22F1A4696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A17B1-1258-4024-A711-3B37CC42502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CEED9-337A-4AE5-8A4D-C9F310E1B778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Validation:</a:t>
          </a:r>
        </a:p>
      </dsp:txBody>
      <dsp:txXfrm>
        <a:off x="1941716" y="718"/>
        <a:ext cx="2931121" cy="1681139"/>
      </dsp:txXfrm>
    </dsp:sp>
    <dsp:sp modelId="{80F1CE2F-35C9-4681-8319-9FF7ABF6022C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 this passport valid?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 this person eligible for a Visa?</a:t>
          </a:r>
        </a:p>
      </dsp:txBody>
      <dsp:txXfrm>
        <a:off x="4872838" y="718"/>
        <a:ext cx="1640765" cy="1681139"/>
      </dsp:txXfrm>
    </dsp:sp>
    <dsp:sp modelId="{B47A6259-5AEC-4C1B-907E-EA318D9ECB5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64A71-F058-4B2E-86FE-0CD5235BB44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D8B1B-B86A-4FF7-98AB-84FAFBAFC018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Calculation:</a:t>
          </a:r>
        </a:p>
      </dsp:txBody>
      <dsp:txXfrm>
        <a:off x="1941716" y="2102143"/>
        <a:ext cx="2931121" cy="1681139"/>
      </dsp:txXfrm>
    </dsp:sp>
    <dsp:sp modelId="{C2092634-2239-4225-B7EE-90FEF2B85D9D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Compute price of travel insurance</a:t>
          </a:r>
        </a:p>
      </dsp:txBody>
      <dsp:txXfrm>
        <a:off x="4872838" y="2102143"/>
        <a:ext cx="1640765" cy="1681139"/>
      </dsp:txXfrm>
    </dsp:sp>
    <dsp:sp modelId="{2488092E-CEF5-45AD-B213-EC31E61EBFF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5391-2B96-4971-AA70-5E78DF66037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470F9-0B88-4CFB-89EF-B9ACFA2AC6A9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Routing and Filtering:</a:t>
          </a:r>
        </a:p>
      </dsp:txBody>
      <dsp:txXfrm>
        <a:off x="1941716" y="4203567"/>
        <a:ext cx="2931121" cy="1681139"/>
      </dsp:txXfrm>
    </dsp:sp>
    <dsp:sp modelId="{DBE96569-3F64-495A-B9F3-459754DA0CE8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Decide who in the company has to approve particular expense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 incoming email into folders</a:t>
          </a:r>
        </a:p>
      </dsp:txBody>
      <dsp:txXfrm>
        <a:off x="4872838" y="4203567"/>
        <a:ext cx="1640765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4BF2-F489-574D-BE5B-5497440B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8687A-F669-3E4C-B11B-C832D2458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0BDB-6054-3040-B372-3C678404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4DF4-A213-9E4C-9873-E1124C3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3933-D257-674F-9118-52376593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6C93-F02A-B84D-BC07-25F86869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13D4-254A-DE4B-9D83-1C0BE30C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048C-A09B-DD47-BF6C-51AF50F3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C206-1C75-1443-8F11-5563E9C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C38-306C-7746-AD66-E7EED8C9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1BA16-CBD0-8644-B602-A309E7F47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D88A9-C965-9542-82A5-E840373F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4493-A934-164A-BB03-2183A2B3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33F-677A-DE4B-9F31-386FF4CF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3303-B1F5-324F-90DC-E44BE380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CFC0-393C-E548-A794-D8850639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18CB-8A29-BE47-943C-F1159090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D8C2-E9C2-8443-8590-12A699E8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74D8-5AF9-F245-940E-642CA888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35BC-233A-EA49-A00B-1AC22C97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ABCA-7427-A045-9706-C8F5B3F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920E-E847-F347-BF4A-F285C5E7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5F37-C717-9345-A506-7F265EC6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43DE-4987-9745-BFD4-8387A9A0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EF75-FC38-5842-84F8-3362B0A5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E751-7E63-9B43-815E-7D106445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A718-1E33-D74F-BD97-651A22C1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8970-6220-944D-BCEE-78A475CFD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94565-3283-F242-BDBD-ADC39A0C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89452-8BA5-2849-B70B-553F625B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3E42-A28D-C945-BF7A-D3CDD75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5486-B6F9-0547-A395-C60D9B4A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DC78-3826-EC46-98F7-AAFC3F82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4A216-91BE-4C49-81D7-FEDDEB92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5D3E5-D9AA-B841-B293-8E3FC75B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711FB-2B35-014B-9ED3-236DAB49D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7D42C-4387-2449-92B1-CEDAA29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7EEBA-7196-2D4F-A1EB-13F05262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1EE99-0ECC-6B41-8AF8-4F610521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D9B4-CF7B-CB4D-A8FE-E5DF7965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435F2-DC13-384E-9908-8B16EADC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2A127-E38A-454F-93EF-587FB3D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7D90-5922-7B4F-8E82-AF7CB773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D86B8-5E80-A944-B82A-9B3D9490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3218F-7CB3-4C44-9FAC-39DB514A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1B4A-C451-0D48-8EAD-B76EE1FA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52C8-446C-5145-B7FC-A46C2DDB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CBD2-D31B-4743-AE76-07CE8CEB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56900-4557-E54E-9803-74669A27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28FAD-CB47-FA40-8A00-62E4B2EA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97DCB-BAC0-6346-BD72-64B4C28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989B-39B3-514E-AB4F-F2DA549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5189-D14E-4B48-B896-D68AB7AB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F5E97-97DD-3346-B241-36862D7EA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0A687-D4E3-DB40-907E-3183C00D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1BEF-C886-0244-95C1-90567773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0442B-59EA-4841-BB67-F948B8E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DFCA2-2EC6-D649-8C15-90290ED5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D9931-053C-C844-9EE3-74C9AD1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E19EE-69DF-5D41-815D-05D3BBA1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7C4F7-7824-504C-A6AA-BFB4810F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07C0-442F-5245-9D5D-155C4B18261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17CE-09E5-D147-8300-18BE2738A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9DF2-9D3A-3E4D-A3F8-5F2A0BE8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5E2F-1302-4547-A2F5-421C755B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B7CE31AA-7817-EA4B-90E6-1E576ED47EF1}"/>
              </a:ext>
            </a:extLst>
          </p:cNvPr>
          <p:cNvSpPr/>
          <p:nvPr/>
        </p:nvSpPr>
        <p:spPr>
          <a:xfrm>
            <a:off x="1207162" y="2901916"/>
            <a:ext cx="2780269" cy="101745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0E9647-E468-F540-9175-CB8F4C59DF50}"/>
              </a:ext>
            </a:extLst>
          </p:cNvPr>
          <p:cNvSpPr/>
          <p:nvPr/>
        </p:nvSpPr>
        <p:spPr>
          <a:xfrm>
            <a:off x="4027523" y="991312"/>
            <a:ext cx="4330264" cy="40763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Vertical Scroll 5">
            <a:extLst>
              <a:ext uri="{FF2B5EF4-FFF2-40B4-BE49-F238E27FC236}">
                <a16:creationId xmlns:a16="http://schemas.microsoft.com/office/drawing/2014/main" id="{F8FAAB88-12DA-2D49-8DD9-F8D9F10AF550}"/>
              </a:ext>
            </a:extLst>
          </p:cNvPr>
          <p:cNvSpPr/>
          <p:nvPr/>
        </p:nvSpPr>
        <p:spPr>
          <a:xfrm>
            <a:off x="4281442" y="1914257"/>
            <a:ext cx="1026773" cy="107038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1</a:t>
            </a:r>
          </a:p>
        </p:txBody>
      </p:sp>
      <p:sp>
        <p:nvSpPr>
          <p:cNvPr id="7" name="Vertical Scroll 6">
            <a:extLst>
              <a:ext uri="{FF2B5EF4-FFF2-40B4-BE49-F238E27FC236}">
                <a16:creationId xmlns:a16="http://schemas.microsoft.com/office/drawing/2014/main" id="{B67582CC-4A92-A944-B40E-A9A892A43029}"/>
              </a:ext>
            </a:extLst>
          </p:cNvPr>
          <p:cNvSpPr/>
          <p:nvPr/>
        </p:nvSpPr>
        <p:spPr>
          <a:xfrm>
            <a:off x="5485321" y="1831648"/>
            <a:ext cx="1103586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2</a:t>
            </a:r>
          </a:p>
        </p:txBody>
      </p:sp>
      <p:sp>
        <p:nvSpPr>
          <p:cNvPr id="8" name="Vertical Scroll 7">
            <a:extLst>
              <a:ext uri="{FF2B5EF4-FFF2-40B4-BE49-F238E27FC236}">
                <a16:creationId xmlns:a16="http://schemas.microsoft.com/office/drawing/2014/main" id="{44EB5BF6-EE77-E143-9778-123FF7D0A81C}"/>
              </a:ext>
            </a:extLst>
          </p:cNvPr>
          <p:cNvSpPr/>
          <p:nvPr/>
        </p:nvSpPr>
        <p:spPr>
          <a:xfrm>
            <a:off x="6766012" y="1872951"/>
            <a:ext cx="1245659" cy="12804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3</a:t>
            </a:r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6BFAAA93-A24C-BA47-879B-A37B1C973B83}"/>
              </a:ext>
            </a:extLst>
          </p:cNvPr>
          <p:cNvSpPr/>
          <p:nvPr/>
        </p:nvSpPr>
        <p:spPr>
          <a:xfrm>
            <a:off x="4243035" y="3410643"/>
            <a:ext cx="1103586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4</a:t>
            </a:r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7C5F5E30-BFE8-974B-BD38-DC873E9B92FC}"/>
              </a:ext>
            </a:extLst>
          </p:cNvPr>
          <p:cNvSpPr/>
          <p:nvPr/>
        </p:nvSpPr>
        <p:spPr>
          <a:xfrm>
            <a:off x="5562132" y="3410643"/>
            <a:ext cx="1245659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5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F8D17E63-3C0B-2047-984C-3B627D4DD461}"/>
              </a:ext>
            </a:extLst>
          </p:cNvPr>
          <p:cNvSpPr/>
          <p:nvPr/>
        </p:nvSpPr>
        <p:spPr>
          <a:xfrm>
            <a:off x="7023302" y="3394422"/>
            <a:ext cx="1245659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6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020DE05-86E0-2744-8814-0A400B1D8A97}"/>
              </a:ext>
            </a:extLst>
          </p:cNvPr>
          <p:cNvSpPr/>
          <p:nvPr/>
        </p:nvSpPr>
        <p:spPr>
          <a:xfrm>
            <a:off x="8425449" y="2764587"/>
            <a:ext cx="2780269" cy="101745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A3B7B-42ED-4945-872E-A4695AA9E484}"/>
              </a:ext>
            </a:extLst>
          </p:cNvPr>
          <p:cNvSpPr txBox="1"/>
          <p:nvPr/>
        </p:nvSpPr>
        <p:spPr>
          <a:xfrm>
            <a:off x="1076770" y="54693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033181-B652-864F-92AA-AA99C0F7E183}"/>
              </a:ext>
            </a:extLst>
          </p:cNvPr>
          <p:cNvSpPr txBox="1"/>
          <p:nvPr/>
        </p:nvSpPr>
        <p:spPr>
          <a:xfrm>
            <a:off x="5110385" y="1204957"/>
            <a:ext cx="227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EXPERT</a:t>
            </a:r>
          </a:p>
        </p:txBody>
      </p:sp>
    </p:spTree>
    <p:extLst>
      <p:ext uri="{BB962C8B-B14F-4D97-AF65-F5344CB8AC3E}">
        <p14:creationId xmlns:p14="http://schemas.microsoft.com/office/powerpoint/2010/main" val="164932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F6F0-0E0C-C141-AD68-07406741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Use DROOLS For Systems Where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24EAD7-CDF1-47CB-A11E-7B6500196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58639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11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DB1C8-E597-BE47-8474-C73CB6C7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Don’t Use DROOLS If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51B9-8381-4541-A08A-08C77C40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don’t have many rules</a:t>
            </a:r>
          </a:p>
          <a:p>
            <a:endParaRPr lang="en-US" dirty="0"/>
          </a:p>
          <a:p>
            <a:r>
              <a:rPr lang="en-US" dirty="0"/>
              <a:t>Rules don’t change often</a:t>
            </a:r>
          </a:p>
          <a:p>
            <a:endParaRPr lang="en-US" dirty="0"/>
          </a:p>
          <a:p>
            <a:r>
              <a:rPr lang="en-US" dirty="0"/>
              <a:t>You need tight control over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252618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3AE6-FF3C-0B4C-873F-02B431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808471"/>
            <a:ext cx="5257800" cy="1325563"/>
          </a:xfrm>
        </p:spPr>
        <p:txBody>
          <a:bodyPr/>
          <a:lstStyle/>
          <a:p>
            <a:r>
              <a:rPr lang="en-US" dirty="0"/>
              <a:t>Structure of any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BE47-D6E4-7A44-BDF4-F62230D8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580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When</a:t>
            </a:r>
            <a:r>
              <a:rPr lang="en-US" dirty="0"/>
              <a:t> a condition is true,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Then</a:t>
            </a:r>
            <a:r>
              <a:rPr lang="en-US" dirty="0"/>
              <a:t> an action is executed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3821D-2BDC-9F4C-B3A6-2626BFE70D83}"/>
              </a:ext>
            </a:extLst>
          </p:cNvPr>
          <p:cNvSpPr txBox="1">
            <a:spLocks/>
          </p:cNvSpPr>
          <p:nvPr/>
        </p:nvSpPr>
        <p:spPr>
          <a:xfrm>
            <a:off x="6934200" y="1825625"/>
            <a:ext cx="5257800" cy="25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&lt;conditions&gt;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&lt;actions&gt;;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583FF-18EB-B142-BFB0-0256F3534E23}"/>
              </a:ext>
            </a:extLst>
          </p:cNvPr>
          <p:cNvSpPr txBox="1">
            <a:spLocks/>
          </p:cNvSpPr>
          <p:nvPr/>
        </p:nvSpPr>
        <p:spPr>
          <a:xfrm>
            <a:off x="6511636" y="80847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DROOLS Rule</a:t>
            </a:r>
          </a:p>
        </p:txBody>
      </p:sp>
    </p:spTree>
    <p:extLst>
      <p:ext uri="{BB962C8B-B14F-4D97-AF65-F5344CB8AC3E}">
        <p14:creationId xmlns:p14="http://schemas.microsoft.com/office/powerpoint/2010/main" val="43403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1B6FC-64A8-4546-80DE-4ADB1D59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DROOLS Rule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AC62-7822-314E-8938-D7801554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rule "name"</a:t>
            </a:r>
            <a:br>
              <a:rPr lang="en-IN" dirty="0"/>
            </a:br>
            <a:r>
              <a:rPr lang="en-IN" dirty="0"/>
              <a:t>    attributes</a:t>
            </a:r>
            <a:br>
              <a:rPr lang="en-IN" dirty="0"/>
            </a:br>
            <a:r>
              <a:rPr lang="en-IN" dirty="0"/>
              <a:t>    when</a:t>
            </a:r>
            <a:br>
              <a:rPr lang="en-IN" dirty="0"/>
            </a:br>
            <a:r>
              <a:rPr lang="en-IN" dirty="0"/>
              <a:t>        Left-Hand-Side =&gt; written in MVEL or Java</a:t>
            </a:r>
            <a:br>
              <a:rPr lang="en-IN" dirty="0"/>
            </a:br>
            <a:r>
              <a:rPr lang="en-IN" dirty="0"/>
              <a:t>    then</a:t>
            </a:r>
            <a:br>
              <a:rPr lang="en-IN" dirty="0"/>
            </a:br>
            <a:r>
              <a:rPr lang="en-IN" dirty="0"/>
              <a:t>        Right-Hand-Side =&gt; written in Java</a:t>
            </a:r>
            <a:br>
              <a:rPr lang="en-IN" dirty="0"/>
            </a:br>
            <a:r>
              <a:rPr lang="en-IN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C8AE-ACEF-6649-8795-DAF59877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DROOLS Rule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34072-672B-4742-8C3C-D41384F2B5D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Here dialect is an indicator for rule syntax notations.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Passport is our domain class which contains methods called “isExpired() and member called “unusedVisaPages”.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Here Two rules involved: isExpired() and unusedVisaPages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Each rule has been separated by , (comma) denotes is AND clause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3CAE5C-4578-6D4F-833F-719B6464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140032"/>
            <a:ext cx="6019331" cy="45746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183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70A68D-B0B5-5748-9502-D71271495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8FCD1-FFC1-1642-B8C8-98E39F70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97E0D1-F94F-FB4C-9E46-D698F9D0B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46" y="0"/>
            <a:ext cx="6985000" cy="3429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6AFCE-F4E8-D04F-B841-BAD49B18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82" y="3429000"/>
            <a:ext cx="9283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CF89839B-6538-BF43-8D6C-A10AF4421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5" y="803564"/>
            <a:ext cx="11715449" cy="4765962"/>
          </a:xfrm>
        </p:spPr>
      </p:pic>
    </p:spTree>
    <p:extLst>
      <p:ext uri="{BB962C8B-B14F-4D97-AF65-F5344CB8AC3E}">
        <p14:creationId xmlns:p14="http://schemas.microsoft.com/office/powerpoint/2010/main" val="253252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B5C94-65ED-AB47-B986-2D0CEE1B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6B75-8973-7A4C-9BE4-277DC076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Drools rules have two parts:</a:t>
            </a:r>
          </a:p>
          <a:p>
            <a:pPr lvl="1"/>
            <a:r>
              <a:rPr lang="en-US" dirty="0"/>
              <a:t>When part called left-hand-side</a:t>
            </a:r>
          </a:p>
          <a:p>
            <a:pPr lvl="1"/>
            <a:r>
              <a:rPr lang="en-US" dirty="0"/>
              <a:t>Then part called right-hand-side</a:t>
            </a:r>
          </a:p>
          <a:p>
            <a:pPr lvl="1"/>
            <a:endParaRPr lang="en-US" dirty="0"/>
          </a:p>
          <a:p>
            <a:r>
              <a:rPr lang="en-US" dirty="0"/>
              <a:t>Rule can fire if expression on left-hand-side is true</a:t>
            </a:r>
          </a:p>
          <a:p>
            <a:endParaRPr lang="en-US" dirty="0"/>
          </a:p>
          <a:p>
            <a:r>
              <a:rPr lang="en-US" dirty="0"/>
              <a:t>Left-hand-side is written in MVEL syntax or in Java</a:t>
            </a:r>
          </a:p>
          <a:p>
            <a:endParaRPr lang="en-US" dirty="0"/>
          </a:p>
          <a:p>
            <a:r>
              <a:rPr lang="en-US" dirty="0"/>
              <a:t>Right-hand-side is </a:t>
            </a:r>
            <a:r>
              <a:rPr lang="en-US"/>
              <a:t>written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B7CE31AA-7817-EA4B-90E6-1E576ED47EF1}"/>
              </a:ext>
            </a:extLst>
          </p:cNvPr>
          <p:cNvSpPr/>
          <p:nvPr/>
        </p:nvSpPr>
        <p:spPr>
          <a:xfrm>
            <a:off x="1207162" y="2901916"/>
            <a:ext cx="2780269" cy="101745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 Application, Passports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0E9647-E468-F540-9175-CB8F4C59DF50}"/>
              </a:ext>
            </a:extLst>
          </p:cNvPr>
          <p:cNvSpPr/>
          <p:nvPr/>
        </p:nvSpPr>
        <p:spPr>
          <a:xfrm>
            <a:off x="4027523" y="1600814"/>
            <a:ext cx="4330264" cy="3466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Vertical Scroll 5">
            <a:extLst>
              <a:ext uri="{FF2B5EF4-FFF2-40B4-BE49-F238E27FC236}">
                <a16:creationId xmlns:a16="http://schemas.microsoft.com/office/drawing/2014/main" id="{F8FAAB88-12DA-2D49-8DD9-F8D9F10AF550}"/>
              </a:ext>
            </a:extLst>
          </p:cNvPr>
          <p:cNvSpPr/>
          <p:nvPr/>
        </p:nvSpPr>
        <p:spPr>
          <a:xfrm>
            <a:off x="4281442" y="1914257"/>
            <a:ext cx="1026773" cy="107038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Expired passport is invalid</a:t>
            </a:r>
          </a:p>
        </p:txBody>
      </p:sp>
      <p:sp>
        <p:nvSpPr>
          <p:cNvPr id="7" name="Vertical Scroll 6">
            <a:extLst>
              <a:ext uri="{FF2B5EF4-FFF2-40B4-BE49-F238E27FC236}">
                <a16:creationId xmlns:a16="http://schemas.microsoft.com/office/drawing/2014/main" id="{B67582CC-4A92-A944-B40E-A9A892A43029}"/>
              </a:ext>
            </a:extLst>
          </p:cNvPr>
          <p:cNvSpPr/>
          <p:nvPr/>
        </p:nvSpPr>
        <p:spPr>
          <a:xfrm>
            <a:off x="5485321" y="1831648"/>
            <a:ext cx="1103586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Passport without a free page for visa is invalid</a:t>
            </a:r>
          </a:p>
        </p:txBody>
      </p:sp>
      <p:sp>
        <p:nvSpPr>
          <p:cNvPr id="8" name="Vertical Scroll 7">
            <a:extLst>
              <a:ext uri="{FF2B5EF4-FFF2-40B4-BE49-F238E27FC236}">
                <a16:creationId xmlns:a16="http://schemas.microsoft.com/office/drawing/2014/main" id="{44EB5BF6-EE77-E143-9778-123FF7D0A81C}"/>
              </a:ext>
            </a:extLst>
          </p:cNvPr>
          <p:cNvSpPr/>
          <p:nvPr/>
        </p:nvSpPr>
        <p:spPr>
          <a:xfrm>
            <a:off x="6766012" y="1872951"/>
            <a:ext cx="1245659" cy="12804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Passport not valid 6 months after trip start date is invalid</a:t>
            </a:r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6BFAAA93-A24C-BA47-879B-A37B1C973B83}"/>
              </a:ext>
            </a:extLst>
          </p:cNvPr>
          <p:cNvSpPr/>
          <p:nvPr/>
        </p:nvSpPr>
        <p:spPr>
          <a:xfrm>
            <a:off x="4243035" y="3410643"/>
            <a:ext cx="1103586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Visa application with trip start date in past is invalid</a:t>
            </a:r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7C5F5E30-BFE8-974B-BD38-DC873E9B92FC}"/>
              </a:ext>
            </a:extLst>
          </p:cNvPr>
          <p:cNvSpPr/>
          <p:nvPr/>
        </p:nvSpPr>
        <p:spPr>
          <a:xfrm>
            <a:off x="5562132" y="3410643"/>
            <a:ext cx="1245659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Visa application without a passport is invalid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F8D17E63-3C0B-2047-984C-3B627D4DD461}"/>
              </a:ext>
            </a:extLst>
          </p:cNvPr>
          <p:cNvSpPr/>
          <p:nvPr/>
        </p:nvSpPr>
        <p:spPr>
          <a:xfrm>
            <a:off x="7023302" y="3394422"/>
            <a:ext cx="1245659" cy="1152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Issue a Visa if passport and visa application are valid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020DE05-86E0-2744-8814-0A400B1D8A97}"/>
              </a:ext>
            </a:extLst>
          </p:cNvPr>
          <p:cNvSpPr/>
          <p:nvPr/>
        </p:nvSpPr>
        <p:spPr>
          <a:xfrm>
            <a:off x="8425449" y="2764587"/>
            <a:ext cx="2780269" cy="101745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Visas, Rejection Letter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A3B7B-42ED-4945-872E-A4695AA9E484}"/>
              </a:ext>
            </a:extLst>
          </p:cNvPr>
          <p:cNvSpPr txBox="1"/>
          <p:nvPr/>
        </p:nvSpPr>
        <p:spPr>
          <a:xfrm>
            <a:off x="1076770" y="54693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Expert Issuing Visas</a:t>
            </a:r>
          </a:p>
        </p:txBody>
      </p:sp>
    </p:spTree>
    <p:extLst>
      <p:ext uri="{BB962C8B-B14F-4D97-AF65-F5344CB8AC3E}">
        <p14:creationId xmlns:p14="http://schemas.microsoft.com/office/powerpoint/2010/main" val="16536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C936E-F4D6-E74F-8618-25D84A2B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DROOLS Stateless Session – Common Use case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BFB4C-23A9-4F91-B144-7919F5FA6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8889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8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E72-262F-2A42-9483-FC6D0A06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- Stateless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1280B1-BEA0-4E46-8220-591C1227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279"/>
            <a:ext cx="10515600" cy="3804030"/>
          </a:xfrm>
        </p:spPr>
      </p:pic>
    </p:spTree>
    <p:extLst>
      <p:ext uri="{BB962C8B-B14F-4D97-AF65-F5344CB8AC3E}">
        <p14:creationId xmlns:p14="http://schemas.microsoft.com/office/powerpoint/2010/main" val="207516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190D6-D4E6-6940-8C5B-537E9A53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Stateless Session 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7E39-1EA2-824E-AC68-BF47AB89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/>
              <a:t>Common use case for stateless sessions are:</a:t>
            </a:r>
          </a:p>
          <a:p>
            <a:pPr lvl="1"/>
            <a:r>
              <a:rPr lang="en-US" sz="1500"/>
              <a:t>Validation</a:t>
            </a:r>
          </a:p>
          <a:p>
            <a:pPr lvl="1"/>
            <a:r>
              <a:rPr lang="en-US" sz="1500"/>
              <a:t>Calculation</a:t>
            </a:r>
          </a:p>
          <a:p>
            <a:pPr lvl="1"/>
            <a:r>
              <a:rPr lang="en-US" sz="1500"/>
              <a:t>Routing and Filtering</a:t>
            </a:r>
          </a:p>
          <a:p>
            <a:r>
              <a:rPr lang="en-US" sz="1500"/>
              <a:t>You need to explicitly state that session is stateless.</a:t>
            </a:r>
          </a:p>
          <a:p>
            <a:r>
              <a:rPr lang="en-US" sz="1500"/>
              <a:t>A good practice is to write rules as short as possible</a:t>
            </a:r>
          </a:p>
          <a:p>
            <a:pPr lvl="1"/>
            <a:r>
              <a:rPr lang="en-US" sz="1500"/>
              <a:t>Split longer rules in smaller ones whenever you can</a:t>
            </a:r>
          </a:p>
          <a:p>
            <a:r>
              <a:rPr lang="en-US" sz="1500"/>
              <a:t>You can assign variables to matched objects and fields.</a:t>
            </a:r>
          </a:p>
          <a:p>
            <a:r>
              <a:rPr lang="en-US" sz="1500"/>
              <a:t>It is good practice to start variable name with $-sign</a:t>
            </a:r>
          </a:p>
          <a:p>
            <a:r>
              <a:rPr lang="en-US" sz="1500"/>
              <a:t>You can change the state of the object during session</a:t>
            </a:r>
          </a:p>
          <a:p>
            <a:r>
              <a:rPr lang="en-US" sz="1500"/>
              <a:t>You can not make Drools aware of changed state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68716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087D7-0FAF-9A4B-BA2C-5A08198F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Stateful Session Intro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9E95-C200-AF43-8CE8-CAAD6976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If you modify an object in a stateful session then all affected rules are automatically re-checked and re-run if needed.</a:t>
            </a:r>
          </a:p>
          <a:p>
            <a:endParaRPr lang="en-US" dirty="0"/>
          </a:p>
          <a:p>
            <a:r>
              <a:rPr lang="en-US" dirty="0"/>
              <a:t>Stateful sessions are used a lot for:</a:t>
            </a:r>
          </a:p>
          <a:p>
            <a:pPr lvl="1"/>
            <a:r>
              <a:rPr lang="en-US" dirty="0"/>
              <a:t>Monitoring 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Logistics</a:t>
            </a:r>
          </a:p>
          <a:p>
            <a:pPr lvl="1"/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392021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80F0B-0658-414B-A51A-D612D7DF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Stateful Session 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9609-AEE5-2B45-9A8A-D5B777A4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need Stateful session if you use inference – this is one rule setting information that other rules consume</a:t>
            </a:r>
          </a:p>
          <a:p>
            <a:r>
              <a:rPr lang="en-US" dirty="0"/>
              <a:t>Modify keyword</a:t>
            </a:r>
          </a:p>
          <a:p>
            <a:pPr lvl="1"/>
            <a:r>
              <a:rPr lang="en-US" dirty="0"/>
              <a:t>Use it to make Drools aware of changes</a:t>
            </a:r>
          </a:p>
          <a:p>
            <a:pPr lvl="1"/>
            <a:r>
              <a:rPr lang="en-US" dirty="0"/>
              <a:t>Other rules are automatically re-run if needed</a:t>
            </a:r>
          </a:p>
          <a:p>
            <a:pPr lvl="1"/>
            <a:r>
              <a:rPr lang="en-US" dirty="0"/>
              <a:t>It takes an object as parameter</a:t>
            </a:r>
          </a:p>
          <a:p>
            <a:pPr lvl="1"/>
            <a:r>
              <a:rPr lang="en-US" dirty="0"/>
              <a:t>In the body of the modify you can call several methods of the object</a:t>
            </a:r>
          </a:p>
          <a:p>
            <a:r>
              <a:rPr lang="en-US" dirty="0"/>
              <a:t>Call dispose() method in the end of the Drools session to avoid memory leaks.</a:t>
            </a:r>
          </a:p>
        </p:txBody>
      </p:sp>
    </p:spTree>
    <p:extLst>
      <p:ext uri="{BB962C8B-B14F-4D97-AF65-F5344CB8AC3E}">
        <p14:creationId xmlns:p14="http://schemas.microsoft.com/office/powerpoint/2010/main" val="64110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7B63-F4F1-6749-969C-C0346B65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Products Intro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4FAD0C-BF6B-654D-8FF8-016D0CB2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80" y="1825625"/>
            <a:ext cx="10070239" cy="4351338"/>
          </a:xfrm>
        </p:spPr>
      </p:pic>
    </p:spTree>
    <p:extLst>
      <p:ext uri="{BB962C8B-B14F-4D97-AF65-F5344CB8AC3E}">
        <p14:creationId xmlns:p14="http://schemas.microsoft.com/office/powerpoint/2010/main" val="3254248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47E43-919B-4940-BAD1-4D1186B1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To Adding New Facts &amp; Setting Execution Order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AD2A-3FC0-7546-A4A8-453A3EA3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Drools rules can insert new facts into the session </a:t>
            </a:r>
          </a:p>
          <a:p>
            <a:pPr lvl="1"/>
            <a:r>
              <a:rPr lang="en-US" dirty="0"/>
              <a:t>So far we have dealt with validation</a:t>
            </a:r>
          </a:p>
          <a:p>
            <a:pPr lvl="1"/>
            <a:r>
              <a:rPr lang="en-US" dirty="0"/>
              <a:t>Inserting New Facts is another form of Interface – creating new knowledge</a:t>
            </a:r>
          </a:p>
          <a:p>
            <a:pPr lvl="1"/>
            <a:r>
              <a:rPr lang="en-US" dirty="0"/>
              <a:t>We are going to create a new rule that issue a visa if validation hasn’t failed</a:t>
            </a:r>
          </a:p>
          <a:p>
            <a:r>
              <a:rPr lang="en-US" dirty="0"/>
              <a:t>We look how and when to control execution order of the rules using either of:</a:t>
            </a:r>
          </a:p>
          <a:p>
            <a:pPr lvl="1"/>
            <a:r>
              <a:rPr lang="en-US" dirty="0"/>
              <a:t>Salience</a:t>
            </a:r>
          </a:p>
          <a:p>
            <a:pPr lvl="1"/>
            <a:r>
              <a:rPr lang="en-US" dirty="0"/>
              <a:t>Agenda-Group</a:t>
            </a:r>
          </a:p>
        </p:txBody>
      </p:sp>
    </p:spTree>
    <p:extLst>
      <p:ext uri="{BB962C8B-B14F-4D97-AF65-F5344CB8AC3E}">
        <p14:creationId xmlns:p14="http://schemas.microsoft.com/office/powerpoint/2010/main" val="80853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4E2EE-2107-9C47-98CC-5B19F8F9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 Facts and Execution Order 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931-019C-074D-8531-CD9CDBA6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400" dirty="0"/>
              <a:t>You can set expiration date for any rule</a:t>
            </a:r>
          </a:p>
          <a:p>
            <a:r>
              <a:rPr lang="en-US" sz="1400" dirty="0"/>
              <a:t>You can insert new facts into session by Drools rule</a:t>
            </a:r>
          </a:p>
          <a:p>
            <a:pPr lvl="1"/>
            <a:r>
              <a:rPr lang="en-US" sz="1400" dirty="0"/>
              <a:t>You can get all facts from the session to Java code</a:t>
            </a:r>
          </a:p>
          <a:p>
            <a:r>
              <a:rPr lang="en-US" sz="1400" dirty="0"/>
              <a:t>When two or more can trigger - this is called a conflict and how drools solves it is conflict resolution</a:t>
            </a:r>
          </a:p>
          <a:p>
            <a:r>
              <a:rPr lang="en-US" sz="1400" dirty="0"/>
              <a:t>You can control order using salience and agenda groups</a:t>
            </a:r>
          </a:p>
          <a:p>
            <a:pPr lvl="1"/>
            <a:r>
              <a:rPr lang="en-US" sz="1400" dirty="0"/>
              <a:t>Rule with latest salience value is triggered first</a:t>
            </a:r>
          </a:p>
          <a:p>
            <a:pPr lvl="1"/>
            <a:r>
              <a:rPr lang="en-US" sz="1400" dirty="0"/>
              <a:t>Agenda groups are pushed into the stack by setting focus to them</a:t>
            </a:r>
          </a:p>
          <a:p>
            <a:pPr lvl="1"/>
            <a:r>
              <a:rPr lang="en-US" sz="1400" dirty="0"/>
              <a:t>Agenda groups are popped from stack by Drools</a:t>
            </a:r>
          </a:p>
          <a:p>
            <a:pPr lvl="1"/>
            <a:r>
              <a:rPr lang="en-US" sz="1400" dirty="0"/>
              <a:t>If you use salience and agenda group at same time – salience only has effect within the particular agenda group</a:t>
            </a:r>
          </a:p>
          <a:p>
            <a:r>
              <a:rPr lang="en-US" sz="1400" dirty="0"/>
              <a:t>If two or more rules belongs to same activation group then maximum one rule is run and only once.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96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49A8-63F8-2D48-8281-A23337CF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Intro. Insert a Fact Logically. Check that Fact Does not exist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0BD5-1F3D-2741-B7CE-DEFDFCF2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Insert new objects using “</a:t>
            </a:r>
            <a:r>
              <a:rPr lang="en-US" sz="1700" dirty="0" err="1"/>
              <a:t>insertLogical</a:t>
            </a:r>
            <a:r>
              <a:rPr lang="en-US" sz="1700" dirty="0"/>
              <a:t>()”</a:t>
            </a:r>
          </a:p>
          <a:p>
            <a:pPr lvl="1"/>
            <a:r>
              <a:rPr lang="en-US" sz="1700" dirty="0"/>
              <a:t>We know that rule can insert a fact (on the right side of rule) when expression (left hand side of the rule) is true.</a:t>
            </a:r>
          </a:p>
          <a:p>
            <a:pPr lvl="1"/>
            <a:r>
              <a:rPr lang="en-US" sz="1700" dirty="0"/>
              <a:t>If we insert the object using </a:t>
            </a:r>
            <a:r>
              <a:rPr lang="en-US" sz="1700" dirty="0" err="1"/>
              <a:t>insertLogical</a:t>
            </a:r>
            <a:r>
              <a:rPr lang="en-US" sz="1700" dirty="0"/>
              <a:t>() and later the same expression becomes false then the object is deleted.</a:t>
            </a:r>
          </a:p>
          <a:p>
            <a:pPr lvl="1"/>
            <a:r>
              <a:rPr lang="en-US" sz="1700" dirty="0"/>
              <a:t>Insert logical binds object existence with the truth of the when clause.</a:t>
            </a:r>
          </a:p>
          <a:p>
            <a:r>
              <a:rPr lang="en-US" sz="1700" dirty="0"/>
              <a:t>Use “not()” if you need to match that fact doesn’t exist</a:t>
            </a:r>
          </a:p>
          <a:p>
            <a:r>
              <a:rPr lang="en-US" sz="1700" dirty="0"/>
              <a:t>Don’t modify objects - insert facts about them.</a:t>
            </a:r>
          </a:p>
          <a:p>
            <a:pPr lvl="1"/>
            <a:r>
              <a:rPr lang="en-US" sz="1700" dirty="0"/>
              <a:t>No more calling </a:t>
            </a:r>
            <a:r>
              <a:rPr lang="en-US" sz="1700" dirty="0" err="1"/>
              <a:t>setValidation</a:t>
            </a:r>
            <a:r>
              <a:rPr lang="en-US" sz="1700" dirty="0"/>
              <a:t>(</a:t>
            </a:r>
            <a:r>
              <a:rPr lang="en-US" sz="1700" dirty="0" err="1"/>
              <a:t>Validation.FALIED</a:t>
            </a:r>
            <a:r>
              <a:rPr lang="en-US" sz="1700" dirty="0"/>
              <a:t>)</a:t>
            </a:r>
          </a:p>
          <a:p>
            <a:r>
              <a:rPr lang="en-US" sz="1700" dirty="0"/>
              <a:t>Reduce the number of rules needed by matching more than two objects at once.</a:t>
            </a:r>
          </a:p>
        </p:txBody>
      </p:sp>
    </p:spTree>
    <p:extLst>
      <p:ext uri="{BB962C8B-B14F-4D97-AF65-F5344CB8AC3E}">
        <p14:creationId xmlns:p14="http://schemas.microsoft.com/office/powerpoint/2010/main" val="388910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05DA8-4173-584B-BB71-7721A7B0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Fact and Logical 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A9DF-7211-C747-B481-90FF9CDE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400" dirty="0" err="1"/>
              <a:t>insertLogical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/>
              <a:t>Inserts a facts to the session </a:t>
            </a:r>
          </a:p>
          <a:p>
            <a:pPr lvl="1"/>
            <a:r>
              <a:rPr lang="en-US" sz="1400" dirty="0"/>
              <a:t>Existence of the fact is tried with truth of when-side of the rule that inserted the fact.</a:t>
            </a:r>
          </a:p>
          <a:p>
            <a:pPr lvl="1"/>
            <a:r>
              <a:rPr lang="en-US" sz="1400" dirty="0"/>
              <a:t>If expression on when side becomes false the fact is removed</a:t>
            </a:r>
          </a:p>
          <a:p>
            <a:r>
              <a:rPr lang="en-US" sz="1400" dirty="0"/>
              <a:t>Fact objects:</a:t>
            </a:r>
          </a:p>
          <a:p>
            <a:pPr lvl="1"/>
            <a:r>
              <a:rPr lang="en-US" sz="1400" dirty="0"/>
              <a:t>Like colored post-it stickers glued on actual object</a:t>
            </a:r>
          </a:p>
          <a:p>
            <a:pPr lvl="1"/>
            <a:r>
              <a:rPr lang="en-US" sz="1400" dirty="0"/>
              <a:t>Prefer them over changing actual objects</a:t>
            </a:r>
          </a:p>
          <a:p>
            <a:pPr lvl="1"/>
            <a:r>
              <a:rPr lang="en-US" sz="1400" dirty="0"/>
              <a:t>Properly override equals() and </a:t>
            </a:r>
            <a:r>
              <a:rPr lang="en-US" sz="1400" dirty="0" err="1"/>
              <a:t>hasCode</a:t>
            </a:r>
            <a:r>
              <a:rPr lang="en-US" sz="1400" dirty="0"/>
              <a:t>() methods of fact objects</a:t>
            </a:r>
          </a:p>
          <a:p>
            <a:r>
              <a:rPr lang="en-US" sz="1400" dirty="0"/>
              <a:t>Use Drools event listeners for debugging</a:t>
            </a:r>
          </a:p>
          <a:p>
            <a:pPr lvl="1"/>
            <a:r>
              <a:rPr lang="en-US" sz="1400" dirty="0" err="1"/>
              <a:t>DebugAgendaEventListener</a:t>
            </a:r>
            <a:endParaRPr lang="en-US" sz="1400" dirty="0"/>
          </a:p>
          <a:p>
            <a:pPr lvl="1"/>
            <a:r>
              <a:rPr lang="en-US" sz="1400" dirty="0" err="1"/>
              <a:t>RuleRuntimeEventListener</a:t>
            </a:r>
            <a:r>
              <a:rPr lang="en-US" sz="1400" dirty="0"/>
              <a:t> </a:t>
            </a:r>
          </a:p>
          <a:p>
            <a:r>
              <a:rPr lang="en-US" sz="1400" dirty="0"/>
              <a:t>Take time to design your rules</a:t>
            </a:r>
          </a:p>
          <a:p>
            <a:r>
              <a:rPr lang="en-US" sz="1400" dirty="0"/>
              <a:t>Play with example code  </a:t>
            </a:r>
          </a:p>
        </p:txBody>
      </p:sp>
    </p:spTree>
    <p:extLst>
      <p:ext uri="{BB962C8B-B14F-4D97-AF65-F5344CB8AC3E}">
        <p14:creationId xmlns:p14="http://schemas.microsoft.com/office/powerpoint/2010/main" val="25936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439F7-D208-A042-9768-1F2731DC008E}"/>
              </a:ext>
            </a:extLst>
          </p:cNvPr>
          <p:cNvSpPr txBox="1"/>
          <p:nvPr/>
        </p:nvSpPr>
        <p:spPr>
          <a:xfrm>
            <a:off x="1093862" y="341832"/>
            <a:ext cx="30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 Visa Issuing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82BA-5108-5646-8E58-8E6598751A5B}"/>
              </a:ext>
            </a:extLst>
          </p:cNvPr>
          <p:cNvSpPr/>
          <p:nvPr/>
        </p:nvSpPr>
        <p:spPr>
          <a:xfrm>
            <a:off x="783363" y="1448731"/>
            <a:ext cx="957129" cy="67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69049-DB6E-454A-88B0-73C79BA122CB}"/>
              </a:ext>
            </a:extLst>
          </p:cNvPr>
          <p:cNvSpPr/>
          <p:nvPr/>
        </p:nvSpPr>
        <p:spPr>
          <a:xfrm>
            <a:off x="10380291" y="1516878"/>
            <a:ext cx="1204958" cy="756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Visa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737850-A77D-8F44-89F6-537589E3F32C}"/>
              </a:ext>
            </a:extLst>
          </p:cNvPr>
          <p:cNvSpPr/>
          <p:nvPr/>
        </p:nvSpPr>
        <p:spPr>
          <a:xfrm>
            <a:off x="10420171" y="5071217"/>
            <a:ext cx="1139440" cy="75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 Visa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CC1FB1-5932-8548-BDBD-71F0C252B5B4}"/>
              </a:ext>
            </a:extLst>
          </p:cNvPr>
          <p:cNvSpPr>
            <a:spLocks/>
          </p:cNvSpPr>
          <p:nvPr/>
        </p:nvSpPr>
        <p:spPr>
          <a:xfrm>
            <a:off x="458624" y="2827234"/>
            <a:ext cx="1606609" cy="157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 application and passport are provided?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F1A3E1-356E-1546-B42A-52955154431F}"/>
              </a:ext>
            </a:extLst>
          </p:cNvPr>
          <p:cNvSpPr>
            <a:spLocks/>
          </p:cNvSpPr>
          <p:nvPr/>
        </p:nvSpPr>
        <p:spPr>
          <a:xfrm>
            <a:off x="2973937" y="2827234"/>
            <a:ext cx="1606609" cy="157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passport expiration date in future?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29D439-E12B-CD42-A717-3A86EEAC05B9}"/>
              </a:ext>
            </a:extLst>
          </p:cNvPr>
          <p:cNvSpPr>
            <a:spLocks/>
          </p:cNvSpPr>
          <p:nvPr/>
        </p:nvSpPr>
        <p:spPr>
          <a:xfrm>
            <a:off x="5489250" y="2827234"/>
            <a:ext cx="1606609" cy="157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free page for visa in passport?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DAFC66-809C-1440-8151-6775BE6BD9BD}"/>
              </a:ext>
            </a:extLst>
          </p:cNvPr>
          <p:cNvSpPr>
            <a:spLocks/>
          </p:cNvSpPr>
          <p:nvPr/>
        </p:nvSpPr>
        <p:spPr>
          <a:xfrm>
            <a:off x="7846465" y="2827234"/>
            <a:ext cx="1606609" cy="157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passport valid 6 months after trip?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C97F90-121E-4C45-9E25-3C859527DFC4}"/>
              </a:ext>
            </a:extLst>
          </p:cNvPr>
          <p:cNvSpPr>
            <a:spLocks/>
          </p:cNvSpPr>
          <p:nvPr/>
        </p:nvSpPr>
        <p:spPr>
          <a:xfrm>
            <a:off x="10195135" y="2827234"/>
            <a:ext cx="1606609" cy="157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trip start date in future?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9E4F83-93F2-194E-BA2A-4A550787A26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65233" y="3613447"/>
            <a:ext cx="9087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56AB09-AD82-1944-A5CD-3CE7231B41D3}"/>
              </a:ext>
            </a:extLst>
          </p:cNvPr>
          <p:cNvCxnSpPr/>
          <p:nvPr/>
        </p:nvCxnSpPr>
        <p:spPr>
          <a:xfrm>
            <a:off x="4580546" y="3613447"/>
            <a:ext cx="9087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5881B6-D620-1746-B967-44136CE507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95859" y="3613447"/>
            <a:ext cx="750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24FD2E-4556-C144-B265-7CB16D6DA84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453074" y="3613447"/>
            <a:ext cx="742061" cy="7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CA2370-44A2-704B-A5D0-145C2229400B}"/>
              </a:ext>
            </a:extLst>
          </p:cNvPr>
          <p:cNvSpPr txBox="1"/>
          <p:nvPr/>
        </p:nvSpPr>
        <p:spPr>
          <a:xfrm>
            <a:off x="2320063" y="331790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6504B-EB4E-9748-B810-EC2E534677D5}"/>
              </a:ext>
            </a:extLst>
          </p:cNvPr>
          <p:cNvSpPr txBox="1"/>
          <p:nvPr/>
        </p:nvSpPr>
        <p:spPr>
          <a:xfrm>
            <a:off x="4763014" y="326898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31042F-FC26-2D47-9D54-93DB1BD346C5}"/>
              </a:ext>
            </a:extLst>
          </p:cNvPr>
          <p:cNvSpPr txBox="1"/>
          <p:nvPr/>
        </p:nvSpPr>
        <p:spPr>
          <a:xfrm>
            <a:off x="7202761" y="328821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8FED9-9518-634E-B8FB-CB6E28848AF3}"/>
              </a:ext>
            </a:extLst>
          </p:cNvPr>
          <p:cNvSpPr txBox="1"/>
          <p:nvPr/>
        </p:nvSpPr>
        <p:spPr>
          <a:xfrm>
            <a:off x="9521442" y="326898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4C6C7-EC25-9A47-AFB4-8C6F3701A97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261928" y="2123849"/>
            <a:ext cx="1" cy="703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BE0E3-5A1D-F74E-9AB2-5BECB023026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249759" y="5449368"/>
            <a:ext cx="91704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178F7C-90F1-7940-AEFE-C29152A74424}"/>
              </a:ext>
            </a:extLst>
          </p:cNvPr>
          <p:cNvCxnSpPr>
            <a:cxnSpLocks/>
          </p:cNvCxnSpPr>
          <p:nvPr/>
        </p:nvCxnSpPr>
        <p:spPr>
          <a:xfrm>
            <a:off x="1249759" y="4421738"/>
            <a:ext cx="0" cy="102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C80DE3-D796-5442-BA19-E0AED6400D76}"/>
              </a:ext>
            </a:extLst>
          </p:cNvPr>
          <p:cNvSpPr txBox="1"/>
          <p:nvPr/>
        </p:nvSpPr>
        <p:spPr>
          <a:xfrm>
            <a:off x="1187865" y="46631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9B7CF9-C0D3-4F4A-8CA2-BDEF3076E387}"/>
              </a:ext>
            </a:extLst>
          </p:cNvPr>
          <p:cNvCxnSpPr>
            <a:cxnSpLocks/>
          </p:cNvCxnSpPr>
          <p:nvPr/>
        </p:nvCxnSpPr>
        <p:spPr>
          <a:xfrm>
            <a:off x="3784253" y="4419325"/>
            <a:ext cx="0" cy="102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DAC1C7-7929-3C4B-8B48-0422DF2F5C91}"/>
              </a:ext>
            </a:extLst>
          </p:cNvPr>
          <p:cNvSpPr txBox="1"/>
          <p:nvPr/>
        </p:nvSpPr>
        <p:spPr>
          <a:xfrm>
            <a:off x="3722359" y="46607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0FB68B-4D7F-BD40-90F9-495609E73DC5}"/>
              </a:ext>
            </a:extLst>
          </p:cNvPr>
          <p:cNvCxnSpPr>
            <a:cxnSpLocks/>
          </p:cNvCxnSpPr>
          <p:nvPr/>
        </p:nvCxnSpPr>
        <p:spPr>
          <a:xfrm>
            <a:off x="6256853" y="4419325"/>
            <a:ext cx="0" cy="102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762B95-49B5-0F4F-A8B9-0A4853CB929C}"/>
              </a:ext>
            </a:extLst>
          </p:cNvPr>
          <p:cNvSpPr txBox="1"/>
          <p:nvPr/>
        </p:nvSpPr>
        <p:spPr>
          <a:xfrm>
            <a:off x="6194959" y="46607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D41087-B8CB-C24E-BC0B-85413FD37A70}"/>
              </a:ext>
            </a:extLst>
          </p:cNvPr>
          <p:cNvCxnSpPr>
            <a:cxnSpLocks/>
          </p:cNvCxnSpPr>
          <p:nvPr/>
        </p:nvCxnSpPr>
        <p:spPr>
          <a:xfrm>
            <a:off x="8667559" y="4399660"/>
            <a:ext cx="0" cy="102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A03DE2-3954-D14B-B3A0-366961CF1CC6}"/>
              </a:ext>
            </a:extLst>
          </p:cNvPr>
          <p:cNvSpPr txBox="1"/>
          <p:nvPr/>
        </p:nvSpPr>
        <p:spPr>
          <a:xfrm>
            <a:off x="8605665" y="46410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FEAE50-EE7B-2F47-A47C-E4384E615FE6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10989891" y="4399660"/>
            <a:ext cx="8549" cy="671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B90786-6751-104F-8A81-B325612E1CF0}"/>
              </a:ext>
            </a:extLst>
          </p:cNvPr>
          <p:cNvSpPr txBox="1"/>
          <p:nvPr/>
        </p:nvSpPr>
        <p:spPr>
          <a:xfrm>
            <a:off x="10964194" y="461949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2F1A1A-1BDA-744E-8A26-8EE944A46606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10982770" y="2273181"/>
            <a:ext cx="15670" cy="554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E4D4D4-3EEB-984E-AEA1-8D96B6A2521F}"/>
              </a:ext>
            </a:extLst>
          </p:cNvPr>
          <p:cNvSpPr txBox="1"/>
          <p:nvPr/>
        </p:nvSpPr>
        <p:spPr>
          <a:xfrm>
            <a:off x="10930072" y="236625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3121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52555-ED2D-3F47-BC5E-403C0F37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Check A Fact Exists. Match expression for all facts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B460-51A8-9C41-A62D-61D3228E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i="1" dirty="0"/>
              <a:t>exists</a:t>
            </a:r>
          </a:p>
          <a:p>
            <a:pPr lvl="1"/>
            <a:r>
              <a:rPr lang="en-US" dirty="0"/>
              <a:t>Use it to check that at least one fact exists</a:t>
            </a:r>
          </a:p>
          <a:p>
            <a:r>
              <a:rPr lang="en-US" i="1" dirty="0" err="1"/>
              <a:t>forall</a:t>
            </a:r>
            <a:r>
              <a:rPr lang="en-US" dirty="0"/>
              <a:t> – evaluates to true when </a:t>
            </a:r>
          </a:p>
          <a:p>
            <a:pPr lvl="1"/>
            <a:r>
              <a:rPr lang="en-US" dirty="0"/>
              <a:t>All facts that match the first pattern</a:t>
            </a:r>
          </a:p>
          <a:p>
            <a:pPr lvl="1"/>
            <a:r>
              <a:rPr lang="en-US" dirty="0"/>
              <a:t>Also match all the remaining patterns</a:t>
            </a:r>
          </a:p>
          <a:p>
            <a:r>
              <a:rPr lang="en-US" dirty="0"/>
              <a:t>Using </a:t>
            </a:r>
            <a:r>
              <a:rPr lang="en-US" i="1" dirty="0" err="1"/>
              <a:t>forall</a:t>
            </a:r>
            <a:r>
              <a:rPr lang="en-US" dirty="0"/>
              <a:t> to extract a fact from a group</a:t>
            </a:r>
          </a:p>
          <a:p>
            <a:pPr lvl="1"/>
            <a:r>
              <a:rPr lang="en-US" dirty="0"/>
              <a:t>We can extract fact with a smallest / largest value</a:t>
            </a:r>
          </a:p>
          <a:p>
            <a:r>
              <a:rPr lang="en-US" dirty="0"/>
              <a:t>Support family visa applications</a:t>
            </a:r>
          </a:p>
          <a:p>
            <a:pPr lvl="1"/>
            <a:r>
              <a:rPr lang="en-US" dirty="0"/>
              <a:t>Single Family visa application holds list of Passport objects.</a:t>
            </a:r>
          </a:p>
        </p:txBody>
      </p:sp>
    </p:spTree>
    <p:extLst>
      <p:ext uri="{BB962C8B-B14F-4D97-AF65-F5344CB8AC3E}">
        <p14:creationId xmlns:p14="http://schemas.microsoft.com/office/powerpoint/2010/main" val="88922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418CC-CD36-CE45-ABC7-7E87330C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of working with Groups of Facts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3618-D066-5D4A-A116-223D7019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If you want to check that in the session at least one fact exists – use exists.</a:t>
            </a:r>
          </a:p>
          <a:p>
            <a:r>
              <a:rPr lang="en-US" dirty="0"/>
              <a:t>If you want to test that a specific expression is valid for all – use </a:t>
            </a:r>
            <a:r>
              <a:rPr lang="en-US" dirty="0" err="1"/>
              <a:t>forall</a:t>
            </a:r>
            <a:endParaRPr lang="en-US" dirty="0"/>
          </a:p>
          <a:p>
            <a:r>
              <a:rPr lang="en-US" dirty="0"/>
              <a:t>You can also use </a:t>
            </a:r>
            <a:r>
              <a:rPr lang="en-US" dirty="0" err="1"/>
              <a:t>forall</a:t>
            </a:r>
            <a:r>
              <a:rPr lang="en-US" dirty="0"/>
              <a:t> to find item with lowest / highest value </a:t>
            </a:r>
            <a:r>
              <a:rPr lang="en-US"/>
              <a:t>from collection.</a:t>
            </a:r>
          </a:p>
        </p:txBody>
      </p:sp>
    </p:spTree>
    <p:extLst>
      <p:ext uri="{BB962C8B-B14F-4D97-AF65-F5344CB8AC3E}">
        <p14:creationId xmlns:p14="http://schemas.microsoft.com/office/powerpoint/2010/main" val="324693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A378D9-CFE4-F842-A4F8-3FCC0C8C4F76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of any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5FC7B-4573-404B-9C8C-7DE05122339C}"/>
              </a:ext>
            </a:extLst>
          </p:cNvPr>
          <p:cNvSpPr txBox="1"/>
          <p:nvPr/>
        </p:nvSpPr>
        <p:spPr>
          <a:xfrm>
            <a:off x="5053013" y="728663"/>
            <a:ext cx="6411913" cy="9509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When a condition is true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Then an action is executed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92E2E-B8FE-B04E-96A3-A0AC42315BB9}"/>
              </a:ext>
            </a:extLst>
          </p:cNvPr>
          <p:cNvSpPr txBox="1"/>
          <p:nvPr/>
        </p:nvSpPr>
        <p:spPr>
          <a:xfrm>
            <a:off x="5053013" y="1762125"/>
            <a:ext cx="6411913" cy="39893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800"/>
              <a:t>If you program a rule based system then all you do is write the rules and you don't specify the order of rules.</a:t>
            </a:r>
          </a:p>
          <a:p>
            <a:pPr>
              <a:spcAft>
                <a:spcPts val="600"/>
              </a:spcAft>
            </a:pPr>
            <a:endParaRPr lang="en-IN" sz="2800"/>
          </a:p>
          <a:p>
            <a:pPr>
              <a:spcAft>
                <a:spcPts val="600"/>
              </a:spcAft>
            </a:pPr>
            <a:r>
              <a:rPr lang="en-IN" sz="2800"/>
              <a:t>But you design them in a way that the end result is how you want.</a:t>
            </a:r>
          </a:p>
          <a:p>
            <a:pPr>
              <a:spcAft>
                <a:spcPts val="600"/>
              </a:spcAft>
            </a:pPr>
            <a:endParaRPr lang="en-IN" sz="2800"/>
          </a:p>
          <a:p>
            <a:pPr>
              <a:spcAft>
                <a:spcPts val="600"/>
              </a:spcAft>
            </a:pPr>
            <a:r>
              <a:rPr lang="en-IN" sz="2800"/>
              <a:t>Let's see this closer</a:t>
            </a: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066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92CC29-2B11-2B42-BB95-E9064FC4BDFD}"/>
              </a:ext>
            </a:extLst>
          </p:cNvPr>
          <p:cNvSpPr/>
          <p:nvPr/>
        </p:nvSpPr>
        <p:spPr>
          <a:xfrm>
            <a:off x="340806" y="2853475"/>
            <a:ext cx="957129" cy="67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9368DA-F959-314F-89DE-502743B3BB18}"/>
              </a:ext>
            </a:extLst>
          </p:cNvPr>
          <p:cNvCxnSpPr>
            <a:cxnSpLocks/>
          </p:cNvCxnSpPr>
          <p:nvPr/>
        </p:nvCxnSpPr>
        <p:spPr>
          <a:xfrm>
            <a:off x="1303631" y="3176900"/>
            <a:ext cx="504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FF91F-CC6F-6E4A-9291-5A573437D75F}"/>
              </a:ext>
            </a:extLst>
          </p:cNvPr>
          <p:cNvSpPr/>
          <p:nvPr/>
        </p:nvSpPr>
        <p:spPr>
          <a:xfrm>
            <a:off x="2435022" y="1988956"/>
            <a:ext cx="1828753" cy="84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B8DF19-E705-E148-B96E-B9A79DC98C5C}"/>
              </a:ext>
            </a:extLst>
          </p:cNvPr>
          <p:cNvSpPr/>
          <p:nvPr/>
        </p:nvSpPr>
        <p:spPr>
          <a:xfrm>
            <a:off x="2435022" y="3508268"/>
            <a:ext cx="1828753" cy="84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C8A7913-99F5-AD42-92BA-1DE52A53669A}"/>
              </a:ext>
            </a:extLst>
          </p:cNvPr>
          <p:cNvSpPr/>
          <p:nvPr/>
        </p:nvSpPr>
        <p:spPr>
          <a:xfrm>
            <a:off x="2065105" y="1988956"/>
            <a:ext cx="2517169" cy="2404153"/>
          </a:xfrm>
          <a:prstGeom prst="bracePair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0BCBA5D-7C23-D841-8C11-0368C51DE3F7}"/>
              </a:ext>
            </a:extLst>
          </p:cNvPr>
          <p:cNvSpPr/>
          <p:nvPr/>
        </p:nvSpPr>
        <p:spPr>
          <a:xfrm>
            <a:off x="2229492" y="5085708"/>
            <a:ext cx="8846050" cy="47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the Rule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0419E1F-564C-E84F-A10F-3F804623714C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2065106" y="3191034"/>
            <a:ext cx="164387" cy="2130981"/>
          </a:xfrm>
          <a:prstGeom prst="bentConnector3">
            <a:avLst>
              <a:gd name="adj1" fmla="val 2390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E172D-38E2-0640-B33B-7F44CE955372}"/>
              </a:ext>
            </a:extLst>
          </p:cNvPr>
          <p:cNvSpPr txBox="1"/>
          <p:nvPr/>
        </p:nvSpPr>
        <p:spPr>
          <a:xfrm>
            <a:off x="1297935" y="4393109"/>
            <a:ext cx="63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over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7CBE4-5CEE-FA43-9A85-2AB9A15284ED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349399" y="4352461"/>
            <a:ext cx="0" cy="7332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A644D3-6739-374E-B95B-2B95C03256B0}"/>
              </a:ext>
            </a:extLst>
          </p:cNvPr>
          <p:cNvSpPr txBox="1"/>
          <p:nvPr/>
        </p:nvSpPr>
        <p:spPr>
          <a:xfrm>
            <a:off x="2435022" y="4531608"/>
            <a:ext cx="193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modifies data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DC9369B-9113-D544-A99C-886B9377DE48}"/>
              </a:ext>
            </a:extLst>
          </p:cNvPr>
          <p:cNvSpPr/>
          <p:nvPr/>
        </p:nvSpPr>
        <p:spPr>
          <a:xfrm>
            <a:off x="5455578" y="2306455"/>
            <a:ext cx="2568539" cy="17408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rules could fire?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AED072-4FB6-9148-920B-87103A33B853}"/>
              </a:ext>
            </a:extLst>
          </p:cNvPr>
          <p:cNvCxnSpPr>
            <a:cxnSpLocks/>
          </p:cNvCxnSpPr>
          <p:nvPr/>
        </p:nvCxnSpPr>
        <p:spPr>
          <a:xfrm>
            <a:off x="4582274" y="3193218"/>
            <a:ext cx="1513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619DD0-2496-3D49-ADEE-6885550C851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739848" y="4047345"/>
            <a:ext cx="0" cy="1038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441E69-A080-E14C-B740-CD1674F40403}"/>
              </a:ext>
            </a:extLst>
          </p:cNvPr>
          <p:cNvSpPr txBox="1"/>
          <p:nvPr/>
        </p:nvSpPr>
        <p:spPr>
          <a:xfrm>
            <a:off x="6116599" y="442843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one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1066788-1443-E94C-AC69-14A7F1045160}"/>
              </a:ext>
            </a:extLst>
          </p:cNvPr>
          <p:cNvSpPr/>
          <p:nvPr/>
        </p:nvSpPr>
        <p:spPr>
          <a:xfrm>
            <a:off x="9556678" y="2943546"/>
            <a:ext cx="2024009" cy="441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rule to fire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B233E8-498B-854C-8E8D-1C2EF7A9A62C}"/>
              </a:ext>
            </a:extLst>
          </p:cNvPr>
          <p:cNvCxnSpPr>
            <a:cxnSpLocks/>
          </p:cNvCxnSpPr>
          <p:nvPr/>
        </p:nvCxnSpPr>
        <p:spPr>
          <a:xfrm>
            <a:off x="10457381" y="3385335"/>
            <a:ext cx="0" cy="1700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4635F-4E4C-C04E-972F-A23CEEFE5438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>
          <a:xfrm flipV="1">
            <a:off x="7381982" y="3164441"/>
            <a:ext cx="2174696" cy="1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64CBFD-7873-9E45-9FBC-25A7F070455D}"/>
              </a:ext>
            </a:extLst>
          </p:cNvPr>
          <p:cNvSpPr txBox="1"/>
          <p:nvPr/>
        </p:nvSpPr>
        <p:spPr>
          <a:xfrm>
            <a:off x="7912652" y="2869247"/>
            <a:ext cx="123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</a:t>
            </a:r>
          </a:p>
          <a:p>
            <a:r>
              <a:rPr lang="en-US" dirty="0"/>
              <a:t>one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739533-EE7A-CE4E-B7D7-E510C1E0BEF9}"/>
              </a:ext>
            </a:extLst>
          </p:cNvPr>
          <p:cNvSpPr/>
          <p:nvPr/>
        </p:nvSpPr>
        <p:spPr>
          <a:xfrm>
            <a:off x="6318605" y="1077671"/>
            <a:ext cx="842481" cy="565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38453E-782E-6E46-9244-D25B9E0B5868}"/>
              </a:ext>
            </a:extLst>
          </p:cNvPr>
          <p:cNvCxnSpPr>
            <a:cxnSpLocks/>
            <a:stCxn id="25" idx="0"/>
            <a:endCxn id="42" idx="4"/>
          </p:cNvCxnSpPr>
          <p:nvPr/>
        </p:nvCxnSpPr>
        <p:spPr>
          <a:xfrm flipH="1" flipV="1">
            <a:off x="6739846" y="1642750"/>
            <a:ext cx="2" cy="66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9A17CA-38EB-AB40-8D29-61833B3FE72F}"/>
              </a:ext>
            </a:extLst>
          </p:cNvPr>
          <p:cNvSpPr txBox="1"/>
          <p:nvPr/>
        </p:nvSpPr>
        <p:spPr>
          <a:xfrm>
            <a:off x="6715870" y="177468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01C69-65A0-9645-AB6D-F26556F5E893}"/>
              </a:ext>
            </a:extLst>
          </p:cNvPr>
          <p:cNvSpPr txBox="1"/>
          <p:nvPr/>
        </p:nvSpPr>
        <p:spPr>
          <a:xfrm>
            <a:off x="1006867" y="441789"/>
            <a:ext cx="249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Execution Life Cycle</a:t>
            </a:r>
          </a:p>
        </p:txBody>
      </p:sp>
    </p:spTree>
    <p:extLst>
      <p:ext uri="{BB962C8B-B14F-4D97-AF65-F5344CB8AC3E}">
        <p14:creationId xmlns:p14="http://schemas.microsoft.com/office/powerpoint/2010/main" val="33146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E5FD3-0957-D448-9FCE-7A31C8CCA54B}"/>
              </a:ext>
            </a:extLst>
          </p:cNvPr>
          <p:cNvSpPr txBox="1"/>
          <p:nvPr/>
        </p:nvSpPr>
        <p:spPr>
          <a:xfrm>
            <a:off x="686833" y="1153572"/>
            <a:ext cx="3202309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Declarative Programming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FF907-1241-E847-B29D-7ACAFF37D87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used with imperative programming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sequence of instructions that the program follows.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Programming Drools is declarative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describe (in small steps what you want)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don’t specify (in order sequence) how to achieve this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SQL for example is also declarative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4C233-8C75-B44C-9D42-6038157E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Rule Engine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1D3F9-2B68-4E38-B17A-25F9FF3AF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24000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86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D9AA5-E2D0-814D-98F1-3E1AD465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 Design Principles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8-C8B8-1540-92B8-44D9000B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Rule independency: A rule should not depend on any other specific rule. The rules should depend on the data instead.</a:t>
            </a:r>
          </a:p>
          <a:p>
            <a:endParaRPr lang="en-US" sz="2600"/>
          </a:p>
          <a:p>
            <a:r>
              <a:rPr lang="en-US" sz="2600"/>
              <a:t>Rule atomicity: Rules should be designed as simple as possible. Complicated rules should be split into several rules until they cannot be divided into anything smaller</a:t>
            </a:r>
          </a:p>
          <a:p>
            <a:endParaRPr lang="en-US" sz="2600"/>
          </a:p>
          <a:p>
            <a:r>
              <a:rPr lang="en-US" sz="2600"/>
              <a:t>Data defines the rule to fire next: While it is possible to impact the order of which rules are fired this should remain to special cases only.</a:t>
            </a:r>
          </a:p>
        </p:txBody>
      </p:sp>
    </p:spTree>
    <p:extLst>
      <p:ext uri="{BB962C8B-B14F-4D97-AF65-F5344CB8AC3E}">
        <p14:creationId xmlns:p14="http://schemas.microsoft.com/office/powerpoint/2010/main" val="22483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8FC95-14C6-3E43-BE99-B7D2B62A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Methods vs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79786-57C9-45E6-9EEE-CE978C569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4623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46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Microsoft Macintosh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 Engine Summary</vt:lpstr>
      <vt:lpstr>Rule Design Principles</vt:lpstr>
      <vt:lpstr>Methods vs Rules</vt:lpstr>
      <vt:lpstr>Use DROOLS For Systems Where</vt:lpstr>
      <vt:lpstr>Don’t Use DROOLS If</vt:lpstr>
      <vt:lpstr>Structure of any RULE</vt:lpstr>
      <vt:lpstr>DROOLS Rule</vt:lpstr>
      <vt:lpstr>DROOLS Rule Example</vt:lpstr>
      <vt:lpstr>PowerPoint Presentation</vt:lpstr>
      <vt:lpstr>PowerPoint Presentation</vt:lpstr>
      <vt:lpstr>PowerPoint Presentation</vt:lpstr>
      <vt:lpstr>PowerPoint Presentation</vt:lpstr>
      <vt:lpstr>Summary</vt:lpstr>
      <vt:lpstr>DROOLS Stateless Session – Common Use case</vt:lpstr>
      <vt:lpstr>Validation - Stateless</vt:lpstr>
      <vt:lpstr>Stateless Session Summary</vt:lpstr>
      <vt:lpstr>Stateful Session Intro</vt:lpstr>
      <vt:lpstr>Stateful Session Summary</vt:lpstr>
      <vt:lpstr>Cross Products Intro</vt:lpstr>
      <vt:lpstr>Intro To Adding New Facts &amp; Setting Execution Order</vt:lpstr>
      <vt:lpstr>New Facts and Execution Order Summary</vt:lpstr>
      <vt:lpstr>Intro. Insert a Fact Logically. Check that Fact Does not exist</vt:lpstr>
      <vt:lpstr>Fact and Logical Summary</vt:lpstr>
      <vt:lpstr>Check A Fact Exists. Match expression for all facts</vt:lpstr>
      <vt:lpstr>Summary of working with Groups of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Nithiyanandam, Karthikeyan (Cognizant)</dc:creator>
  <cp:lastModifiedBy>Nithiyanandam, Karthikeyan (Cognizant)</cp:lastModifiedBy>
  <cp:revision>1</cp:revision>
  <dcterms:created xsi:type="dcterms:W3CDTF">2020-06-14T06:15:44Z</dcterms:created>
  <dcterms:modified xsi:type="dcterms:W3CDTF">2020-06-14T06:15:47Z</dcterms:modified>
</cp:coreProperties>
</file>