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77" r:id="rId9"/>
    <p:sldId id="278" r:id="rId10"/>
    <p:sldId id="282" r:id="rId11"/>
    <p:sldId id="280"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AF849-CB14-4CED-98CA-1A91795ECBFF}" v="8" dt="2022-09-05T06:52:14.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1502"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5E36BA-1E58-4BAE-A655-966F9F154B13}" type="datetimeFigureOut">
              <a:rPr lang="en-IN" smtClean="0"/>
              <a:t>05-09-2022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CC7EF5-3DAA-43F8-ACE0-A71F9029AC20}" type="slidenum">
              <a:rPr lang="en-IN" smtClean="0"/>
              <a:t>‹#›</a:t>
            </a:fld>
            <a:endParaRPr lang="en-IN"/>
          </a:p>
        </p:txBody>
      </p:sp>
    </p:spTree>
    <p:extLst>
      <p:ext uri="{BB962C8B-B14F-4D97-AF65-F5344CB8AC3E}">
        <p14:creationId xmlns:p14="http://schemas.microsoft.com/office/powerpoint/2010/main" val="165582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6CC7EF5-3DAA-43F8-ACE0-A71F9029AC20}" type="slidenum">
              <a:rPr lang="en-IN" smtClean="0"/>
              <a:t>2</a:t>
            </a:fld>
            <a:endParaRPr lang="en-IN"/>
          </a:p>
        </p:txBody>
      </p:sp>
    </p:spTree>
    <p:extLst>
      <p:ext uri="{BB962C8B-B14F-4D97-AF65-F5344CB8AC3E}">
        <p14:creationId xmlns:p14="http://schemas.microsoft.com/office/powerpoint/2010/main" val="111758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6CC7EF5-3DAA-43F8-ACE0-A71F9029AC20}" type="slidenum">
              <a:rPr lang="en-IN" smtClean="0"/>
              <a:t>4</a:t>
            </a:fld>
            <a:endParaRPr lang="en-IN"/>
          </a:p>
        </p:txBody>
      </p:sp>
    </p:spTree>
    <p:extLst>
      <p:ext uri="{BB962C8B-B14F-4D97-AF65-F5344CB8AC3E}">
        <p14:creationId xmlns:p14="http://schemas.microsoft.com/office/powerpoint/2010/main" val="1245413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US"/>
              <a:t>22-04-2021</a:t>
            </a:r>
            <a:endParaRPr lang="en-IN"/>
          </a:p>
        </p:txBody>
      </p:sp>
      <p:sp>
        <p:nvSpPr>
          <p:cNvPr id="5" name="Footer Placeholder 4"/>
          <p:cNvSpPr>
            <a:spLocks noGrp="1"/>
          </p:cNvSpPr>
          <p:nvPr>
            <p:ph type="ftr" sz="quarter" idx="11"/>
          </p:nvPr>
        </p:nvSpPr>
        <p:spPr/>
        <p:txBody>
          <a:bodyPr/>
          <a:lstStyle/>
          <a:p>
            <a:r>
              <a:rPr lang="en-IN"/>
              <a:t>SNSCT/CSE/INTERNSHIP</a:t>
            </a:r>
          </a:p>
        </p:txBody>
      </p:sp>
      <p:sp>
        <p:nvSpPr>
          <p:cNvPr id="6" name="Slide Number Placeholder 5"/>
          <p:cNvSpPr>
            <a:spLocks noGrp="1"/>
          </p:cNvSpPr>
          <p:nvPr>
            <p:ph type="sldNum" sz="quarter" idx="12"/>
          </p:nvPr>
        </p:nvSpPr>
        <p:spPr/>
        <p:txBody>
          <a:bodyPr/>
          <a:lstStyle/>
          <a:p>
            <a:fld id="{F1CF0236-2256-4EC0-B085-050611EF3138}" type="slidenum">
              <a:rPr lang="en-IN" smtClean="0"/>
              <a:t>‹#›</a:t>
            </a:fld>
            <a:endParaRPr lang="en-IN"/>
          </a:p>
        </p:txBody>
      </p:sp>
    </p:spTree>
    <p:extLst>
      <p:ext uri="{BB962C8B-B14F-4D97-AF65-F5344CB8AC3E}">
        <p14:creationId xmlns:p14="http://schemas.microsoft.com/office/powerpoint/2010/main" val="111235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22-04-2021</a:t>
            </a:r>
            <a:endParaRPr lang="en-IN"/>
          </a:p>
        </p:txBody>
      </p:sp>
      <p:sp>
        <p:nvSpPr>
          <p:cNvPr id="5" name="Footer Placeholder 4"/>
          <p:cNvSpPr>
            <a:spLocks noGrp="1"/>
          </p:cNvSpPr>
          <p:nvPr>
            <p:ph type="ftr" sz="quarter" idx="11"/>
          </p:nvPr>
        </p:nvSpPr>
        <p:spPr/>
        <p:txBody>
          <a:bodyPr/>
          <a:lstStyle/>
          <a:p>
            <a:r>
              <a:rPr lang="en-IN"/>
              <a:t>SNSCT/CSE/INTERNSHIP</a:t>
            </a:r>
          </a:p>
        </p:txBody>
      </p:sp>
      <p:sp>
        <p:nvSpPr>
          <p:cNvPr id="6" name="Slide Number Placeholder 5"/>
          <p:cNvSpPr>
            <a:spLocks noGrp="1"/>
          </p:cNvSpPr>
          <p:nvPr>
            <p:ph type="sldNum" sz="quarter" idx="12"/>
          </p:nvPr>
        </p:nvSpPr>
        <p:spPr/>
        <p:txBody>
          <a:bodyPr/>
          <a:lstStyle/>
          <a:p>
            <a:fld id="{F1CF0236-2256-4EC0-B085-050611EF3138}" type="slidenum">
              <a:rPr lang="en-IN" smtClean="0"/>
              <a:t>‹#›</a:t>
            </a:fld>
            <a:endParaRPr lang="en-IN"/>
          </a:p>
        </p:txBody>
      </p:sp>
    </p:spTree>
    <p:extLst>
      <p:ext uri="{BB962C8B-B14F-4D97-AF65-F5344CB8AC3E}">
        <p14:creationId xmlns:p14="http://schemas.microsoft.com/office/powerpoint/2010/main" val="85873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22-04-2021</a:t>
            </a:r>
            <a:endParaRPr lang="en-IN"/>
          </a:p>
        </p:txBody>
      </p:sp>
      <p:sp>
        <p:nvSpPr>
          <p:cNvPr id="5" name="Footer Placeholder 4"/>
          <p:cNvSpPr>
            <a:spLocks noGrp="1"/>
          </p:cNvSpPr>
          <p:nvPr>
            <p:ph type="ftr" sz="quarter" idx="11"/>
          </p:nvPr>
        </p:nvSpPr>
        <p:spPr/>
        <p:txBody>
          <a:bodyPr/>
          <a:lstStyle/>
          <a:p>
            <a:r>
              <a:rPr lang="en-IN"/>
              <a:t>SNSCT/CSE/INTERNSHIP</a:t>
            </a:r>
          </a:p>
        </p:txBody>
      </p:sp>
      <p:sp>
        <p:nvSpPr>
          <p:cNvPr id="6" name="Slide Number Placeholder 5"/>
          <p:cNvSpPr>
            <a:spLocks noGrp="1"/>
          </p:cNvSpPr>
          <p:nvPr>
            <p:ph type="sldNum" sz="quarter" idx="12"/>
          </p:nvPr>
        </p:nvSpPr>
        <p:spPr/>
        <p:txBody>
          <a:bodyPr/>
          <a:lstStyle/>
          <a:p>
            <a:fld id="{F1CF0236-2256-4EC0-B085-050611EF3138}" type="slidenum">
              <a:rPr lang="en-IN" smtClean="0"/>
              <a:t>‹#›</a:t>
            </a:fld>
            <a:endParaRPr lang="en-IN"/>
          </a:p>
        </p:txBody>
      </p:sp>
    </p:spTree>
    <p:extLst>
      <p:ext uri="{BB962C8B-B14F-4D97-AF65-F5344CB8AC3E}">
        <p14:creationId xmlns:p14="http://schemas.microsoft.com/office/powerpoint/2010/main" val="269783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22-04-2021</a:t>
            </a:r>
            <a:endParaRPr lang="en-IN"/>
          </a:p>
        </p:txBody>
      </p:sp>
      <p:sp>
        <p:nvSpPr>
          <p:cNvPr id="5" name="Footer Placeholder 4"/>
          <p:cNvSpPr>
            <a:spLocks noGrp="1"/>
          </p:cNvSpPr>
          <p:nvPr>
            <p:ph type="ftr" sz="quarter" idx="11"/>
          </p:nvPr>
        </p:nvSpPr>
        <p:spPr/>
        <p:txBody>
          <a:bodyPr/>
          <a:lstStyle/>
          <a:p>
            <a:r>
              <a:rPr lang="en-IN"/>
              <a:t>SNSCT/CSE/INTERNSHIP</a:t>
            </a:r>
          </a:p>
        </p:txBody>
      </p:sp>
      <p:sp>
        <p:nvSpPr>
          <p:cNvPr id="6" name="Slide Number Placeholder 5"/>
          <p:cNvSpPr>
            <a:spLocks noGrp="1"/>
          </p:cNvSpPr>
          <p:nvPr>
            <p:ph type="sldNum" sz="quarter" idx="12"/>
          </p:nvPr>
        </p:nvSpPr>
        <p:spPr/>
        <p:txBody>
          <a:bodyPr/>
          <a:lstStyle/>
          <a:p>
            <a:fld id="{F1CF0236-2256-4EC0-B085-050611EF3138}" type="slidenum">
              <a:rPr lang="en-IN" smtClean="0"/>
              <a:t>‹#›</a:t>
            </a:fld>
            <a:endParaRPr lang="en-IN"/>
          </a:p>
        </p:txBody>
      </p:sp>
    </p:spTree>
    <p:extLst>
      <p:ext uri="{BB962C8B-B14F-4D97-AF65-F5344CB8AC3E}">
        <p14:creationId xmlns:p14="http://schemas.microsoft.com/office/powerpoint/2010/main" val="304749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22-04-2021</a:t>
            </a:r>
            <a:endParaRPr lang="en-IN"/>
          </a:p>
        </p:txBody>
      </p:sp>
      <p:sp>
        <p:nvSpPr>
          <p:cNvPr id="5" name="Footer Placeholder 4"/>
          <p:cNvSpPr>
            <a:spLocks noGrp="1"/>
          </p:cNvSpPr>
          <p:nvPr>
            <p:ph type="ftr" sz="quarter" idx="11"/>
          </p:nvPr>
        </p:nvSpPr>
        <p:spPr/>
        <p:txBody>
          <a:bodyPr/>
          <a:lstStyle/>
          <a:p>
            <a:r>
              <a:rPr lang="en-IN"/>
              <a:t>SNSCT/CSE/INTERNSHIP</a:t>
            </a:r>
          </a:p>
        </p:txBody>
      </p:sp>
      <p:sp>
        <p:nvSpPr>
          <p:cNvPr id="6" name="Slide Number Placeholder 5"/>
          <p:cNvSpPr>
            <a:spLocks noGrp="1"/>
          </p:cNvSpPr>
          <p:nvPr>
            <p:ph type="sldNum" sz="quarter" idx="12"/>
          </p:nvPr>
        </p:nvSpPr>
        <p:spPr/>
        <p:txBody>
          <a:bodyPr/>
          <a:lstStyle/>
          <a:p>
            <a:fld id="{F1CF0236-2256-4EC0-B085-050611EF3138}" type="slidenum">
              <a:rPr lang="en-IN" smtClean="0"/>
              <a:t>‹#›</a:t>
            </a:fld>
            <a:endParaRPr lang="en-IN"/>
          </a:p>
        </p:txBody>
      </p:sp>
    </p:spTree>
    <p:extLst>
      <p:ext uri="{BB962C8B-B14F-4D97-AF65-F5344CB8AC3E}">
        <p14:creationId xmlns:p14="http://schemas.microsoft.com/office/powerpoint/2010/main" val="128974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US"/>
              <a:t>22-04-2021</a:t>
            </a:r>
            <a:endParaRPr lang="en-IN"/>
          </a:p>
        </p:txBody>
      </p:sp>
      <p:sp>
        <p:nvSpPr>
          <p:cNvPr id="6" name="Footer Placeholder 5"/>
          <p:cNvSpPr>
            <a:spLocks noGrp="1"/>
          </p:cNvSpPr>
          <p:nvPr>
            <p:ph type="ftr" sz="quarter" idx="11"/>
          </p:nvPr>
        </p:nvSpPr>
        <p:spPr/>
        <p:txBody>
          <a:bodyPr/>
          <a:lstStyle/>
          <a:p>
            <a:r>
              <a:rPr lang="en-IN"/>
              <a:t>SNSCT/CSE/INTERNSHIP</a:t>
            </a:r>
          </a:p>
        </p:txBody>
      </p:sp>
      <p:sp>
        <p:nvSpPr>
          <p:cNvPr id="7" name="Slide Number Placeholder 6"/>
          <p:cNvSpPr>
            <a:spLocks noGrp="1"/>
          </p:cNvSpPr>
          <p:nvPr>
            <p:ph type="sldNum" sz="quarter" idx="12"/>
          </p:nvPr>
        </p:nvSpPr>
        <p:spPr/>
        <p:txBody>
          <a:bodyPr/>
          <a:lstStyle/>
          <a:p>
            <a:fld id="{F1CF0236-2256-4EC0-B085-050611EF3138}" type="slidenum">
              <a:rPr lang="en-IN" smtClean="0"/>
              <a:t>‹#›</a:t>
            </a:fld>
            <a:endParaRPr lang="en-IN"/>
          </a:p>
        </p:txBody>
      </p:sp>
    </p:spTree>
    <p:extLst>
      <p:ext uri="{BB962C8B-B14F-4D97-AF65-F5344CB8AC3E}">
        <p14:creationId xmlns:p14="http://schemas.microsoft.com/office/powerpoint/2010/main" val="422530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US"/>
              <a:t>22-04-2021</a:t>
            </a:r>
            <a:endParaRPr lang="en-IN"/>
          </a:p>
        </p:txBody>
      </p:sp>
      <p:sp>
        <p:nvSpPr>
          <p:cNvPr id="8" name="Footer Placeholder 7"/>
          <p:cNvSpPr>
            <a:spLocks noGrp="1"/>
          </p:cNvSpPr>
          <p:nvPr>
            <p:ph type="ftr" sz="quarter" idx="11"/>
          </p:nvPr>
        </p:nvSpPr>
        <p:spPr/>
        <p:txBody>
          <a:bodyPr/>
          <a:lstStyle/>
          <a:p>
            <a:r>
              <a:rPr lang="en-IN"/>
              <a:t>SNSCT/CSE/INTERNSHIP</a:t>
            </a:r>
          </a:p>
        </p:txBody>
      </p:sp>
      <p:sp>
        <p:nvSpPr>
          <p:cNvPr id="9" name="Slide Number Placeholder 8"/>
          <p:cNvSpPr>
            <a:spLocks noGrp="1"/>
          </p:cNvSpPr>
          <p:nvPr>
            <p:ph type="sldNum" sz="quarter" idx="12"/>
          </p:nvPr>
        </p:nvSpPr>
        <p:spPr/>
        <p:txBody>
          <a:bodyPr/>
          <a:lstStyle/>
          <a:p>
            <a:fld id="{F1CF0236-2256-4EC0-B085-050611EF3138}" type="slidenum">
              <a:rPr lang="en-IN" smtClean="0"/>
              <a:t>‹#›</a:t>
            </a:fld>
            <a:endParaRPr lang="en-IN"/>
          </a:p>
        </p:txBody>
      </p:sp>
    </p:spTree>
    <p:extLst>
      <p:ext uri="{BB962C8B-B14F-4D97-AF65-F5344CB8AC3E}">
        <p14:creationId xmlns:p14="http://schemas.microsoft.com/office/powerpoint/2010/main" val="2763635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22-04-2021</a:t>
            </a:r>
            <a:endParaRPr lang="en-IN"/>
          </a:p>
        </p:txBody>
      </p:sp>
      <p:sp>
        <p:nvSpPr>
          <p:cNvPr id="4" name="Footer Placeholder 3"/>
          <p:cNvSpPr>
            <a:spLocks noGrp="1"/>
          </p:cNvSpPr>
          <p:nvPr>
            <p:ph type="ftr" sz="quarter" idx="11"/>
          </p:nvPr>
        </p:nvSpPr>
        <p:spPr/>
        <p:txBody>
          <a:bodyPr/>
          <a:lstStyle/>
          <a:p>
            <a:r>
              <a:rPr lang="en-IN"/>
              <a:t>SNSCT/CSE/INTERNSHIP</a:t>
            </a:r>
          </a:p>
        </p:txBody>
      </p:sp>
      <p:sp>
        <p:nvSpPr>
          <p:cNvPr id="5" name="Slide Number Placeholder 4"/>
          <p:cNvSpPr>
            <a:spLocks noGrp="1"/>
          </p:cNvSpPr>
          <p:nvPr>
            <p:ph type="sldNum" sz="quarter" idx="12"/>
          </p:nvPr>
        </p:nvSpPr>
        <p:spPr/>
        <p:txBody>
          <a:bodyPr/>
          <a:lstStyle/>
          <a:p>
            <a:fld id="{F1CF0236-2256-4EC0-B085-050611EF3138}" type="slidenum">
              <a:rPr lang="en-IN" smtClean="0"/>
              <a:t>‹#›</a:t>
            </a:fld>
            <a:endParaRPr lang="en-IN"/>
          </a:p>
        </p:txBody>
      </p:sp>
    </p:spTree>
    <p:extLst>
      <p:ext uri="{BB962C8B-B14F-4D97-AF65-F5344CB8AC3E}">
        <p14:creationId xmlns:p14="http://schemas.microsoft.com/office/powerpoint/2010/main" val="362726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22-04-2021</a:t>
            </a:r>
            <a:endParaRPr lang="en-IN"/>
          </a:p>
        </p:txBody>
      </p:sp>
      <p:sp>
        <p:nvSpPr>
          <p:cNvPr id="3" name="Footer Placeholder 2"/>
          <p:cNvSpPr>
            <a:spLocks noGrp="1"/>
          </p:cNvSpPr>
          <p:nvPr>
            <p:ph type="ftr" sz="quarter" idx="11"/>
          </p:nvPr>
        </p:nvSpPr>
        <p:spPr/>
        <p:txBody>
          <a:bodyPr/>
          <a:lstStyle/>
          <a:p>
            <a:r>
              <a:rPr lang="en-IN"/>
              <a:t>SNSCT/CSE/INTERNSHIP</a:t>
            </a:r>
          </a:p>
        </p:txBody>
      </p:sp>
      <p:sp>
        <p:nvSpPr>
          <p:cNvPr id="4" name="Slide Number Placeholder 3"/>
          <p:cNvSpPr>
            <a:spLocks noGrp="1"/>
          </p:cNvSpPr>
          <p:nvPr>
            <p:ph type="sldNum" sz="quarter" idx="12"/>
          </p:nvPr>
        </p:nvSpPr>
        <p:spPr/>
        <p:txBody>
          <a:bodyPr/>
          <a:lstStyle/>
          <a:p>
            <a:fld id="{F1CF0236-2256-4EC0-B085-050611EF3138}" type="slidenum">
              <a:rPr lang="en-IN" smtClean="0"/>
              <a:t>‹#›</a:t>
            </a:fld>
            <a:endParaRPr lang="en-IN"/>
          </a:p>
        </p:txBody>
      </p:sp>
    </p:spTree>
    <p:extLst>
      <p:ext uri="{BB962C8B-B14F-4D97-AF65-F5344CB8AC3E}">
        <p14:creationId xmlns:p14="http://schemas.microsoft.com/office/powerpoint/2010/main" val="293855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22-04-2021</a:t>
            </a:r>
            <a:endParaRPr lang="en-IN"/>
          </a:p>
        </p:txBody>
      </p:sp>
      <p:sp>
        <p:nvSpPr>
          <p:cNvPr id="6" name="Footer Placeholder 5"/>
          <p:cNvSpPr>
            <a:spLocks noGrp="1"/>
          </p:cNvSpPr>
          <p:nvPr>
            <p:ph type="ftr" sz="quarter" idx="11"/>
          </p:nvPr>
        </p:nvSpPr>
        <p:spPr/>
        <p:txBody>
          <a:bodyPr/>
          <a:lstStyle/>
          <a:p>
            <a:r>
              <a:rPr lang="en-IN"/>
              <a:t>SNSCT/CSE/INTERNSHIP</a:t>
            </a:r>
          </a:p>
        </p:txBody>
      </p:sp>
      <p:sp>
        <p:nvSpPr>
          <p:cNvPr id="7" name="Slide Number Placeholder 6"/>
          <p:cNvSpPr>
            <a:spLocks noGrp="1"/>
          </p:cNvSpPr>
          <p:nvPr>
            <p:ph type="sldNum" sz="quarter" idx="12"/>
          </p:nvPr>
        </p:nvSpPr>
        <p:spPr/>
        <p:txBody>
          <a:bodyPr/>
          <a:lstStyle/>
          <a:p>
            <a:fld id="{F1CF0236-2256-4EC0-B085-050611EF3138}" type="slidenum">
              <a:rPr lang="en-IN" smtClean="0"/>
              <a:t>‹#›</a:t>
            </a:fld>
            <a:endParaRPr lang="en-IN"/>
          </a:p>
        </p:txBody>
      </p:sp>
    </p:spTree>
    <p:extLst>
      <p:ext uri="{BB962C8B-B14F-4D97-AF65-F5344CB8AC3E}">
        <p14:creationId xmlns:p14="http://schemas.microsoft.com/office/powerpoint/2010/main" val="2147479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22-04-2021</a:t>
            </a:r>
            <a:endParaRPr lang="en-IN"/>
          </a:p>
        </p:txBody>
      </p:sp>
      <p:sp>
        <p:nvSpPr>
          <p:cNvPr id="6" name="Footer Placeholder 5"/>
          <p:cNvSpPr>
            <a:spLocks noGrp="1"/>
          </p:cNvSpPr>
          <p:nvPr>
            <p:ph type="ftr" sz="quarter" idx="11"/>
          </p:nvPr>
        </p:nvSpPr>
        <p:spPr/>
        <p:txBody>
          <a:bodyPr/>
          <a:lstStyle/>
          <a:p>
            <a:r>
              <a:rPr lang="en-IN"/>
              <a:t>SNSCT/CSE/INTERNSHIP</a:t>
            </a:r>
          </a:p>
        </p:txBody>
      </p:sp>
      <p:sp>
        <p:nvSpPr>
          <p:cNvPr id="7" name="Slide Number Placeholder 6"/>
          <p:cNvSpPr>
            <a:spLocks noGrp="1"/>
          </p:cNvSpPr>
          <p:nvPr>
            <p:ph type="sldNum" sz="quarter" idx="12"/>
          </p:nvPr>
        </p:nvSpPr>
        <p:spPr/>
        <p:txBody>
          <a:bodyPr/>
          <a:lstStyle/>
          <a:p>
            <a:fld id="{F1CF0236-2256-4EC0-B085-050611EF3138}" type="slidenum">
              <a:rPr lang="en-IN" smtClean="0"/>
              <a:t>‹#›</a:t>
            </a:fld>
            <a:endParaRPr lang="en-IN"/>
          </a:p>
        </p:txBody>
      </p:sp>
    </p:spTree>
    <p:extLst>
      <p:ext uri="{BB962C8B-B14F-4D97-AF65-F5344CB8AC3E}">
        <p14:creationId xmlns:p14="http://schemas.microsoft.com/office/powerpoint/2010/main" val="284529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22-04-2021</a:t>
            </a:r>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SNSCT/CSE/INTERNSHIP</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F0236-2256-4EC0-B085-050611EF3138}" type="slidenum">
              <a:rPr lang="en-IN" smtClean="0"/>
              <a:t>‹#›</a:t>
            </a:fld>
            <a:endParaRPr lang="en-IN"/>
          </a:p>
        </p:txBody>
      </p:sp>
    </p:spTree>
    <p:extLst>
      <p:ext uri="{BB962C8B-B14F-4D97-AF65-F5344CB8AC3E}">
        <p14:creationId xmlns:p14="http://schemas.microsoft.com/office/powerpoint/2010/main" val="267682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2800" b="1" dirty="0">
                <a:latin typeface="Times New Roman" pitchFamily="18" charset="0"/>
                <a:cs typeface="Times New Roman" pitchFamily="18" charset="0"/>
              </a:rPr>
              <a:t>SNS COLLEGE OF TECHNOLOGY</a:t>
            </a:r>
            <a:br>
              <a:rPr lang="en-IN" sz="2800" b="1" dirty="0">
                <a:latin typeface="Times New Roman" pitchFamily="18" charset="0"/>
                <a:cs typeface="Times New Roman" pitchFamily="18" charset="0"/>
              </a:rPr>
            </a:br>
            <a:r>
              <a:rPr lang="en-IN" sz="2200" b="1" dirty="0">
                <a:latin typeface="Times New Roman" pitchFamily="18" charset="0"/>
                <a:cs typeface="Times New Roman" pitchFamily="18" charset="0"/>
              </a:rPr>
              <a:t>AN AUTONOMOUS INSTITUTION  </a:t>
            </a:r>
            <a:br>
              <a:rPr lang="en-IN" sz="2200" b="1" dirty="0">
                <a:latin typeface="Times New Roman" pitchFamily="18" charset="0"/>
                <a:cs typeface="Times New Roman" pitchFamily="18" charset="0"/>
              </a:rPr>
            </a:br>
            <a:br>
              <a:rPr lang="en-IN" sz="2200" b="1" dirty="0">
                <a:latin typeface="Times New Roman" pitchFamily="18" charset="0"/>
                <a:cs typeface="Times New Roman" pitchFamily="18" charset="0"/>
              </a:rPr>
            </a:br>
            <a:r>
              <a:rPr lang="en-IN" sz="2200" b="1" dirty="0">
                <a:latin typeface="Times New Roman" pitchFamily="18" charset="0"/>
                <a:cs typeface="Times New Roman" pitchFamily="18" charset="0"/>
              </a:rPr>
              <a:t>MERN Stack Development &amp; Entrepreneur</a:t>
            </a:r>
            <a:br>
              <a:rPr lang="en-IN" sz="2200" b="1" dirty="0">
                <a:latin typeface="Times New Roman" pitchFamily="18" charset="0"/>
                <a:cs typeface="Times New Roman" pitchFamily="18" charset="0"/>
              </a:rPr>
            </a:br>
            <a:br>
              <a:rPr lang="en-IN" sz="2200" b="1" dirty="0">
                <a:latin typeface="Times New Roman" pitchFamily="18" charset="0"/>
                <a:cs typeface="Times New Roman" pitchFamily="18" charset="0"/>
              </a:rPr>
            </a:br>
            <a:r>
              <a:rPr lang="en-IN" sz="2200" b="1" dirty="0">
                <a:latin typeface="Times New Roman" pitchFamily="18" charset="0"/>
                <a:cs typeface="Times New Roman" pitchFamily="18" charset="0"/>
              </a:rPr>
              <a:t>TECSNAPIE SOLUTIONS</a:t>
            </a:r>
            <a:br>
              <a:rPr lang="en-IN" sz="2800" b="1" dirty="0">
                <a:latin typeface="Times New Roman" pitchFamily="18" charset="0"/>
                <a:cs typeface="Times New Roman" pitchFamily="18" charset="0"/>
              </a:rPr>
            </a:br>
            <a:br>
              <a:rPr lang="en-IN" sz="2800" b="1" dirty="0">
                <a:latin typeface="Times New Roman" pitchFamily="18" charset="0"/>
                <a:cs typeface="Times New Roman" pitchFamily="18" charset="0"/>
              </a:rPr>
            </a:br>
            <a:br>
              <a:rPr lang="en-IN" sz="2800" b="1" dirty="0">
                <a:latin typeface="Times New Roman" pitchFamily="18" charset="0"/>
                <a:cs typeface="Times New Roman" pitchFamily="18" charset="0"/>
              </a:rPr>
            </a:br>
            <a:br>
              <a:rPr lang="en-IN" sz="2800" b="1" dirty="0">
                <a:latin typeface="Times New Roman" pitchFamily="18" charset="0"/>
                <a:cs typeface="Times New Roman" pitchFamily="18" charset="0"/>
              </a:rPr>
            </a:br>
            <a:br>
              <a:rPr lang="en-IN" sz="2800" b="1" dirty="0">
                <a:latin typeface="Times New Roman" pitchFamily="18" charset="0"/>
                <a:cs typeface="Times New Roman" pitchFamily="18" charset="0"/>
              </a:rPr>
            </a:br>
            <a:br>
              <a:rPr lang="en-IN" sz="2800" b="1" dirty="0">
                <a:latin typeface="Times New Roman" pitchFamily="18" charset="0"/>
                <a:cs typeface="Times New Roman" pitchFamily="18" charset="0"/>
              </a:rPr>
            </a:br>
            <a:br>
              <a:rPr lang="en-IN"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pPr algn="r"/>
            <a:endParaRPr lang="en-IN" dirty="0"/>
          </a:p>
          <a:p>
            <a:pPr algn="r"/>
            <a:endParaRPr lang="en-IN" dirty="0"/>
          </a:p>
          <a:p>
            <a:pPr algn="just"/>
            <a:r>
              <a:rPr lang="en-IN" sz="2000" dirty="0"/>
              <a:t>                               </a:t>
            </a:r>
            <a:r>
              <a:rPr lang="en-IN" dirty="0"/>
              <a:t>                                            </a:t>
            </a:r>
            <a:endParaRPr lang="en-IN" sz="2600" dirty="0"/>
          </a:p>
        </p:txBody>
      </p:sp>
      <p:sp>
        <p:nvSpPr>
          <p:cNvPr id="6" name="AutoShape 2" descr="SNS Course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SNS Coursewa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SNS Coursewar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5" y="177205"/>
            <a:ext cx="878245" cy="88309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073" y="38153"/>
            <a:ext cx="1268174" cy="1204765"/>
          </a:xfrm>
          <a:prstGeom prst="rect">
            <a:avLst/>
          </a:prstGeom>
        </p:spPr>
      </p:pic>
      <p:sp>
        <p:nvSpPr>
          <p:cNvPr id="11" name="TextBox 10"/>
          <p:cNvSpPr txBox="1"/>
          <p:nvPr/>
        </p:nvSpPr>
        <p:spPr>
          <a:xfrm>
            <a:off x="6553200" y="4499410"/>
            <a:ext cx="2438400" cy="1323439"/>
          </a:xfrm>
          <a:prstGeom prst="rect">
            <a:avLst/>
          </a:prstGeom>
          <a:noFill/>
        </p:spPr>
        <p:txBody>
          <a:bodyPr wrap="square" rtlCol="0">
            <a:spAutoFit/>
          </a:bodyPr>
          <a:lstStyle/>
          <a:p>
            <a:r>
              <a:rPr lang="en-US" sz="2000" dirty="0">
                <a:latin typeface="Cambria" pitchFamily="18" charset="0"/>
              </a:rPr>
              <a:t>Done by </a:t>
            </a:r>
            <a:endParaRPr lang="en-IN" sz="2000" dirty="0">
              <a:latin typeface="Cambria" pitchFamily="18" charset="0"/>
            </a:endParaRPr>
          </a:p>
          <a:p>
            <a:endParaRPr lang="en-IN" sz="2000" dirty="0">
              <a:latin typeface="Cambria" pitchFamily="18" charset="0"/>
            </a:endParaRPr>
          </a:p>
          <a:p>
            <a:r>
              <a:rPr lang="en-IN" sz="2000" dirty="0">
                <a:latin typeface="Cambria" pitchFamily="18" charset="0"/>
              </a:rPr>
              <a:t>KARTHIKEYAN R M </a:t>
            </a:r>
            <a:endParaRPr lang="en-US" sz="2000" dirty="0">
              <a:latin typeface="Cambria" pitchFamily="18" charset="0"/>
            </a:endParaRPr>
          </a:p>
          <a:p>
            <a:r>
              <a:rPr lang="en-IN" sz="2000" dirty="0">
                <a:latin typeface="Cambria" pitchFamily="18" charset="0"/>
              </a:rPr>
              <a:t>20CS057	</a:t>
            </a:r>
            <a:endParaRPr lang="en-US" sz="2000" dirty="0">
              <a:latin typeface="Cambria" pitchFamily="18" charset="0"/>
            </a:endParaRPr>
          </a:p>
        </p:txBody>
      </p:sp>
      <p:pic>
        <p:nvPicPr>
          <p:cNvPr id="12" name="Picture 11">
            <a:extLst>
              <a:ext uri="{FF2B5EF4-FFF2-40B4-BE49-F238E27FC236}">
                <a16:creationId xmlns:a16="http://schemas.microsoft.com/office/drawing/2014/main" id="{0480AC25-8A9F-4855-89B5-B30D53734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375" y="2817289"/>
            <a:ext cx="5940152" cy="3341336"/>
          </a:xfrm>
          <a:prstGeom prst="rect">
            <a:avLst/>
          </a:prstGeom>
        </p:spPr>
      </p:pic>
    </p:spTree>
    <p:extLst>
      <p:ext uri="{BB962C8B-B14F-4D97-AF65-F5344CB8AC3E}">
        <p14:creationId xmlns:p14="http://schemas.microsoft.com/office/powerpoint/2010/main" val="139617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SNSCT/CSE/INTERNSHIP</a:t>
            </a:r>
          </a:p>
        </p:txBody>
      </p:sp>
      <p:sp>
        <p:nvSpPr>
          <p:cNvPr id="5" name="Slide Number Placeholder 4"/>
          <p:cNvSpPr>
            <a:spLocks noGrp="1"/>
          </p:cNvSpPr>
          <p:nvPr>
            <p:ph type="sldNum" sz="quarter" idx="12"/>
          </p:nvPr>
        </p:nvSpPr>
        <p:spPr/>
        <p:txBody>
          <a:bodyPr/>
          <a:lstStyle/>
          <a:p>
            <a:fld id="{F1CF0236-2256-4EC0-B085-050611EF3138}" type="slidenum">
              <a:rPr lang="en-IN" smtClean="0"/>
              <a:t>10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5" y="177205"/>
            <a:ext cx="878245" cy="8830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073" y="38153"/>
            <a:ext cx="1268174" cy="1204765"/>
          </a:xfrm>
          <a:prstGeom prst="rect">
            <a:avLst/>
          </a:prstGeom>
        </p:spPr>
      </p:pic>
      <p:sp>
        <p:nvSpPr>
          <p:cNvPr id="8" name="Date Placeholder 7"/>
          <p:cNvSpPr>
            <a:spLocks noGrp="1"/>
          </p:cNvSpPr>
          <p:nvPr>
            <p:ph type="dt" sz="half" idx="10"/>
          </p:nvPr>
        </p:nvSpPr>
        <p:spPr/>
        <p:txBody>
          <a:bodyPr/>
          <a:lstStyle/>
          <a:p>
            <a:r>
              <a:rPr lang="en-IN"/>
              <a:t>02</a:t>
            </a:r>
            <a:r>
              <a:rPr lang="en-US"/>
              <a:t>-0</a:t>
            </a:r>
            <a:r>
              <a:rPr lang="en-IN"/>
              <a:t>9</a:t>
            </a:r>
            <a:r>
              <a:rPr lang="en-US"/>
              <a:t>-202</a:t>
            </a:r>
            <a:r>
              <a:rPr lang="en-IN"/>
              <a:t>2</a:t>
            </a:r>
          </a:p>
        </p:txBody>
      </p:sp>
      <p:sp>
        <p:nvSpPr>
          <p:cNvPr id="16" name="TextBox 15">
            <a:extLst>
              <a:ext uri="{FF2B5EF4-FFF2-40B4-BE49-F238E27FC236}">
                <a16:creationId xmlns:a16="http://schemas.microsoft.com/office/drawing/2014/main" id="{52A10CA1-033F-8C47-9B92-2C5BA3B557B9}"/>
              </a:ext>
            </a:extLst>
          </p:cNvPr>
          <p:cNvSpPr txBox="1"/>
          <p:nvPr/>
        </p:nvSpPr>
        <p:spPr>
          <a:xfrm>
            <a:off x="1371573" y="1242918"/>
            <a:ext cx="6400854" cy="646331"/>
          </a:xfrm>
          <a:prstGeom prst="rect">
            <a:avLst/>
          </a:prstGeom>
          <a:noFill/>
        </p:spPr>
        <p:txBody>
          <a:bodyPr wrap="square" rtlCol="0">
            <a:spAutoFit/>
          </a:bodyPr>
          <a:lstStyle/>
          <a:p>
            <a:pPr algn="l"/>
            <a:r>
              <a:rPr lang="en-US" sz="3600" dirty="0" err="1"/>
              <a:t>Chumscare</a:t>
            </a:r>
            <a:r>
              <a:rPr lang="en-US" sz="3600" dirty="0"/>
              <a:t> – A feminine Product</a:t>
            </a:r>
          </a:p>
        </p:txBody>
      </p:sp>
      <p:pic>
        <p:nvPicPr>
          <p:cNvPr id="17" name="Content Placeholder 16">
            <a:extLst>
              <a:ext uri="{FF2B5EF4-FFF2-40B4-BE49-F238E27FC236}">
                <a16:creationId xmlns:a16="http://schemas.microsoft.com/office/drawing/2014/main" id="{507A2C14-ADEF-652A-6640-621A1B49325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095387"/>
            <a:ext cx="8229600" cy="4078347"/>
          </a:xfrm>
        </p:spPr>
      </p:pic>
      <p:sp>
        <p:nvSpPr>
          <p:cNvPr id="19" name="TextBox 18">
            <a:extLst>
              <a:ext uri="{FF2B5EF4-FFF2-40B4-BE49-F238E27FC236}">
                <a16:creationId xmlns:a16="http://schemas.microsoft.com/office/drawing/2014/main" id="{5744C1FF-25D9-0A3C-4174-AC07B6D7D146}"/>
              </a:ext>
            </a:extLst>
          </p:cNvPr>
          <p:cNvSpPr txBox="1"/>
          <p:nvPr/>
        </p:nvSpPr>
        <p:spPr>
          <a:xfrm>
            <a:off x="971600" y="620817"/>
            <a:ext cx="6296771" cy="584775"/>
          </a:xfrm>
          <a:prstGeom prst="rect">
            <a:avLst/>
          </a:prstGeom>
          <a:noFill/>
        </p:spPr>
        <p:txBody>
          <a:bodyPr wrap="square" rtlCol="0">
            <a:spAutoFit/>
          </a:bodyPr>
          <a:lstStyle/>
          <a:p>
            <a:r>
              <a:rPr lang="en-IN" sz="3200" dirty="0"/>
              <a:t>Project done in side hustle:</a:t>
            </a:r>
          </a:p>
        </p:txBody>
      </p:sp>
    </p:spTree>
    <p:extLst>
      <p:ext uri="{BB962C8B-B14F-4D97-AF65-F5344CB8AC3E}">
        <p14:creationId xmlns:p14="http://schemas.microsoft.com/office/powerpoint/2010/main" val="387622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a:latin typeface="Times New Roman" pitchFamily="18" charset="0"/>
                <a:cs typeface="Times New Roman" pitchFamily="18" charset="0"/>
              </a:rPr>
              <a:t>PHOTO PROOF</a:t>
            </a:r>
            <a:endParaRPr lang="en-IN" sz="32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SNSCT/CSE/INTERNSHIP</a:t>
            </a:r>
          </a:p>
        </p:txBody>
      </p:sp>
      <p:sp>
        <p:nvSpPr>
          <p:cNvPr id="5" name="Slide Number Placeholder 4"/>
          <p:cNvSpPr>
            <a:spLocks noGrp="1"/>
          </p:cNvSpPr>
          <p:nvPr>
            <p:ph type="sldNum" sz="quarter" idx="12"/>
          </p:nvPr>
        </p:nvSpPr>
        <p:spPr/>
        <p:txBody>
          <a:bodyPr/>
          <a:lstStyle/>
          <a:p>
            <a:fld id="{F1CF0236-2256-4EC0-B085-050611EF3138}" type="slidenum">
              <a:rPr lang="en-IN" smtClean="0"/>
              <a:t>11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5" y="177205"/>
            <a:ext cx="878245" cy="8830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073" y="38153"/>
            <a:ext cx="1268174" cy="1204765"/>
          </a:xfrm>
          <a:prstGeom prst="rect">
            <a:avLst/>
          </a:prstGeom>
        </p:spPr>
      </p:pic>
      <p:sp>
        <p:nvSpPr>
          <p:cNvPr id="8" name="Date Placeholder 7"/>
          <p:cNvSpPr>
            <a:spLocks noGrp="1"/>
          </p:cNvSpPr>
          <p:nvPr>
            <p:ph type="dt" sz="half" idx="10"/>
          </p:nvPr>
        </p:nvSpPr>
        <p:spPr/>
        <p:txBody>
          <a:bodyPr/>
          <a:lstStyle/>
          <a:p>
            <a:r>
              <a:rPr lang="en-IN"/>
              <a:t>0</a:t>
            </a:r>
            <a:r>
              <a:rPr lang="en-US"/>
              <a:t>2-0</a:t>
            </a:r>
            <a:r>
              <a:rPr lang="en-IN"/>
              <a:t>9</a:t>
            </a:r>
            <a:r>
              <a:rPr lang="en-US"/>
              <a:t>-202</a:t>
            </a:r>
            <a:r>
              <a:rPr lang="en-IN"/>
              <a:t>2</a:t>
            </a:r>
          </a:p>
        </p:txBody>
      </p:sp>
      <p:pic>
        <p:nvPicPr>
          <p:cNvPr id="3" name="Picture 8">
            <a:extLst>
              <a:ext uri="{FF2B5EF4-FFF2-40B4-BE49-F238E27FC236}">
                <a16:creationId xmlns:a16="http://schemas.microsoft.com/office/drawing/2014/main" id="{3D297F5F-68CD-D044-A0D6-B9F2B8F91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051755"/>
            <a:ext cx="6096000" cy="3453118"/>
          </a:xfrm>
          <a:prstGeom prst="rect">
            <a:avLst/>
          </a:prstGeom>
        </p:spPr>
      </p:pic>
    </p:spTree>
    <p:extLst>
      <p:ext uri="{BB962C8B-B14F-4D97-AF65-F5344CB8AC3E}">
        <p14:creationId xmlns:p14="http://schemas.microsoft.com/office/powerpoint/2010/main" val="115234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717603" y="1628800"/>
            <a:ext cx="7772400" cy="1470025"/>
          </a:xfrm>
        </p:spPr>
        <p:txBody>
          <a:bodyPr/>
          <a:lstStyle/>
          <a:p>
            <a:endParaRPr lang="en-IN" dirty="0"/>
          </a:p>
        </p:txBody>
      </p:sp>
      <p:sp>
        <p:nvSpPr>
          <p:cNvPr id="11" name="Subtitle 10"/>
          <p:cNvSpPr>
            <a:spLocks noGrp="1"/>
          </p:cNvSpPr>
          <p:nvPr>
            <p:ph type="subTitle" idx="1"/>
          </p:nvPr>
        </p:nvSpPr>
        <p:spPr/>
        <p:txBody>
          <a:bodyPr/>
          <a:lstStyle/>
          <a:p>
            <a:endParaRPr lang="en-IN"/>
          </a:p>
        </p:txBody>
      </p:sp>
      <p:sp>
        <p:nvSpPr>
          <p:cNvPr id="8" name="Date Placeholder 7"/>
          <p:cNvSpPr>
            <a:spLocks noGrp="1"/>
          </p:cNvSpPr>
          <p:nvPr>
            <p:ph type="dt" sz="half" idx="10"/>
          </p:nvPr>
        </p:nvSpPr>
        <p:spPr/>
        <p:txBody>
          <a:bodyPr/>
          <a:lstStyle/>
          <a:p>
            <a:r>
              <a:rPr lang="en-IN"/>
              <a:t>0</a:t>
            </a:r>
            <a:r>
              <a:rPr lang="en-US"/>
              <a:t>2-0</a:t>
            </a:r>
            <a:r>
              <a:rPr lang="en-IN"/>
              <a:t>9</a:t>
            </a:r>
            <a:r>
              <a:rPr lang="en-US"/>
              <a:t>-202</a:t>
            </a:r>
            <a:r>
              <a:rPr lang="en-IN"/>
              <a:t>2</a:t>
            </a:r>
          </a:p>
        </p:txBody>
      </p:sp>
      <p:sp>
        <p:nvSpPr>
          <p:cNvPr id="4" name="Footer Placeholder 3"/>
          <p:cNvSpPr>
            <a:spLocks noGrp="1"/>
          </p:cNvSpPr>
          <p:nvPr>
            <p:ph type="ftr" sz="quarter" idx="11"/>
          </p:nvPr>
        </p:nvSpPr>
        <p:spPr/>
        <p:txBody>
          <a:bodyPr/>
          <a:lstStyle/>
          <a:p>
            <a:r>
              <a:rPr lang="en-IN"/>
              <a:t>SNSCT/CSE/INTERNSHIP</a:t>
            </a:r>
          </a:p>
        </p:txBody>
      </p:sp>
      <p:sp>
        <p:nvSpPr>
          <p:cNvPr id="5" name="Slide Number Placeholder 4"/>
          <p:cNvSpPr>
            <a:spLocks noGrp="1"/>
          </p:cNvSpPr>
          <p:nvPr>
            <p:ph type="sldNum" sz="quarter" idx="12"/>
          </p:nvPr>
        </p:nvSpPr>
        <p:spPr/>
        <p:txBody>
          <a:bodyPr/>
          <a:lstStyle/>
          <a:p>
            <a:fld id="{F1CF0236-2256-4EC0-B085-050611EF3138}" type="slidenum">
              <a:rPr lang="en-IN" smtClean="0"/>
              <a:t>12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5" y="177205"/>
            <a:ext cx="878245" cy="8830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073" y="38153"/>
            <a:ext cx="1268174" cy="1204765"/>
          </a:xfrm>
          <a:prstGeom prst="rect">
            <a:avLst/>
          </a:prstGeom>
        </p:spPr>
      </p:pic>
      <p:pic>
        <p:nvPicPr>
          <p:cNvPr id="3" name="Picture 2">
            <a:extLst>
              <a:ext uri="{FF2B5EF4-FFF2-40B4-BE49-F238E27FC236}">
                <a16:creationId xmlns:a16="http://schemas.microsoft.com/office/drawing/2014/main" id="{4CDB36DB-4BF2-F0BF-0537-4C8E7AAD0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89" y="1431002"/>
            <a:ext cx="7996622" cy="4742731"/>
          </a:xfrm>
          <a:prstGeom prst="rect">
            <a:avLst/>
          </a:prstGeom>
        </p:spPr>
      </p:pic>
    </p:spTree>
    <p:extLst>
      <p:ext uri="{BB962C8B-B14F-4D97-AF65-F5344CB8AC3E}">
        <p14:creationId xmlns:p14="http://schemas.microsoft.com/office/powerpoint/2010/main" val="343871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OBJECTIVE</a:t>
            </a:r>
          </a:p>
        </p:txBody>
      </p:sp>
      <p:sp>
        <p:nvSpPr>
          <p:cNvPr id="3" name="Content Placeholder 2"/>
          <p:cNvSpPr>
            <a:spLocks noGrp="1"/>
          </p:cNvSpPr>
          <p:nvPr>
            <p:ph idx="1"/>
          </p:nvPr>
        </p:nvSpPr>
        <p:spPr>
          <a:xfrm>
            <a:off x="755576" y="1830387"/>
            <a:ext cx="7560840" cy="3182789"/>
          </a:xfrm>
        </p:spPr>
        <p:txBody>
          <a:bodyPr>
            <a:normAutofit lnSpcReduction="10000"/>
          </a:bodyPr>
          <a:lstStyle/>
          <a:p>
            <a:pPr marL="0" indent="0">
              <a:lnSpc>
                <a:spcPct val="150000"/>
              </a:lnSpc>
              <a:buNone/>
            </a:pPr>
            <a:r>
              <a:rPr lang="en-IN" sz="2400" dirty="0">
                <a:cs typeface="Times New Roman" pitchFamily="18" charset="0"/>
              </a:rPr>
              <a:t>The main objective of this month is to develop and improve my MERN stack development and Entrepreneurship skills which I already posses along with a learning phase. At the end of the month , I will ensure that I will gain more knowledge about MERN stack development, Entrepreneurship and its strategies. </a:t>
            </a:r>
            <a:endParaRPr lang="en-IN" sz="2400" baseline="-25000" dirty="0">
              <a:cs typeface="Times New Roman" pitchFamily="18" charset="0"/>
            </a:endParaRPr>
          </a:p>
        </p:txBody>
      </p:sp>
      <p:sp>
        <p:nvSpPr>
          <p:cNvPr id="4" name="Footer Placeholder 3"/>
          <p:cNvSpPr>
            <a:spLocks noGrp="1"/>
          </p:cNvSpPr>
          <p:nvPr>
            <p:ph type="ftr" sz="quarter" idx="11"/>
          </p:nvPr>
        </p:nvSpPr>
        <p:spPr/>
        <p:txBody>
          <a:bodyPr/>
          <a:lstStyle/>
          <a:p>
            <a:r>
              <a:rPr lang="en-IN"/>
              <a:t>SNSCT/CSE/INTERNSHIP</a:t>
            </a:r>
          </a:p>
        </p:txBody>
      </p:sp>
      <p:sp>
        <p:nvSpPr>
          <p:cNvPr id="5" name="Slide Number Placeholder 4"/>
          <p:cNvSpPr>
            <a:spLocks noGrp="1"/>
          </p:cNvSpPr>
          <p:nvPr>
            <p:ph type="sldNum" sz="quarter" idx="12"/>
          </p:nvPr>
        </p:nvSpPr>
        <p:spPr/>
        <p:txBody>
          <a:bodyPr/>
          <a:lstStyle/>
          <a:p>
            <a:fld id="{F1CF0236-2256-4EC0-B085-050611EF3138}" type="slidenum">
              <a:rPr lang="en-IN" smtClean="0"/>
              <a:t>2</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5" y="177205"/>
            <a:ext cx="878245" cy="8830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8073" y="38153"/>
            <a:ext cx="1268174" cy="1204765"/>
          </a:xfrm>
          <a:prstGeom prst="rect">
            <a:avLst/>
          </a:prstGeom>
        </p:spPr>
      </p:pic>
      <p:sp>
        <p:nvSpPr>
          <p:cNvPr id="8" name="Date Placeholder 7"/>
          <p:cNvSpPr>
            <a:spLocks noGrp="1"/>
          </p:cNvSpPr>
          <p:nvPr>
            <p:ph type="dt" sz="half" idx="10"/>
          </p:nvPr>
        </p:nvSpPr>
        <p:spPr/>
        <p:txBody>
          <a:bodyPr/>
          <a:lstStyle/>
          <a:p>
            <a:r>
              <a:rPr lang="en-IN"/>
              <a:t>02</a:t>
            </a:r>
            <a:r>
              <a:rPr lang="en-US"/>
              <a:t>-0</a:t>
            </a:r>
            <a:r>
              <a:rPr lang="en-IN"/>
              <a:t>9</a:t>
            </a:r>
            <a:r>
              <a:rPr lang="en-US"/>
              <a:t>-202</a:t>
            </a:r>
            <a:r>
              <a:rPr lang="en-IN"/>
              <a:t>2</a:t>
            </a:r>
          </a:p>
        </p:txBody>
      </p:sp>
    </p:spTree>
    <p:extLst>
      <p:ext uri="{BB962C8B-B14F-4D97-AF65-F5344CB8AC3E}">
        <p14:creationId xmlns:p14="http://schemas.microsoft.com/office/powerpoint/2010/main" val="269919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COMPANY  PROFILE</a:t>
            </a:r>
          </a:p>
        </p:txBody>
      </p:sp>
      <p:sp>
        <p:nvSpPr>
          <p:cNvPr id="3" name="Content Placeholder 2"/>
          <p:cNvSpPr>
            <a:spLocks noGrp="1"/>
          </p:cNvSpPr>
          <p:nvPr>
            <p:ph idx="1"/>
          </p:nvPr>
        </p:nvSpPr>
        <p:spPr>
          <a:xfrm>
            <a:off x="457200" y="1600200"/>
            <a:ext cx="8075240" cy="4525963"/>
          </a:xfrm>
        </p:spPr>
        <p:txBody>
          <a:bodyPr>
            <a:normAutofit/>
          </a:bodyPr>
          <a:lstStyle/>
          <a:p>
            <a:pPr marL="0" indent="0" algn="ctr">
              <a:buNone/>
            </a:pPr>
            <a:r>
              <a:rPr lang="en-IN" sz="2400" dirty="0">
                <a:effectLst>
                  <a:outerShdw blurRad="38100" dist="38100" dir="2700000" algn="tl">
                    <a:srgbClr val="000000">
                      <a:alpha val="43137"/>
                    </a:srgbClr>
                  </a:outerShdw>
                </a:effectLst>
                <a:latin typeface="Times New Roman" pitchFamily="18" charset="0"/>
                <a:cs typeface="Times New Roman" pitchFamily="18" charset="0"/>
              </a:rPr>
              <a:t>TECH</a:t>
            </a:r>
            <a:r>
              <a:rPr lang="en-US" sz="2400" dirty="0">
                <a:effectLst>
                  <a:outerShdw blurRad="38100" dist="38100" dir="2700000" algn="tl">
                    <a:srgbClr val="000000">
                      <a:alpha val="43137"/>
                    </a:srgbClr>
                  </a:outerShdw>
                </a:effectLst>
                <a:latin typeface="Times New Roman" pitchFamily="18" charset="0"/>
                <a:cs typeface="Times New Roman" pitchFamily="18" charset="0"/>
              </a:rPr>
              <a:t>SNAPIE SOLUTIONS</a:t>
            </a:r>
            <a:r>
              <a:rPr lang="en-IN" sz="2400" dirty="0">
                <a:effectLst>
                  <a:outerShdw blurRad="38100" dist="38100" dir="2700000" algn="tl">
                    <a:srgbClr val="000000">
                      <a:alpha val="43137"/>
                    </a:srgbClr>
                  </a:outerShdw>
                </a:effectLst>
                <a:latin typeface="Times New Roman" pitchFamily="18" charset="0"/>
                <a:cs typeface="Times New Roman" pitchFamily="18" charset="0"/>
              </a:rPr>
              <a:t>– COIMBATORE</a:t>
            </a:r>
            <a:endParaRPr lang="zh-CN" altLang="en-US" sz="1400" dirty="0"/>
          </a:p>
          <a:p>
            <a:pPr marL="0" indent="0">
              <a:buNone/>
            </a:pPr>
            <a:endParaRPr lang="en-IN" sz="2400"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sz="2400" dirty="0">
              <a:cs typeface="Times New Roman" panose="02020603050405020304" pitchFamily="18" charset="0"/>
            </a:endParaRPr>
          </a:p>
          <a:p>
            <a:r>
              <a:rPr lang="en-US" sz="2400" dirty="0" err="1">
                <a:cs typeface="Times New Roman" panose="02020603050405020304" pitchFamily="18" charset="0"/>
              </a:rPr>
              <a:t>Techsnapie</a:t>
            </a:r>
            <a:r>
              <a:rPr lang="en-US" sz="2400" dirty="0">
                <a:cs typeface="Times New Roman" panose="02020603050405020304" pitchFamily="18" charset="0"/>
              </a:rPr>
              <a:t> Solutions is one of the best Software Development company in Coimbatore. Working with clients from different sectors, </a:t>
            </a:r>
            <a:r>
              <a:rPr lang="en-IN" sz="2400" dirty="0">
                <a:cs typeface="Times New Roman" panose="02020603050405020304" pitchFamily="18" charset="0"/>
              </a:rPr>
              <a:t>they</a:t>
            </a:r>
            <a:r>
              <a:rPr lang="en-US" sz="2400" dirty="0">
                <a:cs typeface="Times New Roman" panose="02020603050405020304" pitchFamily="18" charset="0"/>
              </a:rPr>
              <a:t> have curated the best methods to help </a:t>
            </a:r>
            <a:r>
              <a:rPr lang="en-IN" sz="2400" dirty="0">
                <a:cs typeface="Times New Roman" panose="02020603050405020304" pitchFamily="18" charset="0"/>
              </a:rPr>
              <a:t>the </a:t>
            </a:r>
            <a:r>
              <a:rPr lang="en-US" sz="2400" dirty="0">
                <a:cs typeface="Times New Roman" panose="02020603050405020304" pitchFamily="18" charset="0"/>
              </a:rPr>
              <a:t>clients to make their business in elegant way using best technology. </a:t>
            </a:r>
            <a:endParaRPr lang="zh-CN" altLang="en-US" sz="2400" dirty="0"/>
          </a:p>
          <a:p>
            <a:r>
              <a:rPr lang="en-IN" sz="2400" dirty="0">
                <a:cs typeface="Times New Roman" panose="02020603050405020304" pitchFamily="18" charset="0"/>
              </a:rPr>
              <a:t>The firm </a:t>
            </a:r>
            <a:r>
              <a:rPr lang="en-US" sz="2400" dirty="0">
                <a:cs typeface="Times New Roman" panose="02020603050405020304" pitchFamily="18" charset="0"/>
              </a:rPr>
              <a:t>provides valuable training programs for students in their future domains. </a:t>
            </a:r>
            <a:endParaRPr lang="en-IN" sz="2400" dirty="0">
              <a:effectLst>
                <a:outerShdw blurRad="38100" dist="38100" dir="2700000" algn="tl">
                  <a:srgbClr val="000000">
                    <a:alpha val="43137"/>
                  </a:srgbClr>
                </a:outerShdw>
              </a:effectLst>
              <a:cs typeface="Times New Roman" pitchFamily="18" charset="0"/>
            </a:endParaRPr>
          </a:p>
          <a:p>
            <a:endParaRPr lang="en-IN" sz="2400" dirty="0">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endParaRPr lang="en-IN"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SNSCT/CSE/INTERNSHIP</a:t>
            </a:r>
          </a:p>
        </p:txBody>
      </p:sp>
      <p:sp>
        <p:nvSpPr>
          <p:cNvPr id="5" name="Slide Number Placeholder 4"/>
          <p:cNvSpPr>
            <a:spLocks noGrp="1"/>
          </p:cNvSpPr>
          <p:nvPr>
            <p:ph type="sldNum" sz="quarter" idx="12"/>
          </p:nvPr>
        </p:nvSpPr>
        <p:spPr/>
        <p:txBody>
          <a:bodyPr/>
          <a:lstStyle/>
          <a:p>
            <a:fld id="{F1CF0236-2256-4EC0-B085-050611EF3138}" type="slidenum">
              <a:rPr lang="en-IN" smtClean="0"/>
              <a:t>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5" y="177205"/>
            <a:ext cx="878245" cy="8830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073" y="38153"/>
            <a:ext cx="1268174" cy="1204765"/>
          </a:xfrm>
          <a:prstGeom prst="rect">
            <a:avLst/>
          </a:prstGeom>
        </p:spPr>
      </p:pic>
      <p:sp>
        <p:nvSpPr>
          <p:cNvPr id="8" name="Date Placeholder 7"/>
          <p:cNvSpPr>
            <a:spLocks noGrp="1"/>
          </p:cNvSpPr>
          <p:nvPr>
            <p:ph type="dt" sz="half" idx="10"/>
          </p:nvPr>
        </p:nvSpPr>
        <p:spPr/>
        <p:txBody>
          <a:bodyPr/>
          <a:lstStyle/>
          <a:p>
            <a:r>
              <a:rPr lang="en-IN"/>
              <a:t>02</a:t>
            </a:r>
            <a:r>
              <a:rPr lang="en-US"/>
              <a:t>-0</a:t>
            </a:r>
            <a:r>
              <a:rPr lang="en-IN"/>
              <a:t>9</a:t>
            </a:r>
            <a:r>
              <a:rPr lang="en-US"/>
              <a:t>-202</a:t>
            </a:r>
            <a:r>
              <a:rPr lang="en-IN"/>
              <a:t>2</a:t>
            </a:r>
          </a:p>
        </p:txBody>
      </p:sp>
      <p:pic>
        <p:nvPicPr>
          <p:cNvPr id="11" name="Picture 10">
            <a:extLst>
              <a:ext uri="{FF2B5EF4-FFF2-40B4-BE49-F238E27FC236}">
                <a16:creationId xmlns:a16="http://schemas.microsoft.com/office/drawing/2014/main" id="{C0A76426-ABF6-0E01-2158-8428CCC7A27C}"/>
              </a:ext>
            </a:extLst>
          </p:cNvPr>
          <p:cNvPicPr>
            <a:picLocks/>
          </p:cNvPicPr>
          <p:nvPr/>
        </p:nvPicPr>
        <p:blipFill>
          <a:blip r:embed="rId4"/>
          <a:stretch>
            <a:fillRect/>
          </a:stretch>
        </p:blipFill>
        <p:spPr>
          <a:xfrm>
            <a:off x="7164288" y="1541850"/>
            <a:ext cx="1635555" cy="1887150"/>
          </a:xfrm>
          <a:prstGeom prst="rect">
            <a:avLst/>
          </a:prstGeom>
        </p:spPr>
      </p:pic>
    </p:spTree>
    <p:extLst>
      <p:ext uri="{BB962C8B-B14F-4D97-AF65-F5344CB8AC3E}">
        <p14:creationId xmlns:p14="http://schemas.microsoft.com/office/powerpoint/2010/main" val="172039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DOMAIN FOCUSSED</a:t>
            </a:r>
          </a:p>
        </p:txBody>
      </p:sp>
      <p:sp>
        <p:nvSpPr>
          <p:cNvPr id="3" name="Content Placeholder 2"/>
          <p:cNvSpPr>
            <a:spLocks noGrp="1"/>
          </p:cNvSpPr>
          <p:nvPr>
            <p:ph idx="1"/>
          </p:nvPr>
        </p:nvSpPr>
        <p:spPr>
          <a:xfrm>
            <a:off x="272560" y="2118438"/>
            <a:ext cx="8229600" cy="4063192"/>
          </a:xfrm>
        </p:spPr>
        <p:txBody>
          <a:bodyPr>
            <a:normAutofit fontScale="92500"/>
          </a:bodyPr>
          <a:lstStyle/>
          <a:p>
            <a:pPr marL="0" indent="0">
              <a:buNone/>
            </a:pPr>
            <a:r>
              <a:rPr lang="en-IN" sz="2800" dirty="0">
                <a:latin typeface="Times New Roman" pitchFamily="18" charset="0"/>
                <a:cs typeface="Times New Roman" pitchFamily="18" charset="0"/>
              </a:rPr>
              <a:t>    </a:t>
            </a:r>
            <a:r>
              <a:rPr lang="en-IN" sz="2400" dirty="0">
                <a:cs typeface="Times New Roman" pitchFamily="18" charset="0"/>
              </a:rPr>
              <a:t>The domain focussed in the </a:t>
            </a:r>
            <a:r>
              <a:rPr lang="en-IN" sz="2400" dirty="0" err="1">
                <a:cs typeface="Times New Roman" pitchFamily="18" charset="0"/>
              </a:rPr>
              <a:t>Startup</a:t>
            </a:r>
            <a:r>
              <a:rPr lang="en-IN" sz="2400" dirty="0">
                <a:cs typeface="Times New Roman" pitchFamily="18" charset="0"/>
              </a:rPr>
              <a:t> is </a:t>
            </a:r>
          </a:p>
          <a:p>
            <a:pPr marL="0" indent="0">
              <a:buNone/>
            </a:pPr>
            <a:r>
              <a:rPr lang="en-IN" sz="2400" dirty="0">
                <a:cs typeface="Times New Roman" pitchFamily="18" charset="0"/>
              </a:rPr>
              <a:t>    “MERN Stack Development”.</a:t>
            </a:r>
            <a:endParaRPr lang="en-IN" sz="2400" dirty="0"/>
          </a:p>
          <a:p>
            <a:pPr marL="0" indent="0">
              <a:buNone/>
            </a:pPr>
            <a:endParaRPr lang="en-IN" sz="2400" dirty="0"/>
          </a:p>
          <a:p>
            <a:pPr marL="457200" lvl="1" indent="0" algn="just">
              <a:lnSpc>
                <a:spcPct val="150000"/>
              </a:lnSpc>
              <a:buNone/>
            </a:pPr>
            <a:r>
              <a:rPr lang="en-US" sz="2200" b="0" i="0" dirty="0">
                <a:solidFill>
                  <a:srgbClr val="202124"/>
                </a:solidFill>
                <a:effectLst/>
                <a:latin typeface="arial" panose="020B0604020202020204" pitchFamily="34" charset="0"/>
              </a:rPr>
              <a:t>MERN stack is </a:t>
            </a:r>
            <a:r>
              <a:rPr lang="en-US" sz="2200" b="1" i="0" dirty="0">
                <a:solidFill>
                  <a:srgbClr val="202124"/>
                </a:solidFill>
                <a:effectLst/>
                <a:latin typeface="arial" panose="020B0604020202020204" pitchFamily="34" charset="0"/>
              </a:rPr>
              <a:t>a collection of technologies that enables faster application development</a:t>
            </a:r>
            <a:r>
              <a:rPr lang="en-US" sz="2200" b="0" i="0" dirty="0">
                <a:solidFill>
                  <a:srgbClr val="202124"/>
                </a:solidFill>
                <a:effectLst/>
                <a:latin typeface="arial" panose="020B0604020202020204" pitchFamily="34" charset="0"/>
              </a:rPr>
              <a:t>. It is used by developers worldwide. The main purpose of using MERN stack is to develop apps using JavaScript only. This is because the four technologies that make up the technology stack are all JS-based</a:t>
            </a:r>
            <a:endParaRPr lang="en-IN" sz="2200" dirty="0">
              <a:latin typeface="Times New Roman" pitchFamily="18" charset="0"/>
              <a:cs typeface="Times New Roman" pitchFamily="18" charset="0"/>
            </a:endParaRPr>
          </a:p>
          <a:p>
            <a:pPr marL="0" indent="0" algn="just">
              <a:lnSpc>
                <a:spcPct val="150000"/>
              </a:lnSpc>
              <a:buNone/>
            </a:pP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SNSCT/CSE/INTERNSHIP</a:t>
            </a:r>
          </a:p>
        </p:txBody>
      </p:sp>
      <p:sp>
        <p:nvSpPr>
          <p:cNvPr id="5" name="Slide Number Placeholder 4"/>
          <p:cNvSpPr>
            <a:spLocks noGrp="1"/>
          </p:cNvSpPr>
          <p:nvPr>
            <p:ph type="sldNum" sz="quarter" idx="12"/>
          </p:nvPr>
        </p:nvSpPr>
        <p:spPr/>
        <p:txBody>
          <a:bodyPr/>
          <a:lstStyle/>
          <a:p>
            <a:fld id="{F1CF0236-2256-4EC0-B085-050611EF3138}" type="slidenum">
              <a:rPr lang="en-IN" smtClean="0"/>
              <a:t>4</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5" y="177205"/>
            <a:ext cx="878245" cy="8830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8073" y="38153"/>
            <a:ext cx="1268174" cy="1204765"/>
          </a:xfrm>
          <a:prstGeom prst="rect">
            <a:avLst/>
          </a:prstGeom>
        </p:spPr>
      </p:pic>
      <p:sp>
        <p:nvSpPr>
          <p:cNvPr id="8" name="Date Placeholder 7"/>
          <p:cNvSpPr>
            <a:spLocks noGrp="1"/>
          </p:cNvSpPr>
          <p:nvPr>
            <p:ph type="dt" sz="half" idx="10"/>
          </p:nvPr>
        </p:nvSpPr>
        <p:spPr/>
        <p:txBody>
          <a:bodyPr/>
          <a:lstStyle/>
          <a:p>
            <a:r>
              <a:rPr lang="en-IN"/>
              <a:t>02</a:t>
            </a:r>
            <a:r>
              <a:rPr lang="en-US"/>
              <a:t>-0</a:t>
            </a:r>
            <a:r>
              <a:rPr lang="en-IN"/>
              <a:t>9</a:t>
            </a:r>
            <a:r>
              <a:rPr lang="en-US"/>
              <a:t>-202</a:t>
            </a:r>
            <a:r>
              <a:rPr lang="en-IN"/>
              <a:t>2</a:t>
            </a:r>
          </a:p>
        </p:txBody>
      </p:sp>
      <p:pic>
        <p:nvPicPr>
          <p:cNvPr id="11" name="Graphic 11">
            <a:extLst>
              <a:ext uri="{FF2B5EF4-FFF2-40B4-BE49-F238E27FC236}">
                <a16:creationId xmlns:a16="http://schemas.microsoft.com/office/drawing/2014/main" id="{82B45305-EE9E-4948-9D48-E9CD1AE7158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05505" y="1814080"/>
            <a:ext cx="2377603" cy="1488547"/>
          </a:xfrm>
          <a:prstGeom prst="rect">
            <a:avLst/>
          </a:prstGeom>
        </p:spPr>
      </p:pic>
    </p:spTree>
    <p:extLst>
      <p:ext uri="{BB962C8B-B14F-4D97-AF65-F5344CB8AC3E}">
        <p14:creationId xmlns:p14="http://schemas.microsoft.com/office/powerpoint/2010/main" val="324503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TIMELINE OF THE INTERNSHIP</a:t>
            </a:r>
          </a:p>
        </p:txBody>
      </p:sp>
      <p:sp>
        <p:nvSpPr>
          <p:cNvPr id="3" name="Content Placeholder 2"/>
          <p:cNvSpPr>
            <a:spLocks noGrp="1"/>
          </p:cNvSpPr>
          <p:nvPr>
            <p:ph idx="1"/>
          </p:nvPr>
        </p:nvSpPr>
        <p:spPr>
          <a:xfrm>
            <a:off x="2557875" y="1988840"/>
            <a:ext cx="4834880" cy="2304256"/>
          </a:xfrm>
        </p:spPr>
        <p:txBody>
          <a:bodyPr>
            <a:normAutofit/>
          </a:bodyPr>
          <a:lstStyle/>
          <a:p>
            <a:pPr>
              <a:lnSpc>
                <a:spcPct val="150000"/>
              </a:lnSpc>
            </a:pPr>
            <a:r>
              <a:rPr lang="en-IN" sz="2400" dirty="0">
                <a:cs typeface="Times New Roman" pitchFamily="18" charset="0"/>
              </a:rPr>
              <a:t>Total duration: 30 days</a:t>
            </a:r>
          </a:p>
          <a:p>
            <a:pPr>
              <a:lnSpc>
                <a:spcPct val="150000"/>
              </a:lnSpc>
            </a:pPr>
            <a:r>
              <a:rPr lang="en-IN" sz="2400" dirty="0">
                <a:cs typeface="Times New Roman" pitchFamily="18" charset="0"/>
              </a:rPr>
              <a:t>Theoretical learning: 15 days</a:t>
            </a:r>
          </a:p>
          <a:p>
            <a:pPr>
              <a:lnSpc>
                <a:spcPct val="150000"/>
              </a:lnSpc>
            </a:pPr>
            <a:r>
              <a:rPr lang="en-IN" sz="2400" dirty="0">
                <a:cs typeface="Times New Roman" pitchFamily="18" charset="0"/>
              </a:rPr>
              <a:t>Project learning :  15 days</a:t>
            </a:r>
          </a:p>
        </p:txBody>
      </p:sp>
      <p:sp>
        <p:nvSpPr>
          <p:cNvPr id="4" name="Footer Placeholder 3"/>
          <p:cNvSpPr>
            <a:spLocks noGrp="1"/>
          </p:cNvSpPr>
          <p:nvPr>
            <p:ph type="ftr" sz="quarter" idx="11"/>
          </p:nvPr>
        </p:nvSpPr>
        <p:spPr/>
        <p:txBody>
          <a:bodyPr/>
          <a:lstStyle/>
          <a:p>
            <a:r>
              <a:rPr lang="en-IN"/>
              <a:t>SNSCT/CSE/INTERNSHIP</a:t>
            </a:r>
          </a:p>
        </p:txBody>
      </p:sp>
      <p:sp>
        <p:nvSpPr>
          <p:cNvPr id="5" name="Slide Number Placeholder 4"/>
          <p:cNvSpPr>
            <a:spLocks noGrp="1"/>
          </p:cNvSpPr>
          <p:nvPr>
            <p:ph type="sldNum" sz="quarter" idx="12"/>
          </p:nvPr>
        </p:nvSpPr>
        <p:spPr/>
        <p:txBody>
          <a:bodyPr/>
          <a:lstStyle/>
          <a:p>
            <a:fld id="{F1CF0236-2256-4EC0-B085-050611EF3138}" type="slidenum">
              <a:rPr lang="en-IN" smtClean="0"/>
              <a:t>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5" y="177205"/>
            <a:ext cx="878245" cy="8830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073" y="38153"/>
            <a:ext cx="1268174" cy="1204765"/>
          </a:xfrm>
          <a:prstGeom prst="rect">
            <a:avLst/>
          </a:prstGeom>
        </p:spPr>
      </p:pic>
      <p:sp>
        <p:nvSpPr>
          <p:cNvPr id="8" name="Date Placeholder 7"/>
          <p:cNvSpPr>
            <a:spLocks noGrp="1"/>
          </p:cNvSpPr>
          <p:nvPr>
            <p:ph type="dt" sz="half" idx="10"/>
          </p:nvPr>
        </p:nvSpPr>
        <p:spPr/>
        <p:txBody>
          <a:bodyPr/>
          <a:lstStyle/>
          <a:p>
            <a:r>
              <a:rPr lang="en-IN"/>
              <a:t>0</a:t>
            </a:r>
            <a:r>
              <a:rPr lang="en-US"/>
              <a:t>2-0</a:t>
            </a:r>
            <a:r>
              <a:rPr lang="en-IN"/>
              <a:t>9</a:t>
            </a:r>
            <a:r>
              <a:rPr lang="en-US"/>
              <a:t>-202</a:t>
            </a:r>
            <a:r>
              <a:rPr lang="en-IN"/>
              <a:t>2</a:t>
            </a:r>
          </a:p>
        </p:txBody>
      </p:sp>
    </p:spTree>
    <p:extLst>
      <p:ext uri="{BB962C8B-B14F-4D97-AF65-F5344CB8AC3E}">
        <p14:creationId xmlns:p14="http://schemas.microsoft.com/office/powerpoint/2010/main" val="226885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CONTENT LEARNT</a:t>
            </a:r>
          </a:p>
        </p:txBody>
      </p:sp>
      <p:sp>
        <p:nvSpPr>
          <p:cNvPr id="3" name="Content Placeholder 2"/>
          <p:cNvSpPr>
            <a:spLocks noGrp="1"/>
          </p:cNvSpPr>
          <p:nvPr>
            <p:ph idx="1"/>
          </p:nvPr>
        </p:nvSpPr>
        <p:spPr>
          <a:xfrm>
            <a:off x="457200" y="1830387"/>
            <a:ext cx="8229600" cy="4525963"/>
          </a:xfrm>
        </p:spPr>
        <p:txBody>
          <a:bodyPr>
            <a:normAutofit/>
          </a:bodyPr>
          <a:lstStyle/>
          <a:p>
            <a:r>
              <a:rPr lang="en-IN" sz="2400" dirty="0">
                <a:cs typeface="Times New Roman" pitchFamily="18" charset="0"/>
              </a:rPr>
              <a:t>Node.JS</a:t>
            </a:r>
          </a:p>
          <a:p>
            <a:r>
              <a:rPr lang="en-US" sz="2400" dirty="0" err="1">
                <a:cs typeface="Times New Roman" pitchFamily="18" charset="0"/>
              </a:rPr>
              <a:t>MongoBD</a:t>
            </a:r>
            <a:endParaRPr lang="en-US" sz="2400" dirty="0">
              <a:cs typeface="Times New Roman" pitchFamily="18" charset="0"/>
            </a:endParaRPr>
          </a:p>
          <a:p>
            <a:r>
              <a:rPr lang="en-US" sz="2400" dirty="0">
                <a:cs typeface="Times New Roman" pitchFamily="18" charset="0"/>
              </a:rPr>
              <a:t>React.JS</a:t>
            </a:r>
            <a:endParaRPr lang="en-IN" sz="2400" dirty="0">
              <a:cs typeface="Times New Roman" pitchFamily="18" charset="0"/>
            </a:endParaRPr>
          </a:p>
          <a:p>
            <a:r>
              <a:rPr lang="en-IN" sz="2400" dirty="0">
                <a:cs typeface="Times New Roman" pitchFamily="18" charset="0"/>
              </a:rPr>
              <a:t>Express.JS</a:t>
            </a:r>
          </a:p>
          <a:p>
            <a:r>
              <a:rPr lang="en-IN" sz="2400" dirty="0">
                <a:cs typeface="Times New Roman" pitchFamily="18" charset="0"/>
              </a:rPr>
              <a:t>React Native (Intermediate)</a:t>
            </a:r>
          </a:p>
          <a:p>
            <a:pPr marL="0" indent="0">
              <a:buNone/>
            </a:pPr>
            <a:r>
              <a:rPr lang="en-IN" sz="2400" dirty="0">
                <a:cs typeface="Times New Roman" pitchFamily="18" charset="0"/>
              </a:rPr>
              <a:t>ADD ONs</a:t>
            </a:r>
          </a:p>
          <a:p>
            <a:r>
              <a:rPr lang="en-IN" sz="2400" dirty="0">
                <a:cs typeface="Times New Roman" pitchFamily="18" charset="0"/>
              </a:rPr>
              <a:t>Member in Business Community.</a:t>
            </a:r>
          </a:p>
          <a:p>
            <a:r>
              <a:rPr lang="en-IN" sz="2400" dirty="0">
                <a:cs typeface="Times New Roman" pitchFamily="18" charset="0"/>
              </a:rPr>
              <a:t>Hosted meeting for Business</a:t>
            </a:r>
          </a:p>
          <a:p>
            <a:pPr marL="0" indent="0">
              <a:buNone/>
            </a:pPr>
            <a:r>
              <a:rPr lang="en-IN" sz="2400" dirty="0">
                <a:cs typeface="Times New Roman" pitchFamily="18" charset="0"/>
              </a:rPr>
              <a:t>Commodities to empower their sales and production</a:t>
            </a:r>
          </a:p>
          <a:p>
            <a:pPr marL="0" indent="0">
              <a:buNone/>
            </a:pPr>
            <a:endParaRPr lang="en-IN" sz="2400" dirty="0">
              <a:cs typeface="Times New Roman" pitchFamily="18" charset="0"/>
            </a:endParaRPr>
          </a:p>
        </p:txBody>
      </p:sp>
      <p:sp>
        <p:nvSpPr>
          <p:cNvPr id="4" name="Footer Placeholder 3"/>
          <p:cNvSpPr>
            <a:spLocks noGrp="1"/>
          </p:cNvSpPr>
          <p:nvPr>
            <p:ph type="ftr" sz="quarter" idx="11"/>
          </p:nvPr>
        </p:nvSpPr>
        <p:spPr/>
        <p:txBody>
          <a:bodyPr/>
          <a:lstStyle/>
          <a:p>
            <a:r>
              <a:rPr lang="en-IN"/>
              <a:t>SNSCT/CSE/INTERNSHIP</a:t>
            </a:r>
          </a:p>
        </p:txBody>
      </p:sp>
      <p:sp>
        <p:nvSpPr>
          <p:cNvPr id="5" name="Slide Number Placeholder 4"/>
          <p:cNvSpPr>
            <a:spLocks noGrp="1"/>
          </p:cNvSpPr>
          <p:nvPr>
            <p:ph type="sldNum" sz="quarter" idx="12"/>
          </p:nvPr>
        </p:nvSpPr>
        <p:spPr/>
        <p:txBody>
          <a:bodyPr/>
          <a:lstStyle/>
          <a:p>
            <a:fld id="{F1CF0236-2256-4EC0-B085-050611EF3138}" type="slidenum">
              <a:rPr lang="en-IN" smtClean="0"/>
              <a:t>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5" y="177205"/>
            <a:ext cx="878245" cy="8830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073" y="38153"/>
            <a:ext cx="1268174" cy="1204765"/>
          </a:xfrm>
          <a:prstGeom prst="rect">
            <a:avLst/>
          </a:prstGeom>
        </p:spPr>
      </p:pic>
      <p:sp>
        <p:nvSpPr>
          <p:cNvPr id="8" name="Date Placeholder 7"/>
          <p:cNvSpPr>
            <a:spLocks noGrp="1"/>
          </p:cNvSpPr>
          <p:nvPr>
            <p:ph type="dt" sz="half" idx="10"/>
          </p:nvPr>
        </p:nvSpPr>
        <p:spPr/>
        <p:txBody>
          <a:bodyPr/>
          <a:lstStyle/>
          <a:p>
            <a:r>
              <a:rPr lang="en-IN"/>
              <a:t>02</a:t>
            </a:r>
            <a:r>
              <a:rPr lang="en-US"/>
              <a:t>-0</a:t>
            </a:r>
            <a:r>
              <a:rPr lang="en-IN"/>
              <a:t>9</a:t>
            </a:r>
            <a:r>
              <a:rPr lang="en-US"/>
              <a:t>-202</a:t>
            </a:r>
            <a:r>
              <a:rPr lang="en-IN"/>
              <a:t>2</a:t>
            </a:r>
          </a:p>
        </p:txBody>
      </p:sp>
      <p:pic>
        <p:nvPicPr>
          <p:cNvPr id="11" name="Picture 10">
            <a:extLst>
              <a:ext uri="{FF2B5EF4-FFF2-40B4-BE49-F238E27FC236}">
                <a16:creationId xmlns:a16="http://schemas.microsoft.com/office/drawing/2014/main" id="{ED697114-E092-FA24-E55A-2A2F533D5D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2080" y="2675859"/>
            <a:ext cx="3574668" cy="2245569"/>
          </a:xfrm>
          <a:prstGeom prst="rect">
            <a:avLst/>
          </a:prstGeom>
        </p:spPr>
      </p:pic>
    </p:spTree>
    <p:extLst>
      <p:ext uri="{BB962C8B-B14F-4D97-AF65-F5344CB8AC3E}">
        <p14:creationId xmlns:p14="http://schemas.microsoft.com/office/powerpoint/2010/main" val="262858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OUTCOME OF </a:t>
            </a:r>
            <a:r>
              <a:rPr lang="en-IN" sz="3200" b="1">
                <a:latin typeface="Times New Roman" pitchFamily="18" charset="0"/>
                <a:cs typeface="Times New Roman" pitchFamily="18" charset="0"/>
              </a:rPr>
              <a:t>THE INTERNSHIP</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527611" y="2181858"/>
            <a:ext cx="8229600" cy="3052936"/>
          </a:xfrm>
        </p:spPr>
        <p:txBody>
          <a:bodyPr>
            <a:normAutofit/>
          </a:bodyPr>
          <a:lstStyle/>
          <a:p>
            <a:pPr>
              <a:buFont typeface="Arial" panose="020B0604020202020204" pitchFamily="34" charset="0"/>
              <a:buChar char="•"/>
            </a:pPr>
            <a:r>
              <a:rPr lang="en-US" sz="2400" dirty="0">
                <a:solidFill>
                  <a:srgbClr val="252525"/>
                </a:solidFill>
                <a:effectLst/>
              </a:rPr>
              <a:t>Through this month, I learned about MERN Stack and how to implement its strategies in today’s digitalized world.</a:t>
            </a:r>
          </a:p>
          <a:p>
            <a:pPr>
              <a:buFont typeface="Arial" panose="020B0604020202020204" pitchFamily="34" charset="0"/>
              <a:buChar char="•"/>
            </a:pPr>
            <a:r>
              <a:rPr lang="en-US" sz="2400" dirty="0">
                <a:solidFill>
                  <a:srgbClr val="252525"/>
                </a:solidFill>
              </a:rPr>
              <a:t>Brainstorming the problems make me to be in Critical Thinking</a:t>
            </a:r>
            <a:r>
              <a:rPr lang="en-US" sz="2400" dirty="0">
                <a:solidFill>
                  <a:srgbClr val="252525"/>
                </a:solidFill>
                <a:effectLst/>
              </a:rPr>
              <a:t>.</a:t>
            </a:r>
          </a:p>
          <a:p>
            <a:pPr>
              <a:buFont typeface="Arial" panose="020B0604020202020204" pitchFamily="34" charset="0"/>
              <a:buChar char="•"/>
            </a:pPr>
            <a:r>
              <a:rPr lang="en-US" sz="2400" dirty="0">
                <a:solidFill>
                  <a:srgbClr val="252525"/>
                </a:solidFill>
              </a:rPr>
              <a:t>Focusing on the future, it helps to make a right decision in critical situations</a:t>
            </a:r>
            <a:r>
              <a:rPr lang="en-US" sz="2400" dirty="0">
                <a:solidFill>
                  <a:srgbClr val="252525"/>
                </a:solidFill>
                <a:effectLst/>
              </a:rPr>
              <a:t>.</a:t>
            </a:r>
          </a:p>
          <a:p>
            <a:endParaRPr lang="en-IN" sz="2400" dirty="0">
              <a:cs typeface="Times New Roman" pitchFamily="18" charset="0"/>
            </a:endParaRPr>
          </a:p>
        </p:txBody>
      </p:sp>
      <p:sp>
        <p:nvSpPr>
          <p:cNvPr id="4" name="Footer Placeholder 3"/>
          <p:cNvSpPr>
            <a:spLocks noGrp="1"/>
          </p:cNvSpPr>
          <p:nvPr>
            <p:ph type="ftr" sz="quarter" idx="11"/>
          </p:nvPr>
        </p:nvSpPr>
        <p:spPr/>
        <p:txBody>
          <a:bodyPr/>
          <a:lstStyle/>
          <a:p>
            <a:r>
              <a:rPr lang="en-IN"/>
              <a:t>SNSCT/CSE/INTERNSHIP</a:t>
            </a:r>
          </a:p>
        </p:txBody>
      </p:sp>
      <p:sp>
        <p:nvSpPr>
          <p:cNvPr id="5" name="Slide Number Placeholder 4"/>
          <p:cNvSpPr>
            <a:spLocks noGrp="1"/>
          </p:cNvSpPr>
          <p:nvPr>
            <p:ph type="sldNum" sz="quarter" idx="12"/>
          </p:nvPr>
        </p:nvSpPr>
        <p:spPr/>
        <p:txBody>
          <a:bodyPr/>
          <a:lstStyle/>
          <a:p>
            <a:fld id="{F1CF0236-2256-4EC0-B085-050611EF3138}" type="slidenum">
              <a:rPr lang="en-IN" smtClean="0"/>
              <a:t>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5" y="177205"/>
            <a:ext cx="878245" cy="8830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073" y="38153"/>
            <a:ext cx="1268174" cy="1204765"/>
          </a:xfrm>
          <a:prstGeom prst="rect">
            <a:avLst/>
          </a:prstGeom>
        </p:spPr>
      </p:pic>
      <p:sp>
        <p:nvSpPr>
          <p:cNvPr id="8" name="Date Placeholder 7"/>
          <p:cNvSpPr>
            <a:spLocks noGrp="1"/>
          </p:cNvSpPr>
          <p:nvPr>
            <p:ph type="dt" sz="half" idx="10"/>
          </p:nvPr>
        </p:nvSpPr>
        <p:spPr/>
        <p:txBody>
          <a:bodyPr/>
          <a:lstStyle/>
          <a:p>
            <a:r>
              <a:rPr lang="en-IN"/>
              <a:t>0</a:t>
            </a:r>
            <a:r>
              <a:rPr lang="en-US"/>
              <a:t>2-0</a:t>
            </a:r>
            <a:r>
              <a:rPr lang="en-IN"/>
              <a:t>9</a:t>
            </a:r>
            <a:r>
              <a:rPr lang="en-US"/>
              <a:t>-202</a:t>
            </a:r>
            <a:r>
              <a:rPr lang="en-IN"/>
              <a:t>2</a:t>
            </a:r>
          </a:p>
        </p:txBody>
      </p:sp>
    </p:spTree>
    <p:extLst>
      <p:ext uri="{BB962C8B-B14F-4D97-AF65-F5344CB8AC3E}">
        <p14:creationId xmlns:p14="http://schemas.microsoft.com/office/powerpoint/2010/main" val="65405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dirty="0"/>
              <a:t>My works on the domain</a:t>
            </a:r>
          </a:p>
        </p:txBody>
      </p:sp>
      <p:sp>
        <p:nvSpPr>
          <p:cNvPr id="4" name="Date Placeholder 3"/>
          <p:cNvSpPr>
            <a:spLocks noGrp="1"/>
          </p:cNvSpPr>
          <p:nvPr>
            <p:ph type="dt" sz="half" idx="10"/>
          </p:nvPr>
        </p:nvSpPr>
        <p:spPr/>
        <p:txBody>
          <a:bodyPr/>
          <a:lstStyle/>
          <a:p>
            <a:r>
              <a:rPr lang="en-IN"/>
              <a:t>02</a:t>
            </a:r>
            <a:r>
              <a:rPr lang="en-US"/>
              <a:t>-0</a:t>
            </a:r>
            <a:r>
              <a:rPr lang="en-IN"/>
              <a:t>9</a:t>
            </a:r>
            <a:r>
              <a:rPr lang="en-US"/>
              <a:t>-202</a:t>
            </a:r>
            <a:r>
              <a:rPr lang="en-IN"/>
              <a:t>2</a:t>
            </a:r>
          </a:p>
        </p:txBody>
      </p:sp>
      <p:sp>
        <p:nvSpPr>
          <p:cNvPr id="5" name="Footer Placeholder 4"/>
          <p:cNvSpPr>
            <a:spLocks noGrp="1"/>
          </p:cNvSpPr>
          <p:nvPr>
            <p:ph type="ftr" sz="quarter" idx="11"/>
          </p:nvPr>
        </p:nvSpPr>
        <p:spPr/>
        <p:txBody>
          <a:bodyPr/>
          <a:lstStyle/>
          <a:p>
            <a:r>
              <a:rPr lang="en-IN"/>
              <a:t>SNSCT/CSE/INTERNSHIP</a:t>
            </a:r>
          </a:p>
        </p:txBody>
      </p:sp>
      <p:sp>
        <p:nvSpPr>
          <p:cNvPr id="6" name="Slide Number Placeholder 5"/>
          <p:cNvSpPr>
            <a:spLocks noGrp="1"/>
          </p:cNvSpPr>
          <p:nvPr>
            <p:ph type="sldNum" sz="quarter" idx="12"/>
          </p:nvPr>
        </p:nvSpPr>
        <p:spPr/>
        <p:txBody>
          <a:bodyPr/>
          <a:lstStyle/>
          <a:p>
            <a:fld id="{F1CF0236-2256-4EC0-B085-050611EF3138}" type="slidenum">
              <a:rPr lang="en-IN" smtClean="0"/>
              <a:t>8</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5" y="177205"/>
            <a:ext cx="878245" cy="88309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073" y="38153"/>
            <a:ext cx="1268174" cy="1204765"/>
          </a:xfrm>
          <a:prstGeom prst="rect">
            <a:avLst/>
          </a:prstGeom>
        </p:spPr>
      </p:pic>
      <p:sp>
        <p:nvSpPr>
          <p:cNvPr id="16" name="TextBox 15">
            <a:extLst>
              <a:ext uri="{FF2B5EF4-FFF2-40B4-BE49-F238E27FC236}">
                <a16:creationId xmlns:a16="http://schemas.microsoft.com/office/drawing/2014/main" id="{A5BF378C-0B4F-BCBB-577D-E52A19DA990C}"/>
              </a:ext>
            </a:extLst>
          </p:cNvPr>
          <p:cNvSpPr txBox="1"/>
          <p:nvPr/>
        </p:nvSpPr>
        <p:spPr>
          <a:xfrm flipH="1">
            <a:off x="861473" y="5566866"/>
            <a:ext cx="7704855" cy="461665"/>
          </a:xfrm>
          <a:prstGeom prst="rect">
            <a:avLst/>
          </a:prstGeom>
          <a:noFill/>
        </p:spPr>
        <p:txBody>
          <a:bodyPr wrap="square" rtlCol="0">
            <a:spAutoFit/>
          </a:bodyPr>
          <a:lstStyle/>
          <a:p>
            <a:r>
              <a:rPr lang="en-IN" sz="2400" b="1" dirty="0"/>
              <a:t>Created ERP for SVAN Micro Credit Bank - </a:t>
            </a:r>
            <a:r>
              <a:rPr lang="en-IN" sz="2400" b="1" dirty="0" err="1"/>
              <a:t>Nagapattinam</a:t>
            </a:r>
            <a:endParaRPr lang="en-IN" sz="2400" b="1" dirty="0"/>
          </a:p>
        </p:txBody>
      </p:sp>
      <p:pic>
        <p:nvPicPr>
          <p:cNvPr id="23" name="Content Placeholder 22">
            <a:extLst>
              <a:ext uri="{FF2B5EF4-FFF2-40B4-BE49-F238E27FC236}">
                <a16:creationId xmlns:a16="http://schemas.microsoft.com/office/drawing/2014/main" id="{E0667570-4267-5BD1-1C63-990D923AEFB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3568" y="1060301"/>
            <a:ext cx="8003231" cy="4501817"/>
          </a:xfrm>
        </p:spPr>
      </p:pic>
    </p:spTree>
    <p:extLst>
      <p:ext uri="{BB962C8B-B14F-4D97-AF65-F5344CB8AC3E}">
        <p14:creationId xmlns:p14="http://schemas.microsoft.com/office/powerpoint/2010/main" val="2652345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SNSCT/CSE/INTERNSHIP</a:t>
            </a:r>
          </a:p>
        </p:txBody>
      </p:sp>
      <p:sp>
        <p:nvSpPr>
          <p:cNvPr id="5" name="Slide Number Placeholder 4"/>
          <p:cNvSpPr>
            <a:spLocks noGrp="1"/>
          </p:cNvSpPr>
          <p:nvPr>
            <p:ph type="sldNum" sz="quarter" idx="12"/>
          </p:nvPr>
        </p:nvSpPr>
        <p:spPr/>
        <p:txBody>
          <a:bodyPr/>
          <a:lstStyle/>
          <a:p>
            <a:fld id="{F1CF0236-2256-4EC0-B085-050611EF3138}" type="slidenum">
              <a:rPr lang="en-IN" smtClean="0"/>
              <a:t>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5" y="177205"/>
            <a:ext cx="878245" cy="8830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073" y="38153"/>
            <a:ext cx="1268174" cy="1204765"/>
          </a:xfrm>
          <a:prstGeom prst="rect">
            <a:avLst/>
          </a:prstGeom>
        </p:spPr>
      </p:pic>
      <p:sp>
        <p:nvSpPr>
          <p:cNvPr id="8" name="Date Placeholder 7"/>
          <p:cNvSpPr>
            <a:spLocks noGrp="1"/>
          </p:cNvSpPr>
          <p:nvPr>
            <p:ph type="dt" sz="half" idx="10"/>
          </p:nvPr>
        </p:nvSpPr>
        <p:spPr/>
        <p:txBody>
          <a:bodyPr/>
          <a:lstStyle/>
          <a:p>
            <a:r>
              <a:rPr lang="en-IN"/>
              <a:t>02</a:t>
            </a:r>
            <a:r>
              <a:rPr lang="en-US"/>
              <a:t>-0</a:t>
            </a:r>
            <a:r>
              <a:rPr lang="en-IN"/>
              <a:t>9</a:t>
            </a:r>
            <a:r>
              <a:rPr lang="en-US"/>
              <a:t>-202</a:t>
            </a:r>
            <a:r>
              <a:rPr lang="en-IN"/>
              <a:t>2</a:t>
            </a:r>
          </a:p>
        </p:txBody>
      </p:sp>
      <p:sp>
        <p:nvSpPr>
          <p:cNvPr id="14" name="TextBox 13">
            <a:extLst>
              <a:ext uri="{FF2B5EF4-FFF2-40B4-BE49-F238E27FC236}">
                <a16:creationId xmlns:a16="http://schemas.microsoft.com/office/drawing/2014/main" id="{332D085F-B0A8-51FA-8533-BE15066AFD27}"/>
              </a:ext>
            </a:extLst>
          </p:cNvPr>
          <p:cNvSpPr txBox="1"/>
          <p:nvPr/>
        </p:nvSpPr>
        <p:spPr>
          <a:xfrm>
            <a:off x="1250419" y="413971"/>
            <a:ext cx="6432376" cy="646331"/>
          </a:xfrm>
          <a:prstGeom prst="rect">
            <a:avLst/>
          </a:prstGeom>
          <a:noFill/>
        </p:spPr>
        <p:txBody>
          <a:bodyPr wrap="square" rtlCol="0">
            <a:spAutoFit/>
          </a:bodyPr>
          <a:lstStyle/>
          <a:p>
            <a:r>
              <a:rPr lang="en-IN" sz="3600" b="1" dirty="0"/>
              <a:t>Snapshot of some of the codes</a:t>
            </a:r>
          </a:p>
        </p:txBody>
      </p:sp>
      <p:pic>
        <p:nvPicPr>
          <p:cNvPr id="16" name="Picture 15">
            <a:extLst>
              <a:ext uri="{FF2B5EF4-FFF2-40B4-BE49-F238E27FC236}">
                <a16:creationId xmlns:a16="http://schemas.microsoft.com/office/drawing/2014/main" id="{8166E1EF-123E-2B63-1434-0BBA89FA9A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768" y="1060302"/>
            <a:ext cx="8748464" cy="4921011"/>
          </a:xfrm>
          <a:prstGeom prst="rect">
            <a:avLst/>
          </a:prstGeom>
        </p:spPr>
      </p:pic>
    </p:spTree>
    <p:extLst>
      <p:ext uri="{BB962C8B-B14F-4D97-AF65-F5344CB8AC3E}">
        <p14:creationId xmlns:p14="http://schemas.microsoft.com/office/powerpoint/2010/main" val="2579642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477</Words>
  <Application>Microsoft Office PowerPoint</Application>
  <PresentationFormat>On-screen Show (4:3)</PresentationFormat>
  <Paragraphs>80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Cambria</vt:lpstr>
      <vt:lpstr>Times New Roman</vt:lpstr>
      <vt:lpstr>Office Theme</vt:lpstr>
      <vt:lpstr>SNS COLLEGE OF TECHNOLOGY AN AUTONOMOUS INSTITUTION    MERN Stack Development &amp; Entrepreneur  TECSNAPIE SOLUTIONS       </vt:lpstr>
      <vt:lpstr>OBJECTIVE</vt:lpstr>
      <vt:lpstr>COMPANY  PROFILE</vt:lpstr>
      <vt:lpstr>DOMAIN FOCUSSED</vt:lpstr>
      <vt:lpstr>TIMELINE OF THE INTERNSHIP</vt:lpstr>
      <vt:lpstr>CONTENT LEARNT</vt:lpstr>
      <vt:lpstr>OUTCOME OF THE INTERNSHIP</vt:lpstr>
      <vt:lpstr>My works on the domain</vt:lpstr>
      <vt:lpstr>PowerPoint Presentation</vt:lpstr>
      <vt:lpstr>PowerPoint Presentation</vt:lpstr>
      <vt:lpstr>PHOTO PROOF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Nithyashree Velayutham</dc:creator>
  <cp:lastModifiedBy>karthi keyan</cp:lastModifiedBy>
  <cp:revision>39</cp:revision>
  <dcterms:created xsi:type="dcterms:W3CDTF">2021-04-21T09:39:57Z</dcterms:created>
  <dcterms:modified xsi:type="dcterms:W3CDTF">2022-09-05T09:10:57Z</dcterms:modified>
</cp:coreProperties>
</file>