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0414" y="940635"/>
            <a:ext cx="8825658" cy="2677648"/>
          </a:xfrm>
        </p:spPr>
        <p:txBody>
          <a:bodyPr/>
          <a:lstStyle/>
          <a:p>
            <a:r>
              <a:rPr lang="en-US" dirty="0" smtClean="0"/>
              <a:t>Reach of the Pandemic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324" y="3618283"/>
            <a:ext cx="8825658" cy="834980"/>
          </a:xfrm>
        </p:spPr>
        <p:txBody>
          <a:bodyPr/>
          <a:lstStyle/>
          <a:p>
            <a:r>
              <a:rPr lang="en-US" dirty="0" smtClean="0"/>
              <a:t>Analysis on Corona Virus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56867" y="5215944"/>
            <a:ext cx="4224270" cy="117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R.H.S.BHARADWAJA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3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2020 has been a nightmare to the entire due to an epidemic, Corona. There are hundreds of causalities daily due this virus and the number of positive cases are increasing as we speak.</a:t>
            </a:r>
          </a:p>
          <a:p>
            <a:r>
              <a:rPr lang="en-US" sz="2000" dirty="0" smtClean="0"/>
              <a:t>The main agenda is to find which are all countries that are handling this epidemic efficiently and visualizing all the details of each country on a map for better understanding of what is happening around the world regarding the virus.</a:t>
            </a:r>
          </a:p>
          <a:p>
            <a:r>
              <a:rPr lang="en-US" sz="2000" dirty="0" smtClean="0"/>
              <a:t>There will an analysis on country level for this project.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016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000" dirty="0" smtClean="0"/>
              <a:t>We actually in search of 2 sources. One, information of each country’s statistics on corona and locations details of each country which is helpful for visualization purpose.</a:t>
            </a:r>
          </a:p>
          <a:p>
            <a:r>
              <a:rPr lang="en-US" sz="2000" dirty="0" smtClean="0"/>
              <a:t>Information regarding Confirmed cases, Recovered etc., are available in Wikipedia for us to use.</a:t>
            </a:r>
          </a:p>
          <a:p>
            <a:r>
              <a:rPr lang="en-US" sz="2000" dirty="0" smtClean="0"/>
              <a:t>Location of countries are available as a </a:t>
            </a:r>
            <a:r>
              <a:rPr lang="en-US" sz="2000" dirty="0" err="1" smtClean="0"/>
              <a:t>csv</a:t>
            </a:r>
            <a:r>
              <a:rPr lang="en-US" sz="2000" dirty="0" smtClean="0"/>
              <a:t> file provided by </a:t>
            </a:r>
            <a:r>
              <a:rPr lang="en-US" sz="2000" dirty="0" err="1" smtClean="0"/>
              <a:t>google</a:t>
            </a:r>
            <a:r>
              <a:rPr lang="en-US" sz="2000" dirty="0" smtClean="0"/>
              <a:t> under the name “Countries.csv” which contains latitudes and longitudes every country.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157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0" y="2603499"/>
            <a:ext cx="9748794" cy="3951847"/>
          </a:xfrm>
        </p:spPr>
        <p:txBody>
          <a:bodyPr>
            <a:normAutofit/>
          </a:bodyPr>
          <a:lstStyle/>
          <a:p>
            <a:r>
              <a:rPr lang="en-US" dirty="0"/>
              <a:t>It was extracted using </a:t>
            </a:r>
            <a:r>
              <a:rPr lang="en-US" dirty="0" err="1"/>
              <a:t>BeautifulSoup</a:t>
            </a:r>
            <a:r>
              <a:rPr lang="en-US" dirty="0"/>
              <a:t> and created a Data frame for analysis purpose.</a:t>
            </a:r>
          </a:p>
          <a:p>
            <a:r>
              <a:rPr lang="en-US" dirty="0" smtClean="0"/>
              <a:t>Data Cleaning was done to remove all Nan (Not a number) and characters like – or _ are replaced with 0.</a:t>
            </a:r>
          </a:p>
          <a:p>
            <a:r>
              <a:rPr lang="en-US" dirty="0" smtClean="0"/>
              <a:t>Joining of cleaned data frame is done with countries data frame that contained location details.</a:t>
            </a:r>
          </a:p>
          <a:p>
            <a:r>
              <a:rPr lang="en-US" dirty="0" smtClean="0"/>
              <a:t>Addition new columns like “Recovery Rate” , “Pending percentage”, “Live Cases” is done for better understanding purpose.</a:t>
            </a:r>
          </a:p>
          <a:p>
            <a:r>
              <a:rPr lang="en-US" dirty="0" smtClean="0"/>
              <a:t>Recovery Rate = (Recovered Count *100) / (Recovered count + Death count).</a:t>
            </a:r>
          </a:p>
          <a:p>
            <a:r>
              <a:rPr lang="en-US" dirty="0" smtClean="0"/>
              <a:t>Pending percentage = (Live cases * 100) / Confirmed cases.</a:t>
            </a:r>
          </a:p>
          <a:p>
            <a:r>
              <a:rPr lang="en-US" dirty="0"/>
              <a:t>Used K means clustering algorithm to cluster countries </a:t>
            </a:r>
            <a:r>
              <a:rPr lang="en-US" dirty="0" smtClean="0"/>
              <a:t>into 4.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6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54" y="663949"/>
            <a:ext cx="11234522" cy="706964"/>
          </a:xfrm>
        </p:spPr>
        <p:txBody>
          <a:bodyPr/>
          <a:lstStyle/>
          <a:p>
            <a:pPr algn="ctr"/>
            <a:r>
              <a:rPr lang="en-US" sz="2800" dirty="0" smtClean="0"/>
              <a:t>Before Clustering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53" y="1622737"/>
            <a:ext cx="11234522" cy="5273900"/>
          </a:xfrm>
        </p:spPr>
      </p:pic>
    </p:spTree>
    <p:extLst>
      <p:ext uri="{BB962C8B-B14F-4D97-AF65-F5344CB8AC3E}">
        <p14:creationId xmlns:p14="http://schemas.microsoft.com/office/powerpoint/2010/main" val="28204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97" y="973668"/>
            <a:ext cx="11243257" cy="706964"/>
          </a:xfrm>
        </p:spPr>
        <p:txBody>
          <a:bodyPr/>
          <a:lstStyle/>
          <a:p>
            <a:pPr algn="ctr"/>
            <a:r>
              <a:rPr lang="en-US" dirty="0" smtClean="0"/>
              <a:t>After Clustering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6" y="1680632"/>
            <a:ext cx="11565228" cy="5177368"/>
          </a:xfrm>
        </p:spPr>
      </p:pic>
    </p:spTree>
    <p:extLst>
      <p:ext uri="{BB962C8B-B14F-4D97-AF65-F5344CB8AC3E}">
        <p14:creationId xmlns:p14="http://schemas.microsoft.com/office/powerpoint/2010/main" val="30880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can see the countries with less pending percentage and high Recovery Rate are clustered into one zone and they are very few countries this cluster, namely Greenland, South Korea etc.,</a:t>
            </a:r>
          </a:p>
          <a:p>
            <a:r>
              <a:rPr lang="en-US" dirty="0" smtClean="0"/>
              <a:t>Observing Map over a period of time (Like a daily or weekly report) can help us with more insights like, which countries are moving between clusters and according we will get to know whether severity is increased or decreased.</a:t>
            </a:r>
          </a:p>
          <a:p>
            <a:r>
              <a:rPr lang="en-US" dirty="0" smtClean="0"/>
              <a:t>Many more observations can be made if we continue his project with each state’s data.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197</TotalTime>
  <Words>395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Reach of the Pandemic</vt:lpstr>
      <vt:lpstr>PROBLEM STATEMENT</vt:lpstr>
      <vt:lpstr>DATA ACQUISITION</vt:lpstr>
      <vt:lpstr>DATA SCIENCE METHODOLOGY</vt:lpstr>
      <vt:lpstr>Before Clustering</vt:lpstr>
      <vt:lpstr>After Clustering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Reach of the Pandemic</dc:title>
  <dc:creator>BHARADWAJ</dc:creator>
  <cp:lastModifiedBy>BHARADWAJ</cp:lastModifiedBy>
  <cp:revision>9</cp:revision>
  <dcterms:created xsi:type="dcterms:W3CDTF">2020-04-16T16:09:25Z</dcterms:created>
  <dcterms:modified xsi:type="dcterms:W3CDTF">2020-04-16T19:26:25Z</dcterms:modified>
</cp:coreProperties>
</file>