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3420" y="1201420"/>
            <a:ext cx="32943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40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72C1E-42BF-ED06-F3E7-593A95F0D3A3}"/>
              </a:ext>
            </a:extLst>
          </p:cNvPr>
          <p:cNvSpPr txBox="1"/>
          <p:nvPr/>
        </p:nvSpPr>
        <p:spPr>
          <a:xfrm>
            <a:off x="6096000" y="3048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Sravan Karthikeyan Seela</a:t>
            </a:r>
          </a:p>
          <a:p>
            <a:r>
              <a:rPr lang="en-US" dirty="0"/>
              <a:t>  ECE-4</a:t>
            </a:r>
          </a:p>
          <a:p>
            <a:r>
              <a:rPr lang="en-US" dirty="0"/>
              <a:t>  322103312204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7ADF7-0D38-EECF-4D6D-1A1E64D3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83" y="3044471"/>
            <a:ext cx="3332560" cy="2698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8BB18-5B1C-2677-97F0-0B5A89F1B2ED}"/>
              </a:ext>
            </a:extLst>
          </p:cNvPr>
          <p:cNvSpPr txBox="1"/>
          <p:nvPr/>
        </p:nvSpPr>
        <p:spPr>
          <a:xfrm>
            <a:off x="914400" y="15240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Metrics on the effectiveness of the keylogger tool in detecting and preventing security incidents.     </a:t>
            </a:r>
          </a:p>
          <a:p>
            <a:endParaRPr lang="en-IN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0E101553-F7C4-2A5D-FD69-BCF6FF2A0DD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3001328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9756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214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8BB18-5B1C-2677-97F0-0B5A89F1B2ED}"/>
              </a:ext>
            </a:extLst>
          </p:cNvPr>
          <p:cNvSpPr txBox="1"/>
          <p:nvPr/>
        </p:nvSpPr>
        <p:spPr>
          <a:xfrm>
            <a:off x="914400" y="1528524"/>
            <a:ext cx="64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development of this keylogger application represents a comprehensive solution for capturing and logging keystrokes, providing valuable insights into user activities. The project successfully integrates key logging functionalities with a user-friendly graphical user interface, enabling users to start and stop the keylogger with ease.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5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2090-170E-9CE4-9F7A-64595207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90336"/>
            <a:ext cx="10681335" cy="923330"/>
          </a:xfrm>
        </p:spPr>
        <p:txBody>
          <a:bodyPr/>
          <a:lstStyle/>
          <a:p>
            <a:pPr algn="ctr"/>
            <a:r>
              <a:rPr lang="en-GB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109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17894" y="2666196"/>
            <a:ext cx="8775434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5400" dirty="0"/>
              <a:t>KEYLOGGER AND SECURITY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4368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F2E90-AC4B-DF06-4B0D-AB0BAE394CA1}"/>
              </a:ext>
            </a:extLst>
          </p:cNvPr>
          <p:cNvSpPr txBox="1"/>
          <p:nvPr/>
        </p:nvSpPr>
        <p:spPr>
          <a:xfrm>
            <a:off x="4137884" y="1772168"/>
            <a:ext cx="53515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Who are the 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The wow in the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Modelling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C1EBA-4C16-5774-9E3E-29819DD69616}"/>
              </a:ext>
            </a:extLst>
          </p:cNvPr>
          <p:cNvSpPr txBox="1"/>
          <p:nvPr/>
        </p:nvSpPr>
        <p:spPr>
          <a:xfrm>
            <a:off x="811949" y="1765315"/>
            <a:ext cx="56368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visibility into user activities leading to security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The 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hacker then analyzes the keystrokes to locate usernames and passwords and uses them to hack into otherwise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secure systems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To address this issue we d</a:t>
            </a:r>
            <a:r>
              <a:rPr lang="en-US" sz="2000" dirty="0"/>
              <a:t>evelop a sophisticated keylogger using Python, integrating the `</a:t>
            </a:r>
            <a:r>
              <a:rPr lang="en-US" sz="2000" dirty="0" err="1"/>
              <a:t>pynput</a:t>
            </a:r>
            <a:r>
              <a:rPr lang="en-US" sz="2000" dirty="0"/>
              <a:t>` library for key press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key objective is to create a secure and efficient keylogging tool that can accurately record and store keystrokes in various file formats. </a:t>
            </a:r>
          </a:p>
          <a:p>
            <a:pPr algn="just"/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FD3A3-E3EC-2F33-0D45-45B9A5C584BA}"/>
              </a:ext>
            </a:extLst>
          </p:cNvPr>
          <p:cNvSpPr txBox="1"/>
          <p:nvPr/>
        </p:nvSpPr>
        <p:spPr>
          <a:xfrm>
            <a:off x="739775" y="2019300"/>
            <a:ext cx="54324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Develop a keylogger application using Python that captures and logs keystrokes. The application should provide a simple graphical user interface (GUI) to start and stop the keylogging process. The keystrokes should be logged to a text file and a JSON file, categorizing the events as key presses, holds, and releases.</a:t>
            </a:r>
            <a:endParaRPr lang="en-GB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B4631-6D65-3C0D-C31D-5376668B7C78}"/>
              </a:ext>
            </a:extLst>
          </p:cNvPr>
          <p:cNvSpPr txBox="1"/>
          <p:nvPr/>
        </p:nvSpPr>
        <p:spPr>
          <a:xfrm>
            <a:off x="562794" y="2019300"/>
            <a:ext cx="61332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IT and security professionals use this to monitor and </a:t>
            </a:r>
            <a:r>
              <a:rPr lang="en-GB" sz="2000" dirty="0" err="1"/>
              <a:t>analyze</a:t>
            </a:r>
            <a:r>
              <a:rPr lang="en-GB" sz="2000" dirty="0"/>
              <a:t> keystrokes for security purposes, such as detecting unauthorized access or suspicious activity on corporate machines.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Forensic analysis in cybersecurity incidents.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Software developers use for debugging and testing purposes to capture keystrokes and </a:t>
            </a:r>
            <a:r>
              <a:rPr lang="en-GB" sz="2000" dirty="0" err="1"/>
              <a:t>analyze</a:t>
            </a:r>
            <a:r>
              <a:rPr lang="en-GB" sz="2000" dirty="0"/>
              <a:t> user interaction with software applications.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Researchers use to collect data on typing patterns for studies related to ergonomics, human-computer interaction, or cognitive science.</a:t>
            </a:r>
            <a:endParaRPr lang="en-IN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49474DF-44E8-B014-ABCE-9534E4A8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721" y="32194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05925" y="5276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3713D-6DB0-DE63-904B-7A8C7A3C2ED0}"/>
              </a:ext>
            </a:extLst>
          </p:cNvPr>
          <p:cNvSpPr txBox="1"/>
          <p:nvPr/>
        </p:nvSpPr>
        <p:spPr>
          <a:xfrm>
            <a:off x="931723" y="2053713"/>
            <a:ext cx="6486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Solution: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Development of a keylogger tool to monitor and track user activities.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Implementation of access controls and encryption techniques to secure sensitive data.</a:t>
            </a:r>
            <a:endParaRPr lang="en-US" sz="2400" dirty="0"/>
          </a:p>
          <a:p>
            <a:r>
              <a:rPr lang="en-US" sz="2400" b="1" dirty="0"/>
              <a:t>Value proposition: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Strengthened security posture and reduced risk of data breaches.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Enhanced visibility into user activities for improved threat detection.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3BA8B-777B-6650-92FD-D8AFD42D7390}"/>
              </a:ext>
            </a:extLst>
          </p:cNvPr>
          <p:cNvSpPr txBox="1"/>
          <p:nvPr/>
        </p:nvSpPr>
        <p:spPr>
          <a:xfrm>
            <a:off x="2971800" y="2191574"/>
            <a:ext cx="472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wow factor in Python keylogger project solution lies in the seamless integration of advanced keylogging functionality with a visually appealing GUI interface.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To secure accounts in a system or computer.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Scalability and flexibility to adapt to evolving security threats.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User-friendly interface with customizable dashboards for security monitoring.    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116895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B85AF-460D-49B3-AB86-2A13A7D3E8B0}"/>
              </a:ext>
            </a:extLst>
          </p:cNvPr>
          <p:cNvSpPr txBox="1"/>
          <p:nvPr/>
        </p:nvSpPr>
        <p:spPr>
          <a:xfrm>
            <a:off x="686182" y="1507549"/>
            <a:ext cx="70100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Key Logging:</a:t>
            </a:r>
          </a:p>
          <a:p>
            <a:pPr lvl="1"/>
            <a:r>
              <a:rPr lang="en-IN" sz="2000" dirty="0"/>
              <a:t>Capture all keystrokes (key presses, key holds, and key releases) from the keyboard.</a:t>
            </a:r>
          </a:p>
          <a:p>
            <a:pPr lvl="1"/>
            <a:r>
              <a:rPr lang="en-IN" sz="2000" dirty="0"/>
              <a:t>Log these events with timestamps to distinguish between key presses, holds, and releases.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File Generation:</a:t>
            </a:r>
          </a:p>
          <a:p>
            <a:pPr lvl="1"/>
            <a:r>
              <a:rPr lang="en-IN" sz="2000" dirty="0"/>
              <a:t>Save the captured keystrokes in a text file (key_log.txt).</a:t>
            </a:r>
          </a:p>
          <a:p>
            <a:pPr lvl="1"/>
            <a:r>
              <a:rPr lang="en-IN" sz="2000" dirty="0"/>
              <a:t>Save the captured keystrokes in a JSON file (</a:t>
            </a:r>
            <a:r>
              <a:rPr lang="en-IN" sz="2000" dirty="0" err="1"/>
              <a:t>key_log.json</a:t>
            </a:r>
            <a:r>
              <a:rPr lang="en-IN" sz="2000" dirty="0"/>
              <a:t>), maintaining a structured format for ease of parsing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GUI Interface:</a:t>
            </a:r>
          </a:p>
          <a:p>
            <a:pPr lvl="1"/>
            <a:r>
              <a:rPr lang="en-IN" sz="2000" dirty="0"/>
              <a:t>Create a graphical user interface (GUI) using </a:t>
            </a:r>
            <a:r>
              <a:rPr lang="en-IN" sz="2000" dirty="0" err="1"/>
              <a:t>tkinter</a:t>
            </a:r>
            <a:r>
              <a:rPr lang="en-IN" sz="2000" dirty="0"/>
              <a:t> that allows the user to start and stop the keylogging process.</a:t>
            </a:r>
          </a:p>
          <a:p>
            <a:pPr lvl="1"/>
            <a:r>
              <a:rPr lang="en-IN" sz="2000" dirty="0"/>
              <a:t>Display the status of the keylogger (running or stopped) within the GUI.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574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Inter</vt:lpstr>
      <vt:lpstr>Trebuchet MS</vt:lpstr>
      <vt:lpstr>Wingdings</vt:lpstr>
      <vt:lpstr>Office Theme</vt:lpstr>
      <vt:lpstr>PowerPoint Presentation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Jyoshi</dc:creator>
  <cp:lastModifiedBy>Aishwarya Seela</cp:lastModifiedBy>
  <cp:revision>4</cp:revision>
  <dcterms:created xsi:type="dcterms:W3CDTF">2024-06-03T05:48:59Z</dcterms:created>
  <dcterms:modified xsi:type="dcterms:W3CDTF">2024-07-10T13:36:14Z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