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4"/>
  </p:sldMasterIdLst>
  <p:notesMasterIdLst>
    <p:notesMasterId r:id="rId11"/>
  </p:notesMasterIdLst>
  <p:handoutMasterIdLst>
    <p:handoutMasterId r:id="rId12"/>
  </p:handoutMasterIdLst>
  <p:sldIdLst>
    <p:sldId id="338" r:id="rId5"/>
    <p:sldId id="333" r:id="rId6"/>
    <p:sldId id="346" r:id="rId7"/>
    <p:sldId id="348" r:id="rId8"/>
    <p:sldId id="347" r:id="rId9"/>
    <p:sldId id="31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6A3D024-909B-3BC2-1496-FEEAB652808A}" name="Sher Dionisio" initials="" userId="S::Sher.Dionisio@teksystemsgs.com::02daa716-9709-4d47-a153-1943ce1675c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083E6E3-FA7D-4D7B-A595-EF9225AFEA82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928" autoAdjust="0"/>
  </p:normalViewPr>
  <p:slideViewPr>
    <p:cSldViewPr snapToGrid="0">
      <p:cViewPr varScale="1">
        <p:scale>
          <a:sx n="89" d="100"/>
          <a:sy n="89" d="100"/>
        </p:scale>
        <p:origin x="466" y="120"/>
      </p:cViewPr>
      <p:guideLst/>
    </p:cSldViewPr>
  </p:slideViewPr>
  <p:outlineViewPr>
    <p:cViewPr>
      <p:scale>
        <a:sx n="33" d="100"/>
        <a:sy n="33" d="100"/>
      </p:scale>
      <p:origin x="0" y="-565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148FB2B-34ED-E8EE-078F-4511BAFD18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59E231-F075-10AE-46E0-70329D1E78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5E8D3-75B0-400F-AAB1-C0C26989D3E3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5E191B-2778-DAB4-3014-D9FA93B71A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C59A03-C73F-F9EE-64C1-AC2F2F57AA8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1470C-BC3E-4A96-8B75-17B99256C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274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AA0BC-6609-4556-8B76-A1EDF3B4E98C}" type="datetimeFigureOut">
              <a:rPr lang="en-US" smtClean="0"/>
              <a:t>7/20/2024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0A596-7141-45E9-836C-E467146705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599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913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10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082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059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669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0A596-7141-45E9-836C-E467146705E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055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75E86F35-1876-7224-ED1D-29C23C0F8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963400" y="5900284"/>
            <a:ext cx="228600" cy="457200"/>
          </a:xfrm>
          <a:custGeom>
            <a:avLst/>
            <a:gdLst>
              <a:gd name="connsiteX0" fmla="*/ 228600 w 228600"/>
              <a:gd name="connsiteY0" fmla="*/ 0 h 457200"/>
              <a:gd name="connsiteX1" fmla="*/ 228600 w 228600"/>
              <a:gd name="connsiteY1" fmla="*/ 457200 h 457200"/>
              <a:gd name="connsiteX2" fmla="*/ 0 w 228600"/>
              <a:gd name="connsiteY2" fmla="*/ 228600 h 457200"/>
              <a:gd name="connsiteX3" fmla="*/ 228600 w 2286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" h="457200">
                <a:moveTo>
                  <a:pt x="228600" y="0"/>
                </a:moveTo>
                <a:lnTo>
                  <a:pt x="228600" y="457200"/>
                </a:lnTo>
                <a:cubicBezTo>
                  <a:pt x="102348" y="457200"/>
                  <a:pt x="0" y="354852"/>
                  <a:pt x="0" y="228600"/>
                </a:cubicBezTo>
                <a:cubicBezTo>
                  <a:pt x="0" y="102348"/>
                  <a:pt x="102348" y="0"/>
                  <a:pt x="2286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AE0C96-F19F-9C72-0ECC-19CEAF520C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42" y="152400"/>
            <a:ext cx="11786945" cy="6851633"/>
          </a:xfrm>
        </p:spPr>
        <p:txBody>
          <a:bodyPr lIns="0" bIns="0" anchor="b">
            <a:noAutofit/>
          </a:bodyPr>
          <a:lstStyle>
            <a:lvl1pPr>
              <a:lnSpc>
                <a:spcPct val="75000"/>
              </a:lnSpc>
              <a:defRPr sz="90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70069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+ Table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886B185-3833-879A-4CDA-070118A5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51398" y="0"/>
            <a:ext cx="0" cy="6858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>
            <a:extLst>
              <a:ext uri="{FF2B5EF4-FFF2-40B4-BE49-F238E27FC236}">
                <a16:creationId xmlns:a16="http://schemas.microsoft.com/office/drawing/2014/main" id="{75E86F35-1876-7224-ED1D-29C23C0F8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963400" y="5900284"/>
            <a:ext cx="228600" cy="457200"/>
          </a:xfrm>
          <a:custGeom>
            <a:avLst/>
            <a:gdLst>
              <a:gd name="connsiteX0" fmla="*/ 228600 w 228600"/>
              <a:gd name="connsiteY0" fmla="*/ 0 h 457200"/>
              <a:gd name="connsiteX1" fmla="*/ 228600 w 228600"/>
              <a:gd name="connsiteY1" fmla="*/ 457200 h 457200"/>
              <a:gd name="connsiteX2" fmla="*/ 0 w 228600"/>
              <a:gd name="connsiteY2" fmla="*/ 228600 h 457200"/>
              <a:gd name="connsiteX3" fmla="*/ 228600 w 2286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" h="457200">
                <a:moveTo>
                  <a:pt x="228600" y="0"/>
                </a:moveTo>
                <a:lnTo>
                  <a:pt x="228600" y="457200"/>
                </a:lnTo>
                <a:cubicBezTo>
                  <a:pt x="102348" y="457200"/>
                  <a:pt x="0" y="354852"/>
                  <a:pt x="0" y="228600"/>
                </a:cubicBezTo>
                <a:cubicBezTo>
                  <a:pt x="0" y="102348"/>
                  <a:pt x="102348" y="0"/>
                  <a:pt x="2286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1B4039-8F52-77B8-F9D3-6BE35C73F3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004" y="-4021"/>
            <a:ext cx="11526779" cy="1000390"/>
          </a:xfrm>
          <a:solidFill>
            <a:schemeClr val="accent3"/>
          </a:solidFill>
        </p:spPr>
        <p:txBody>
          <a:bodyPr lIns="91440" anchor="t">
            <a:noAutofit/>
          </a:bodyPr>
          <a:lstStyle>
            <a:lvl1pPr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D8738A-6EF0-C0C7-7C15-2E5BD362A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646" y="569183"/>
            <a:ext cx="399350" cy="288759"/>
          </a:xfrm>
        </p:spPr>
        <p:txBody>
          <a:bodyPr lIns="0" tIns="0" rIns="0" bIns="0" anchor="t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140CFAE-1C78-7504-A1BC-0D36971B3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712017" y="3229324"/>
            <a:ext cx="4066678" cy="399351"/>
          </a:xfrm>
        </p:spPr>
        <p:txBody>
          <a:bodyPr lIns="0" tIns="0" rIns="0" bIns="0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D5A15F4-177D-053F-06DF-1070D6B0FF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646" y="5968952"/>
            <a:ext cx="399351" cy="319865"/>
          </a:xfrm>
        </p:spPr>
        <p:txBody>
          <a:bodyPr lIns="0" tIns="0" rIns="0" bIns="0" anchor="b"/>
          <a:lstStyle>
            <a:lvl1pPr algn="ctr">
              <a:lnSpc>
                <a:spcPct val="75000"/>
              </a:lnSpc>
              <a:defRPr sz="12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CD50CAF7-2F1B-2DE8-0836-79855C8FAF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121365" y="1395682"/>
            <a:ext cx="3943689" cy="4892405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Font typeface="+mj-lt"/>
              <a:buNone/>
              <a:defRPr sz="2400" b="0"/>
            </a:lvl1pPr>
            <a:lvl2pPr marL="182880" indent="-182880"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Font typeface="Wingdings" panose="05000000000000000000" pitchFamily="2" charset="2"/>
              <a:buChar char=" "/>
              <a:defRPr sz="2400" b="0"/>
            </a:lvl2pPr>
            <a:lvl3pPr marL="365760" indent="-182880"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Font typeface="Wingdings" panose="05000000000000000000" pitchFamily="2" charset="2"/>
              <a:buChar char=" "/>
              <a:defRPr sz="2400" b="0"/>
            </a:lvl3pPr>
            <a:lvl4pPr marL="548640" indent="-182880"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Font typeface="Wingdings" panose="05000000000000000000" pitchFamily="2" charset="2"/>
              <a:buChar char=" "/>
              <a:defRPr sz="2400" b="0"/>
            </a:lvl4pPr>
            <a:lvl5pPr marL="731520" indent="-182880"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Font typeface="Wingdings" panose="05000000000000000000" pitchFamily="2" charset="2"/>
              <a:buChar char=" "/>
              <a:defRPr sz="2400" b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06F04AF1-3FE6-ABA1-B825-A99F20209626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5410200" y="1394931"/>
            <a:ext cx="5867400" cy="489315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25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s 3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886B185-3833-879A-4CDA-070118A5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51398" y="0"/>
            <a:ext cx="0" cy="6858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>
            <a:extLst>
              <a:ext uri="{FF2B5EF4-FFF2-40B4-BE49-F238E27FC236}">
                <a16:creationId xmlns:a16="http://schemas.microsoft.com/office/drawing/2014/main" id="{75E86F35-1876-7224-ED1D-29C23C0F8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963400" y="5900284"/>
            <a:ext cx="228600" cy="457200"/>
          </a:xfrm>
          <a:custGeom>
            <a:avLst/>
            <a:gdLst>
              <a:gd name="connsiteX0" fmla="*/ 228600 w 228600"/>
              <a:gd name="connsiteY0" fmla="*/ 0 h 457200"/>
              <a:gd name="connsiteX1" fmla="*/ 228600 w 228600"/>
              <a:gd name="connsiteY1" fmla="*/ 457200 h 457200"/>
              <a:gd name="connsiteX2" fmla="*/ 0 w 228600"/>
              <a:gd name="connsiteY2" fmla="*/ 228600 h 457200"/>
              <a:gd name="connsiteX3" fmla="*/ 228600 w 2286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" h="457200">
                <a:moveTo>
                  <a:pt x="228600" y="0"/>
                </a:moveTo>
                <a:lnTo>
                  <a:pt x="228600" y="457200"/>
                </a:lnTo>
                <a:cubicBezTo>
                  <a:pt x="102348" y="457200"/>
                  <a:pt x="0" y="354852"/>
                  <a:pt x="0" y="228600"/>
                </a:cubicBezTo>
                <a:cubicBezTo>
                  <a:pt x="0" y="102348"/>
                  <a:pt x="102348" y="0"/>
                  <a:pt x="2286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1B4039-8F52-77B8-F9D3-6BE35C73F3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004" y="-4021"/>
            <a:ext cx="11526779" cy="1000390"/>
          </a:xfrm>
          <a:solidFill>
            <a:schemeClr val="accent3"/>
          </a:solidFill>
        </p:spPr>
        <p:txBody>
          <a:bodyPr lIns="91440" anchor="t">
            <a:noAutofit/>
          </a:bodyPr>
          <a:lstStyle>
            <a:lvl1pPr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D8738A-6EF0-C0C7-7C15-2E5BD362A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646" y="569183"/>
            <a:ext cx="399350" cy="288759"/>
          </a:xfrm>
        </p:spPr>
        <p:txBody>
          <a:bodyPr lIns="0" tIns="0" rIns="0" bIns="0" anchor="t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140CFAE-1C78-7504-A1BC-0D36971B3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712017" y="3229324"/>
            <a:ext cx="4066678" cy="399351"/>
          </a:xfrm>
        </p:spPr>
        <p:txBody>
          <a:bodyPr lIns="0" tIns="0" rIns="0" bIns="0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D5A15F4-177D-053F-06DF-1070D6B0FF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646" y="5968952"/>
            <a:ext cx="399351" cy="319865"/>
          </a:xfrm>
        </p:spPr>
        <p:txBody>
          <a:bodyPr lIns="0" tIns="0" rIns="0" bIns="0" anchor="b"/>
          <a:lstStyle>
            <a:lvl1pPr algn="ctr">
              <a:lnSpc>
                <a:spcPct val="75000"/>
              </a:lnSpc>
              <a:defRPr sz="12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77B15C8-F801-CE7B-29D5-16257498578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112796" y="1386335"/>
            <a:ext cx="5807956" cy="5027909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Font typeface="+mj-lt"/>
              <a:buNone/>
              <a:defRPr sz="2400" b="1"/>
            </a:lvl1pPr>
            <a:lvl2pPr marL="182880" indent="-182880"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Font typeface="Wingdings" panose="05000000000000000000" pitchFamily="2" charset="2"/>
              <a:buChar char=" "/>
              <a:defRPr sz="2400" b="0"/>
            </a:lvl2pPr>
            <a:lvl3pPr marL="411480" indent="-182880"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Char char=" "/>
              <a:defRPr sz="2400" b="0"/>
            </a:lvl3pPr>
            <a:lvl4pPr marL="594360" indent="-182880">
              <a:spcBef>
                <a:spcPts val="200"/>
              </a:spcBef>
              <a:spcAft>
                <a:spcPts val="200"/>
              </a:spcAft>
              <a:buClr>
                <a:schemeClr val="bg1"/>
              </a:buClr>
              <a:buFont typeface="Wingdings" panose="05000000000000000000" pitchFamily="2" charset="2"/>
              <a:buChar char=" "/>
              <a:defRPr sz="2400" b="0"/>
            </a:lvl4pPr>
            <a:lvl5pPr marL="777240" indent="-182880"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Char char=" "/>
              <a:defRPr sz="2400" b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CD50CAF7-2F1B-2DE8-0836-79855C8FAF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437118" y="1392632"/>
            <a:ext cx="3871728" cy="50216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Font typeface="+mj-lt"/>
              <a:buNone/>
              <a:defRPr sz="2400" b="1"/>
            </a:lvl1pPr>
            <a:lvl2pPr marL="0" indent="0"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 b="0"/>
            </a:lvl2pPr>
            <a:lvl3pPr marL="182880" indent="-182880"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Font typeface="Wingdings" panose="05000000000000000000" pitchFamily="2" charset="2"/>
              <a:buChar char=" "/>
              <a:defRPr sz="2400" b="0"/>
            </a:lvl3pPr>
            <a:lvl4pPr marL="365760" indent="-182880"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Font typeface="Wingdings" panose="05000000000000000000" pitchFamily="2" charset="2"/>
              <a:buChar char=" "/>
              <a:defRPr sz="2400" b="0"/>
            </a:lvl4pPr>
            <a:lvl5pPr marL="548640" indent="-182880"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Font typeface="Wingdings" panose="05000000000000000000" pitchFamily="2" charset="2"/>
              <a:buChar char=" "/>
              <a:defRPr sz="2400" b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9007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75E86F35-1876-7224-ED1D-29C23C0F8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963400" y="5900284"/>
            <a:ext cx="228600" cy="457200"/>
          </a:xfrm>
          <a:custGeom>
            <a:avLst/>
            <a:gdLst>
              <a:gd name="connsiteX0" fmla="*/ 228600 w 228600"/>
              <a:gd name="connsiteY0" fmla="*/ 0 h 457200"/>
              <a:gd name="connsiteX1" fmla="*/ 228600 w 228600"/>
              <a:gd name="connsiteY1" fmla="*/ 457200 h 457200"/>
              <a:gd name="connsiteX2" fmla="*/ 0 w 228600"/>
              <a:gd name="connsiteY2" fmla="*/ 228600 h 457200"/>
              <a:gd name="connsiteX3" fmla="*/ 228600 w 2286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" h="457200">
                <a:moveTo>
                  <a:pt x="228600" y="0"/>
                </a:moveTo>
                <a:lnTo>
                  <a:pt x="228600" y="457200"/>
                </a:lnTo>
                <a:cubicBezTo>
                  <a:pt x="102348" y="457200"/>
                  <a:pt x="0" y="354852"/>
                  <a:pt x="0" y="228600"/>
                </a:cubicBezTo>
                <a:cubicBezTo>
                  <a:pt x="0" y="102348"/>
                  <a:pt x="102348" y="0"/>
                  <a:pt x="2286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886B185-3833-879A-4CDA-070118A5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51398" y="0"/>
            <a:ext cx="0" cy="6858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311B4039-8F52-77B8-F9D3-6BE35C73F3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004" y="-4021"/>
            <a:ext cx="11526779" cy="1000390"/>
          </a:xfrm>
          <a:solidFill>
            <a:schemeClr val="accent3"/>
          </a:solidFill>
        </p:spPr>
        <p:txBody>
          <a:bodyPr lIns="91440" anchor="t">
            <a:noAutofit/>
          </a:bodyPr>
          <a:lstStyle>
            <a:lvl1pPr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D8738A-6EF0-C0C7-7C15-2E5BD362A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646" y="569183"/>
            <a:ext cx="399350" cy="288759"/>
          </a:xfrm>
        </p:spPr>
        <p:txBody>
          <a:bodyPr lIns="0" tIns="0" rIns="0" bIns="0" anchor="t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140CFAE-1C78-7504-A1BC-0D36971B3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712017" y="3229324"/>
            <a:ext cx="4066678" cy="399351"/>
          </a:xfrm>
        </p:spPr>
        <p:txBody>
          <a:bodyPr lIns="0" tIns="0" rIns="0" bIns="0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D5A15F4-177D-053F-06DF-1070D6B0FF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646" y="5968952"/>
            <a:ext cx="399351" cy="319865"/>
          </a:xfrm>
        </p:spPr>
        <p:txBody>
          <a:bodyPr lIns="0" tIns="0" rIns="0" bIns="0" anchor="b"/>
          <a:lstStyle>
            <a:lvl1pPr algn="ctr">
              <a:lnSpc>
                <a:spcPct val="75000"/>
              </a:lnSpc>
              <a:defRPr sz="12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151555B5-EB97-120B-13DB-89668075C2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112838" y="1395413"/>
            <a:ext cx="10164762" cy="4892675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810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75E86F35-1876-7224-ED1D-29C23C0F8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963400" y="5900284"/>
            <a:ext cx="228600" cy="457200"/>
          </a:xfrm>
          <a:custGeom>
            <a:avLst/>
            <a:gdLst>
              <a:gd name="connsiteX0" fmla="*/ 228600 w 228600"/>
              <a:gd name="connsiteY0" fmla="*/ 0 h 457200"/>
              <a:gd name="connsiteX1" fmla="*/ 228600 w 228600"/>
              <a:gd name="connsiteY1" fmla="*/ 457200 h 457200"/>
              <a:gd name="connsiteX2" fmla="*/ 0 w 228600"/>
              <a:gd name="connsiteY2" fmla="*/ 228600 h 457200"/>
              <a:gd name="connsiteX3" fmla="*/ 228600 w 2286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" h="457200">
                <a:moveTo>
                  <a:pt x="228600" y="0"/>
                </a:moveTo>
                <a:lnTo>
                  <a:pt x="228600" y="457200"/>
                </a:lnTo>
                <a:cubicBezTo>
                  <a:pt x="102348" y="457200"/>
                  <a:pt x="0" y="354852"/>
                  <a:pt x="0" y="228600"/>
                </a:cubicBezTo>
                <a:cubicBezTo>
                  <a:pt x="0" y="102348"/>
                  <a:pt x="102348" y="0"/>
                  <a:pt x="2286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AE58A1-276A-8069-A8B0-D3794D76F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990164"/>
            <a:ext cx="12192001" cy="5007535"/>
          </a:xfrm>
        </p:spPr>
        <p:txBody>
          <a:bodyPr lIns="0" tIns="0" rIns="0" bIns="0" anchor="b">
            <a:normAutofit/>
          </a:bodyPr>
          <a:lstStyle>
            <a:lvl1pPr>
              <a:lnSpc>
                <a:spcPct val="75000"/>
              </a:lnSpc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70F78B2-53B4-4F97-7E6A-90216696C8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6005" y="71718"/>
            <a:ext cx="11535995" cy="1918446"/>
          </a:xfrm>
        </p:spPr>
        <p:txBody>
          <a:bodyPr lIns="0">
            <a:noAutofit/>
          </a:bodyPr>
          <a:lstStyle>
            <a:lvl1pPr marL="0" indent="0">
              <a:lnSpc>
                <a:spcPct val="75000"/>
              </a:lnSpc>
              <a:buNone/>
              <a:defRPr sz="3600" b="1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5878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886B185-3833-879A-4CDA-070118A5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51398" y="0"/>
            <a:ext cx="0" cy="6858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311B4039-8F52-77B8-F9D3-6BE35C73F3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2918" y="284176"/>
            <a:ext cx="10867429" cy="1311542"/>
          </a:xfrm>
        </p:spPr>
        <p:txBody>
          <a:bodyPr>
            <a:normAutofit/>
          </a:bodyPr>
          <a:lstStyle>
            <a:lvl1pPr>
              <a:defRPr sz="48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D8738A-6EF0-C0C7-7C15-2E5BD362A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646" y="569183"/>
            <a:ext cx="399350" cy="288759"/>
          </a:xfrm>
        </p:spPr>
        <p:txBody>
          <a:bodyPr lIns="0" tIns="0" rIns="0" bIns="0" anchor="t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140CFAE-1C78-7504-A1BC-0D36971B3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712017" y="3229324"/>
            <a:ext cx="4066678" cy="399351"/>
          </a:xfrm>
        </p:spPr>
        <p:txBody>
          <a:bodyPr lIns="0" tIns="0" rIns="0" bIns="0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D5A15F4-177D-053F-06DF-1070D6B0FF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646" y="5968952"/>
            <a:ext cx="399351" cy="319865"/>
          </a:xfrm>
        </p:spPr>
        <p:txBody>
          <a:bodyPr lIns="0" tIns="0" rIns="0" bIns="0" anchor="b"/>
          <a:lstStyle>
            <a:lvl1pPr algn="ctr">
              <a:lnSpc>
                <a:spcPct val="75000"/>
              </a:lnSpc>
              <a:defRPr sz="12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5E86F35-1876-7224-ED1D-29C23C0F8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963400" y="5900284"/>
            <a:ext cx="228600" cy="457200"/>
          </a:xfrm>
          <a:custGeom>
            <a:avLst/>
            <a:gdLst>
              <a:gd name="connsiteX0" fmla="*/ 228600 w 228600"/>
              <a:gd name="connsiteY0" fmla="*/ 0 h 457200"/>
              <a:gd name="connsiteX1" fmla="*/ 228600 w 228600"/>
              <a:gd name="connsiteY1" fmla="*/ 457200 h 457200"/>
              <a:gd name="connsiteX2" fmla="*/ 0 w 228600"/>
              <a:gd name="connsiteY2" fmla="*/ 228600 h 457200"/>
              <a:gd name="connsiteX3" fmla="*/ 228600 w 2286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" h="457200">
                <a:moveTo>
                  <a:pt x="228600" y="0"/>
                </a:moveTo>
                <a:lnTo>
                  <a:pt x="228600" y="457200"/>
                </a:lnTo>
                <a:cubicBezTo>
                  <a:pt x="102348" y="457200"/>
                  <a:pt x="0" y="354852"/>
                  <a:pt x="0" y="228600"/>
                </a:cubicBezTo>
                <a:cubicBezTo>
                  <a:pt x="0" y="102348"/>
                  <a:pt x="102348" y="0"/>
                  <a:pt x="2286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60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1CF17F1E-8E08-2BE6-194B-D6ADE1CE7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963400" y="5900284"/>
            <a:ext cx="228600" cy="457200"/>
          </a:xfrm>
          <a:custGeom>
            <a:avLst/>
            <a:gdLst>
              <a:gd name="connsiteX0" fmla="*/ 228600 w 228600"/>
              <a:gd name="connsiteY0" fmla="*/ 0 h 457200"/>
              <a:gd name="connsiteX1" fmla="*/ 228600 w 228600"/>
              <a:gd name="connsiteY1" fmla="*/ 457200 h 457200"/>
              <a:gd name="connsiteX2" fmla="*/ 0 w 228600"/>
              <a:gd name="connsiteY2" fmla="*/ 228600 h 457200"/>
              <a:gd name="connsiteX3" fmla="*/ 228600 w 2286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" h="457200">
                <a:moveTo>
                  <a:pt x="228600" y="0"/>
                </a:moveTo>
                <a:lnTo>
                  <a:pt x="228600" y="457200"/>
                </a:lnTo>
                <a:cubicBezTo>
                  <a:pt x="102348" y="457200"/>
                  <a:pt x="0" y="354852"/>
                  <a:pt x="0" y="228600"/>
                </a:cubicBezTo>
                <a:cubicBezTo>
                  <a:pt x="0" y="102348"/>
                  <a:pt x="102348" y="0"/>
                  <a:pt x="2286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31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886B185-3833-879A-4CDA-070118A5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51398" y="0"/>
            <a:ext cx="0" cy="6858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>
            <a:extLst>
              <a:ext uri="{FF2B5EF4-FFF2-40B4-BE49-F238E27FC236}">
                <a16:creationId xmlns:a16="http://schemas.microsoft.com/office/drawing/2014/main" id="{75E86F35-1876-7224-ED1D-29C23C0F8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963400" y="5900284"/>
            <a:ext cx="228600" cy="457200"/>
          </a:xfrm>
          <a:custGeom>
            <a:avLst/>
            <a:gdLst>
              <a:gd name="connsiteX0" fmla="*/ 228600 w 228600"/>
              <a:gd name="connsiteY0" fmla="*/ 0 h 457200"/>
              <a:gd name="connsiteX1" fmla="*/ 228600 w 228600"/>
              <a:gd name="connsiteY1" fmla="*/ 457200 h 457200"/>
              <a:gd name="connsiteX2" fmla="*/ 0 w 228600"/>
              <a:gd name="connsiteY2" fmla="*/ 228600 h 457200"/>
              <a:gd name="connsiteX3" fmla="*/ 228600 w 2286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" h="457200">
                <a:moveTo>
                  <a:pt x="228600" y="0"/>
                </a:moveTo>
                <a:lnTo>
                  <a:pt x="228600" y="457200"/>
                </a:lnTo>
                <a:cubicBezTo>
                  <a:pt x="102348" y="457200"/>
                  <a:pt x="0" y="354852"/>
                  <a:pt x="0" y="228600"/>
                </a:cubicBezTo>
                <a:cubicBezTo>
                  <a:pt x="0" y="102348"/>
                  <a:pt x="102348" y="0"/>
                  <a:pt x="2286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1B4039-8F52-77B8-F9D3-6BE35C73F3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004" y="-4021"/>
            <a:ext cx="11526779" cy="1000390"/>
          </a:xfrm>
          <a:solidFill>
            <a:schemeClr val="accent3"/>
          </a:solidFill>
        </p:spPr>
        <p:txBody>
          <a:bodyPr lIns="91440" anchor="t">
            <a:noAutofit/>
          </a:bodyPr>
          <a:lstStyle>
            <a:lvl1pPr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D8738A-6EF0-C0C7-7C15-2E5BD362A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646" y="569183"/>
            <a:ext cx="399350" cy="288759"/>
          </a:xfrm>
        </p:spPr>
        <p:txBody>
          <a:bodyPr lIns="0" tIns="0" rIns="0" bIns="0" anchor="t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140CFAE-1C78-7504-A1BC-0D36971B3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712017" y="3229324"/>
            <a:ext cx="4066678" cy="399351"/>
          </a:xfrm>
        </p:spPr>
        <p:txBody>
          <a:bodyPr lIns="0" tIns="0" rIns="0" bIns="0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D5A15F4-177D-053F-06DF-1070D6B0FF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646" y="5968952"/>
            <a:ext cx="399351" cy="319865"/>
          </a:xfrm>
        </p:spPr>
        <p:txBody>
          <a:bodyPr lIns="0" tIns="0" rIns="0" bIns="0" anchor="b"/>
          <a:lstStyle>
            <a:lvl1pPr algn="ctr">
              <a:lnSpc>
                <a:spcPct val="75000"/>
              </a:lnSpc>
              <a:defRPr sz="12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77B15C8-F801-CE7B-29D5-16257498578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479752" y="1408753"/>
            <a:ext cx="7762875" cy="5072729"/>
          </a:xfrm>
        </p:spPr>
        <p:txBody>
          <a:bodyPr>
            <a:normAutofit/>
          </a:bodyPr>
          <a:lstStyle>
            <a:lvl1pPr marL="740664" indent="-740664"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Font typeface="+mj-lt"/>
              <a:buAutoNum type="arabicPeriod"/>
              <a:defRPr sz="3600" b="1"/>
            </a:lvl1pPr>
            <a:lvl2pPr marL="685800" indent="-457200"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Font typeface="+mj-lt"/>
              <a:buAutoNum type="arabicPeriod"/>
              <a:defRPr sz="3600" b="1"/>
            </a:lvl2pPr>
            <a:lvl3pPr marL="800100" indent="-342900"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Font typeface="+mj-lt"/>
              <a:buAutoNum type="arabicPeriod"/>
              <a:defRPr sz="3200" b="1"/>
            </a:lvl3pPr>
            <a:lvl4pPr marL="1028700" indent="-342900"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Font typeface="+mj-lt"/>
              <a:buAutoNum type="arabicPeriod"/>
              <a:defRPr sz="2800" b="1"/>
            </a:lvl4pPr>
            <a:lvl5pPr marL="1257300" indent="-342900"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Font typeface="+mj-lt"/>
              <a:buAutoNum type="arabicPeriod"/>
              <a:defRPr sz="28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4741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1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4">
            <a:extLst>
              <a:ext uri="{FF2B5EF4-FFF2-40B4-BE49-F238E27FC236}">
                <a16:creationId xmlns:a16="http://schemas.microsoft.com/office/drawing/2014/main" id="{F00653FB-60D2-643C-1F1B-17F5B766E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6004" y="3428999"/>
            <a:ext cx="11535996" cy="3429000"/>
          </a:xfrm>
          <a:custGeom>
            <a:avLst/>
            <a:gdLst>
              <a:gd name="connsiteX0" fmla="*/ 0 w 11535996"/>
              <a:gd name="connsiteY0" fmla="*/ 0 h 3429000"/>
              <a:gd name="connsiteX1" fmla="*/ 11535996 w 11535996"/>
              <a:gd name="connsiteY1" fmla="*/ 0 h 3429000"/>
              <a:gd name="connsiteX2" fmla="*/ 11535996 w 11535996"/>
              <a:gd name="connsiteY2" fmla="*/ 2471285 h 3429000"/>
              <a:gd name="connsiteX3" fmla="*/ 11307396 w 11535996"/>
              <a:gd name="connsiteY3" fmla="*/ 2699885 h 3429000"/>
              <a:gd name="connsiteX4" fmla="*/ 11535996 w 11535996"/>
              <a:gd name="connsiteY4" fmla="*/ 2928485 h 3429000"/>
              <a:gd name="connsiteX5" fmla="*/ 11535996 w 11535996"/>
              <a:gd name="connsiteY5" fmla="*/ 3429000 h 3429000"/>
              <a:gd name="connsiteX6" fmla="*/ 0 w 11535996"/>
              <a:gd name="connsiteY6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35996" h="3429000">
                <a:moveTo>
                  <a:pt x="0" y="0"/>
                </a:moveTo>
                <a:lnTo>
                  <a:pt x="11535996" y="0"/>
                </a:lnTo>
                <a:lnTo>
                  <a:pt x="11535996" y="2471285"/>
                </a:lnTo>
                <a:cubicBezTo>
                  <a:pt x="11409744" y="2471285"/>
                  <a:pt x="11307396" y="2573633"/>
                  <a:pt x="11307396" y="2699885"/>
                </a:cubicBezTo>
                <a:cubicBezTo>
                  <a:pt x="11307396" y="2826137"/>
                  <a:pt x="11409744" y="2928485"/>
                  <a:pt x="11535996" y="2928485"/>
                </a:cubicBezTo>
                <a:lnTo>
                  <a:pt x="11535996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AE0C96-F19F-9C72-0ECC-19CEAF520C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004" y="3428999"/>
            <a:ext cx="10879992" cy="3527616"/>
          </a:xfrm>
        </p:spPr>
        <p:txBody>
          <a:bodyPr lIns="91440" bIns="0" anchor="b">
            <a:noAutofit/>
          </a:bodyPr>
          <a:lstStyle>
            <a:lvl1pPr>
              <a:lnSpc>
                <a:spcPct val="75000"/>
              </a:lnSpc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635F53A-FA3B-FBC0-EEF8-7B34CC1C11C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5638" y="0"/>
            <a:ext cx="10880725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5E86F35-1876-7224-ED1D-29C23C0F8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963400" y="5900284"/>
            <a:ext cx="228600" cy="457200"/>
          </a:xfrm>
          <a:custGeom>
            <a:avLst/>
            <a:gdLst>
              <a:gd name="connsiteX0" fmla="*/ 228600 w 228600"/>
              <a:gd name="connsiteY0" fmla="*/ 0 h 457200"/>
              <a:gd name="connsiteX1" fmla="*/ 228600 w 228600"/>
              <a:gd name="connsiteY1" fmla="*/ 457200 h 457200"/>
              <a:gd name="connsiteX2" fmla="*/ 0 w 228600"/>
              <a:gd name="connsiteY2" fmla="*/ 228600 h 457200"/>
              <a:gd name="connsiteX3" fmla="*/ 228600 w 2286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" h="457200">
                <a:moveTo>
                  <a:pt x="228600" y="0"/>
                </a:moveTo>
                <a:lnTo>
                  <a:pt x="228600" y="457200"/>
                </a:lnTo>
                <a:cubicBezTo>
                  <a:pt x="102348" y="457200"/>
                  <a:pt x="0" y="354852"/>
                  <a:pt x="0" y="228600"/>
                </a:cubicBezTo>
                <a:cubicBezTo>
                  <a:pt x="0" y="102348"/>
                  <a:pt x="102348" y="0"/>
                  <a:pt x="2286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88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Content + Image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66ED70-517E-1A4B-BF8B-6222E4AFC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51398" y="0"/>
            <a:ext cx="0" cy="6858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0AE0C96-F19F-9C72-0ECC-19CEAF520C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2" y="-8965"/>
            <a:ext cx="12190418" cy="3435682"/>
          </a:xfrm>
          <a:solidFill>
            <a:schemeClr val="accent3"/>
          </a:solidFill>
        </p:spPr>
        <p:txBody>
          <a:bodyPr lIns="91440" bIns="45720" anchor="b">
            <a:noAutofit/>
          </a:bodyPr>
          <a:lstStyle>
            <a:lvl1pPr>
              <a:lnSpc>
                <a:spcPct val="75000"/>
              </a:lnSpc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6CFA3FF-DED5-0A57-622D-8B56A5F7D01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10143" y="3827464"/>
            <a:ext cx="4347975" cy="2896066"/>
          </a:xfrm>
        </p:spPr>
        <p:txBody>
          <a:bodyPr lIns="0">
            <a:normAutofit/>
          </a:bodyPr>
          <a:lstStyle>
            <a:lvl1pPr marL="0" indent="0">
              <a:buNone/>
              <a:defRPr sz="3200"/>
            </a:lvl1pPr>
            <a:lvl2pPr marL="228600" indent="0">
              <a:buNone/>
              <a:defRPr sz="3200"/>
            </a:lvl2pPr>
            <a:lvl3pPr marL="457200" indent="0">
              <a:buNone/>
              <a:defRPr sz="2800"/>
            </a:lvl3pPr>
            <a:lvl4pPr marL="685800" indent="0">
              <a:buNone/>
              <a:defRPr sz="2400"/>
            </a:lvl4pPr>
            <a:lvl5pPr marL="914400" indent="0">
              <a:buNone/>
              <a:defRPr sz="2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635F53A-FA3B-FBC0-EEF8-7B34CC1C11C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02703" y="3429000"/>
            <a:ext cx="5439996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5E86F35-1876-7224-ED1D-29C23C0F8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963400" y="5900284"/>
            <a:ext cx="228600" cy="457200"/>
          </a:xfrm>
          <a:custGeom>
            <a:avLst/>
            <a:gdLst>
              <a:gd name="connsiteX0" fmla="*/ 228600 w 228600"/>
              <a:gd name="connsiteY0" fmla="*/ 0 h 457200"/>
              <a:gd name="connsiteX1" fmla="*/ 228600 w 228600"/>
              <a:gd name="connsiteY1" fmla="*/ 457200 h 457200"/>
              <a:gd name="connsiteX2" fmla="*/ 0 w 228600"/>
              <a:gd name="connsiteY2" fmla="*/ 228600 h 457200"/>
              <a:gd name="connsiteX3" fmla="*/ 228600 w 2286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" h="457200">
                <a:moveTo>
                  <a:pt x="228600" y="0"/>
                </a:moveTo>
                <a:lnTo>
                  <a:pt x="228600" y="457200"/>
                </a:lnTo>
                <a:cubicBezTo>
                  <a:pt x="102348" y="457200"/>
                  <a:pt x="0" y="354852"/>
                  <a:pt x="0" y="228600"/>
                </a:cubicBezTo>
                <a:cubicBezTo>
                  <a:pt x="0" y="102348"/>
                  <a:pt x="102348" y="0"/>
                  <a:pt x="2286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07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Content 1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886B185-3833-879A-4CDA-070118A5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51398" y="0"/>
            <a:ext cx="0" cy="6858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>
            <a:extLst>
              <a:ext uri="{FF2B5EF4-FFF2-40B4-BE49-F238E27FC236}">
                <a16:creationId xmlns:a16="http://schemas.microsoft.com/office/drawing/2014/main" id="{75E86F35-1876-7224-ED1D-29C23C0F8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963400" y="5900284"/>
            <a:ext cx="228600" cy="457200"/>
          </a:xfrm>
          <a:custGeom>
            <a:avLst/>
            <a:gdLst>
              <a:gd name="connsiteX0" fmla="*/ 228600 w 228600"/>
              <a:gd name="connsiteY0" fmla="*/ 0 h 457200"/>
              <a:gd name="connsiteX1" fmla="*/ 228600 w 228600"/>
              <a:gd name="connsiteY1" fmla="*/ 457200 h 457200"/>
              <a:gd name="connsiteX2" fmla="*/ 0 w 228600"/>
              <a:gd name="connsiteY2" fmla="*/ 228600 h 457200"/>
              <a:gd name="connsiteX3" fmla="*/ 228600 w 2286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" h="457200">
                <a:moveTo>
                  <a:pt x="228600" y="0"/>
                </a:moveTo>
                <a:lnTo>
                  <a:pt x="228600" y="457200"/>
                </a:lnTo>
                <a:cubicBezTo>
                  <a:pt x="102348" y="457200"/>
                  <a:pt x="0" y="354852"/>
                  <a:pt x="0" y="228600"/>
                </a:cubicBezTo>
                <a:cubicBezTo>
                  <a:pt x="0" y="102348"/>
                  <a:pt x="102348" y="0"/>
                  <a:pt x="2286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1B4039-8F52-77B8-F9D3-6BE35C73F3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004" y="-4021"/>
            <a:ext cx="11526779" cy="1000390"/>
          </a:xfrm>
          <a:solidFill>
            <a:schemeClr val="accent3"/>
          </a:solidFill>
        </p:spPr>
        <p:txBody>
          <a:bodyPr lIns="91440" anchor="t">
            <a:noAutofit/>
          </a:bodyPr>
          <a:lstStyle>
            <a:lvl1pPr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D8738A-6EF0-C0C7-7C15-2E5BD362A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646" y="569183"/>
            <a:ext cx="399350" cy="288759"/>
          </a:xfrm>
        </p:spPr>
        <p:txBody>
          <a:bodyPr lIns="0" tIns="0" rIns="0" bIns="0" anchor="t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140CFAE-1C78-7504-A1BC-0D36971B3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712017" y="3229324"/>
            <a:ext cx="4066678" cy="399351"/>
          </a:xfrm>
        </p:spPr>
        <p:txBody>
          <a:bodyPr lIns="0" tIns="0" rIns="0" bIns="0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D5A15F4-177D-053F-06DF-1070D6B0FF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646" y="5968952"/>
            <a:ext cx="399351" cy="319865"/>
          </a:xfrm>
        </p:spPr>
        <p:txBody>
          <a:bodyPr lIns="0" tIns="0" rIns="0" bIns="0" anchor="b"/>
          <a:lstStyle>
            <a:lvl1pPr algn="ctr">
              <a:lnSpc>
                <a:spcPct val="75000"/>
              </a:lnSpc>
              <a:defRPr sz="12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77B15C8-F801-CE7B-29D5-16257498578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475200" y="1399785"/>
            <a:ext cx="8874117" cy="5027909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Font typeface="+mj-lt"/>
              <a:buNone/>
              <a:defRPr sz="2400" b="1"/>
            </a:lvl1pPr>
            <a:lvl2pPr marL="182880" indent="-182880"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Font typeface="Wingdings" panose="05000000000000000000" pitchFamily="2" charset="2"/>
              <a:buChar char=" "/>
              <a:defRPr sz="2400" b="0"/>
            </a:lvl2pPr>
            <a:lvl3pPr marL="365760" indent="-182880"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Font typeface="Wingdings" panose="05000000000000000000" pitchFamily="2" charset="2"/>
              <a:buChar char=" "/>
              <a:defRPr sz="2400" b="0"/>
            </a:lvl3pPr>
            <a:lvl4pPr marL="548640" indent="-182880"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Font typeface="Wingdings" panose="05000000000000000000" pitchFamily="2" charset="2"/>
              <a:buChar char=" "/>
              <a:defRPr sz="2400" b="0"/>
            </a:lvl4pPr>
            <a:lvl5pPr marL="731520" indent="-182880"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Font typeface="Wingdings" panose="05000000000000000000" pitchFamily="2" charset="2"/>
              <a:buChar char=" "/>
              <a:defRPr sz="2400" b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2493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E0C96-F19F-9C72-0ECC-19CEAF520C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1398" y="1640541"/>
            <a:ext cx="11540602" cy="3736130"/>
          </a:xfrm>
          <a:solidFill>
            <a:schemeClr val="accent3"/>
          </a:solidFill>
        </p:spPr>
        <p:txBody>
          <a:bodyPr lIns="91440" bIns="45720" anchor="b">
            <a:noAutofit/>
          </a:bodyPr>
          <a:lstStyle>
            <a:lvl1pPr>
              <a:lnSpc>
                <a:spcPct val="75000"/>
              </a:lnSpc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6CFA3FF-DED5-0A57-622D-8B56A5F7D01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46792" y="-12632"/>
            <a:ext cx="11545207" cy="1653173"/>
          </a:xfrm>
          <a:solidFill>
            <a:schemeClr val="accent3"/>
          </a:solidFill>
        </p:spPr>
        <p:txBody>
          <a:bodyPr lIns="91440">
            <a:normAutofit/>
          </a:bodyPr>
          <a:lstStyle>
            <a:lvl1pPr marL="0" indent="0">
              <a:buNone/>
              <a:defRPr sz="3600" b="1" cap="all" baseline="0"/>
            </a:lvl1pPr>
            <a:lvl2pPr marL="228600" indent="0">
              <a:buNone/>
              <a:defRPr sz="3600" b="1" cap="all" baseline="0"/>
            </a:lvl2pPr>
            <a:lvl3pPr marL="457200" indent="0">
              <a:buNone/>
              <a:defRPr sz="3200" b="1" cap="all" baseline="0"/>
            </a:lvl3pPr>
            <a:lvl4pPr marL="685800" indent="0">
              <a:buNone/>
              <a:defRPr sz="2800" b="1" cap="all" baseline="0"/>
            </a:lvl4pPr>
            <a:lvl5pPr marL="914400" indent="0">
              <a:buNone/>
              <a:defRPr sz="2800" b="1" cap="all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66ED70-517E-1A4B-BF8B-6222E4AFC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51398" y="0"/>
            <a:ext cx="0" cy="6858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>
            <a:extLst>
              <a:ext uri="{FF2B5EF4-FFF2-40B4-BE49-F238E27FC236}">
                <a16:creationId xmlns:a16="http://schemas.microsoft.com/office/drawing/2014/main" id="{75E86F35-1876-7224-ED1D-29C23C0F8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963400" y="5900284"/>
            <a:ext cx="228600" cy="457200"/>
          </a:xfrm>
          <a:custGeom>
            <a:avLst/>
            <a:gdLst>
              <a:gd name="connsiteX0" fmla="*/ 228600 w 228600"/>
              <a:gd name="connsiteY0" fmla="*/ 0 h 457200"/>
              <a:gd name="connsiteX1" fmla="*/ 228600 w 228600"/>
              <a:gd name="connsiteY1" fmla="*/ 457200 h 457200"/>
              <a:gd name="connsiteX2" fmla="*/ 0 w 228600"/>
              <a:gd name="connsiteY2" fmla="*/ 228600 h 457200"/>
              <a:gd name="connsiteX3" fmla="*/ 228600 w 2286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" h="457200">
                <a:moveTo>
                  <a:pt x="228600" y="0"/>
                </a:moveTo>
                <a:lnTo>
                  <a:pt x="228600" y="457200"/>
                </a:lnTo>
                <a:cubicBezTo>
                  <a:pt x="102348" y="457200"/>
                  <a:pt x="0" y="354852"/>
                  <a:pt x="0" y="228600"/>
                </a:cubicBezTo>
                <a:cubicBezTo>
                  <a:pt x="0" y="102348"/>
                  <a:pt x="102348" y="0"/>
                  <a:pt x="2286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65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s 1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886B185-3833-879A-4CDA-070118A5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51398" y="0"/>
            <a:ext cx="0" cy="6858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>
            <a:extLst>
              <a:ext uri="{FF2B5EF4-FFF2-40B4-BE49-F238E27FC236}">
                <a16:creationId xmlns:a16="http://schemas.microsoft.com/office/drawing/2014/main" id="{75E86F35-1876-7224-ED1D-29C23C0F8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963400" y="5900284"/>
            <a:ext cx="228600" cy="457200"/>
          </a:xfrm>
          <a:custGeom>
            <a:avLst/>
            <a:gdLst>
              <a:gd name="connsiteX0" fmla="*/ 228600 w 228600"/>
              <a:gd name="connsiteY0" fmla="*/ 0 h 457200"/>
              <a:gd name="connsiteX1" fmla="*/ 228600 w 228600"/>
              <a:gd name="connsiteY1" fmla="*/ 457200 h 457200"/>
              <a:gd name="connsiteX2" fmla="*/ 0 w 228600"/>
              <a:gd name="connsiteY2" fmla="*/ 228600 h 457200"/>
              <a:gd name="connsiteX3" fmla="*/ 228600 w 2286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" h="457200">
                <a:moveTo>
                  <a:pt x="228600" y="0"/>
                </a:moveTo>
                <a:lnTo>
                  <a:pt x="228600" y="457200"/>
                </a:lnTo>
                <a:cubicBezTo>
                  <a:pt x="102348" y="457200"/>
                  <a:pt x="0" y="354852"/>
                  <a:pt x="0" y="228600"/>
                </a:cubicBezTo>
                <a:cubicBezTo>
                  <a:pt x="0" y="102348"/>
                  <a:pt x="102348" y="0"/>
                  <a:pt x="2286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1B4039-8F52-77B8-F9D3-6BE35C73F3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004" y="-4021"/>
            <a:ext cx="11526779" cy="1000390"/>
          </a:xfrm>
          <a:solidFill>
            <a:schemeClr val="accent3"/>
          </a:solidFill>
        </p:spPr>
        <p:txBody>
          <a:bodyPr lIns="91440" anchor="t">
            <a:noAutofit/>
          </a:bodyPr>
          <a:lstStyle>
            <a:lvl1pPr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D8738A-6EF0-C0C7-7C15-2E5BD362A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646" y="569183"/>
            <a:ext cx="399350" cy="288759"/>
          </a:xfrm>
        </p:spPr>
        <p:txBody>
          <a:bodyPr lIns="0" tIns="0" rIns="0" bIns="0" anchor="t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140CFAE-1C78-7504-A1BC-0D36971B3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712017" y="3229324"/>
            <a:ext cx="4066678" cy="399351"/>
          </a:xfrm>
        </p:spPr>
        <p:txBody>
          <a:bodyPr lIns="0" tIns="0" rIns="0" bIns="0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D5A15F4-177D-053F-06DF-1070D6B0FF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646" y="5968952"/>
            <a:ext cx="399351" cy="319865"/>
          </a:xfrm>
        </p:spPr>
        <p:txBody>
          <a:bodyPr lIns="0" tIns="0" rIns="0" bIns="0" anchor="b"/>
          <a:lstStyle>
            <a:lvl1pPr algn="ctr">
              <a:lnSpc>
                <a:spcPct val="75000"/>
              </a:lnSpc>
              <a:defRPr sz="12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77B15C8-F801-CE7B-29D5-16257498578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108600" y="1392631"/>
            <a:ext cx="4853595" cy="5027909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Font typeface="+mj-lt"/>
              <a:buNone/>
              <a:defRPr sz="2400" b="1"/>
            </a:lvl1pPr>
            <a:lvl2pPr marL="0" indent="0"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 b="0"/>
            </a:lvl2pPr>
            <a:lvl3pPr marL="182880" indent="-182880"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Font typeface="Wingdings" panose="05000000000000000000" pitchFamily="2" charset="2"/>
              <a:buChar char=" "/>
              <a:defRPr sz="2400" b="0"/>
            </a:lvl3pPr>
            <a:lvl4pPr marL="365760" indent="-182880"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Font typeface="Wingdings" panose="05000000000000000000" pitchFamily="2" charset="2"/>
              <a:buChar char=" "/>
              <a:defRPr sz="2400" b="0"/>
            </a:lvl4pPr>
            <a:lvl5pPr marL="548640" indent="-182880"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Font typeface="Wingdings" panose="05000000000000000000" pitchFamily="2" charset="2"/>
              <a:buChar char=" "/>
              <a:defRPr sz="2400" b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CD50CAF7-2F1B-2DE8-0836-79855C8FAF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28358" y="1392631"/>
            <a:ext cx="4853595" cy="5027909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Font typeface="+mj-lt"/>
              <a:buNone/>
              <a:defRPr sz="2400" b="1"/>
            </a:lvl1pPr>
            <a:lvl2pPr marL="0" indent="0"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 b="0"/>
            </a:lvl2pPr>
            <a:lvl3pPr marL="182880" indent="-182880"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Font typeface="Wingdings" panose="05000000000000000000" pitchFamily="2" charset="2"/>
              <a:buChar char=" "/>
              <a:defRPr sz="2400" b="0"/>
            </a:lvl3pPr>
            <a:lvl4pPr marL="365760" indent="-182880"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Font typeface="Wingdings" panose="05000000000000000000" pitchFamily="2" charset="2"/>
              <a:buChar char=" "/>
              <a:defRPr sz="2400" b="0"/>
            </a:lvl4pPr>
            <a:lvl5pPr marL="548640" indent="-182880"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Font typeface="Wingdings" panose="05000000000000000000" pitchFamily="2" charset="2"/>
              <a:buChar char=" "/>
              <a:defRPr sz="2400" b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808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s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886B185-3833-879A-4CDA-070118A5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51398" y="0"/>
            <a:ext cx="0" cy="6858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>
            <a:extLst>
              <a:ext uri="{FF2B5EF4-FFF2-40B4-BE49-F238E27FC236}">
                <a16:creationId xmlns:a16="http://schemas.microsoft.com/office/drawing/2014/main" id="{75E86F35-1876-7224-ED1D-29C23C0F8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963400" y="5900284"/>
            <a:ext cx="228600" cy="457200"/>
          </a:xfrm>
          <a:custGeom>
            <a:avLst/>
            <a:gdLst>
              <a:gd name="connsiteX0" fmla="*/ 228600 w 228600"/>
              <a:gd name="connsiteY0" fmla="*/ 0 h 457200"/>
              <a:gd name="connsiteX1" fmla="*/ 228600 w 228600"/>
              <a:gd name="connsiteY1" fmla="*/ 457200 h 457200"/>
              <a:gd name="connsiteX2" fmla="*/ 0 w 228600"/>
              <a:gd name="connsiteY2" fmla="*/ 228600 h 457200"/>
              <a:gd name="connsiteX3" fmla="*/ 228600 w 2286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" h="457200">
                <a:moveTo>
                  <a:pt x="228600" y="0"/>
                </a:moveTo>
                <a:lnTo>
                  <a:pt x="228600" y="457200"/>
                </a:lnTo>
                <a:cubicBezTo>
                  <a:pt x="102348" y="457200"/>
                  <a:pt x="0" y="354852"/>
                  <a:pt x="0" y="228600"/>
                </a:cubicBezTo>
                <a:cubicBezTo>
                  <a:pt x="0" y="102348"/>
                  <a:pt x="102348" y="0"/>
                  <a:pt x="2286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1B4039-8F52-77B8-F9D3-6BE35C73F3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004" y="-4021"/>
            <a:ext cx="11526779" cy="1000390"/>
          </a:xfrm>
          <a:solidFill>
            <a:schemeClr val="accent3"/>
          </a:solidFill>
        </p:spPr>
        <p:txBody>
          <a:bodyPr lIns="91440" anchor="t">
            <a:noAutofit/>
          </a:bodyPr>
          <a:lstStyle>
            <a:lvl1pPr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D8738A-6EF0-C0C7-7C15-2E5BD362A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646" y="569183"/>
            <a:ext cx="399350" cy="288759"/>
          </a:xfrm>
        </p:spPr>
        <p:txBody>
          <a:bodyPr lIns="0" tIns="0" rIns="0" bIns="0" anchor="t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140CFAE-1C78-7504-A1BC-0D36971B3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712017" y="3229324"/>
            <a:ext cx="4066678" cy="399351"/>
          </a:xfrm>
        </p:spPr>
        <p:txBody>
          <a:bodyPr lIns="0" tIns="0" rIns="0" bIns="0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D5A15F4-177D-053F-06DF-1070D6B0FF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646" y="5968952"/>
            <a:ext cx="399351" cy="319865"/>
          </a:xfrm>
        </p:spPr>
        <p:txBody>
          <a:bodyPr lIns="0" tIns="0" rIns="0" bIns="0" anchor="b"/>
          <a:lstStyle>
            <a:lvl1pPr algn="ctr">
              <a:lnSpc>
                <a:spcPct val="75000"/>
              </a:lnSpc>
              <a:defRPr sz="12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77B15C8-F801-CE7B-29D5-16257498578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101938" y="1392630"/>
            <a:ext cx="3845084" cy="4964853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Font typeface="+mj-lt"/>
              <a:buNone/>
              <a:defRPr sz="2400" b="1"/>
            </a:lvl1pPr>
            <a:lvl2pPr marL="512064" indent="-512064"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Font typeface="+mj-lt"/>
              <a:buAutoNum type="arabicPeriod"/>
              <a:defRPr sz="2400" b="0"/>
            </a:lvl2pPr>
            <a:lvl3pPr marL="786384" indent="-512064"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Font typeface="+mj-lt"/>
              <a:buAutoNum type="arabicPeriod"/>
              <a:defRPr sz="2400" b="0"/>
            </a:lvl3pPr>
            <a:lvl4pPr marL="969264" indent="-512064"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Font typeface="+mj-lt"/>
              <a:buAutoNum type="arabicPeriod"/>
              <a:defRPr sz="2400" b="0"/>
            </a:lvl4pPr>
            <a:lvl5pPr marL="1243584" indent="-512064"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Font typeface="+mj-lt"/>
              <a:buAutoNum type="arabicPeriod"/>
              <a:defRPr sz="2400" b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CD50CAF7-2F1B-2DE8-0836-79855C8FAF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410886" y="1392630"/>
            <a:ext cx="5871068" cy="4964853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Font typeface="+mj-lt"/>
              <a:buNone/>
              <a:defRPr sz="2400" b="1"/>
            </a:lvl1pPr>
            <a:lvl2pPr marL="0" indent="0"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 b="0"/>
            </a:lvl2pPr>
            <a:lvl3pPr marL="182880" indent="-182880"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Font typeface="Wingdings" panose="05000000000000000000" pitchFamily="2" charset="2"/>
              <a:buChar char=" "/>
              <a:defRPr sz="2400" b="0"/>
            </a:lvl3pPr>
            <a:lvl4pPr marL="365760" indent="-182880"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Font typeface="Wingdings" panose="05000000000000000000" pitchFamily="2" charset="2"/>
              <a:buChar char=" "/>
              <a:defRPr sz="2400" b="0"/>
            </a:lvl4pPr>
            <a:lvl5pPr marL="548640" indent="-182880"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Font typeface="Wingdings" panose="05000000000000000000" pitchFamily="2" charset="2"/>
              <a:buChar char=" "/>
              <a:defRPr sz="2400" b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59315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+ Content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886B185-3833-879A-4CDA-070118A5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51398" y="0"/>
            <a:ext cx="0" cy="6858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>
            <a:extLst>
              <a:ext uri="{FF2B5EF4-FFF2-40B4-BE49-F238E27FC236}">
                <a16:creationId xmlns:a16="http://schemas.microsoft.com/office/drawing/2014/main" id="{75E86F35-1876-7224-ED1D-29C23C0F8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963400" y="5900284"/>
            <a:ext cx="228600" cy="457200"/>
          </a:xfrm>
          <a:custGeom>
            <a:avLst/>
            <a:gdLst>
              <a:gd name="connsiteX0" fmla="*/ 228600 w 228600"/>
              <a:gd name="connsiteY0" fmla="*/ 0 h 457200"/>
              <a:gd name="connsiteX1" fmla="*/ 228600 w 228600"/>
              <a:gd name="connsiteY1" fmla="*/ 457200 h 457200"/>
              <a:gd name="connsiteX2" fmla="*/ 0 w 228600"/>
              <a:gd name="connsiteY2" fmla="*/ 228600 h 457200"/>
              <a:gd name="connsiteX3" fmla="*/ 228600 w 2286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" h="457200">
                <a:moveTo>
                  <a:pt x="228600" y="0"/>
                </a:moveTo>
                <a:lnTo>
                  <a:pt x="228600" y="457200"/>
                </a:lnTo>
                <a:cubicBezTo>
                  <a:pt x="102348" y="457200"/>
                  <a:pt x="0" y="354852"/>
                  <a:pt x="0" y="228600"/>
                </a:cubicBezTo>
                <a:cubicBezTo>
                  <a:pt x="0" y="102348"/>
                  <a:pt x="102348" y="0"/>
                  <a:pt x="2286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1B4039-8F52-77B8-F9D3-6BE35C73F3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004" y="-4021"/>
            <a:ext cx="11526779" cy="1000390"/>
          </a:xfrm>
          <a:solidFill>
            <a:schemeClr val="accent3"/>
          </a:solidFill>
        </p:spPr>
        <p:txBody>
          <a:bodyPr lIns="91440" anchor="t">
            <a:noAutofit/>
          </a:bodyPr>
          <a:lstStyle>
            <a:lvl1pPr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D8738A-6EF0-C0C7-7C15-2E5BD362A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646" y="569183"/>
            <a:ext cx="399350" cy="288759"/>
          </a:xfrm>
        </p:spPr>
        <p:txBody>
          <a:bodyPr lIns="0" tIns="0" rIns="0" bIns="0" anchor="t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140CFAE-1C78-7504-A1BC-0D36971B3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712017" y="3229324"/>
            <a:ext cx="4066678" cy="399351"/>
          </a:xfrm>
        </p:spPr>
        <p:txBody>
          <a:bodyPr lIns="0" tIns="0" rIns="0" bIns="0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D5A15F4-177D-053F-06DF-1070D6B0FF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646" y="5968952"/>
            <a:ext cx="399351" cy="319865"/>
          </a:xfrm>
        </p:spPr>
        <p:txBody>
          <a:bodyPr lIns="0" tIns="0" rIns="0" bIns="0" anchor="b"/>
          <a:lstStyle>
            <a:lvl1pPr algn="ctr">
              <a:lnSpc>
                <a:spcPct val="75000"/>
              </a:lnSpc>
              <a:defRPr sz="12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580D9F8-D6C3-EF31-2407-3AA183F31F8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0875" y="996950"/>
            <a:ext cx="5311775" cy="586105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CD50CAF7-2F1B-2DE8-0836-79855C8FAF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24000" y="1392630"/>
            <a:ext cx="4857953" cy="4964853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Font typeface="+mj-lt"/>
              <a:buNone/>
              <a:defRPr sz="2400" b="0"/>
            </a:lvl1pPr>
            <a:lvl2pPr marL="182880" indent="-182880"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Font typeface="Wingdings" panose="05000000000000000000" pitchFamily="2" charset="2"/>
              <a:buChar char=" "/>
              <a:defRPr sz="2400" b="0"/>
            </a:lvl2pPr>
            <a:lvl3pPr marL="365760" indent="-182880"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Font typeface="Wingdings" panose="05000000000000000000" pitchFamily="2" charset="2"/>
              <a:buChar char=" "/>
              <a:defRPr sz="2400" b="0"/>
            </a:lvl3pPr>
            <a:lvl4pPr marL="548640" indent="-182880"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Font typeface="Wingdings" panose="05000000000000000000" pitchFamily="2" charset="2"/>
              <a:buChar char=" "/>
              <a:defRPr sz="2400" b="0"/>
            </a:lvl4pPr>
            <a:lvl5pPr marL="731520" indent="-182880"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Font typeface="Wingdings" panose="05000000000000000000" pitchFamily="2" charset="2"/>
              <a:buChar char=" "/>
              <a:defRPr sz="2400" b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5420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 spc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 spc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70" r:id="rId13"/>
    <p:sldLayoutId id="2147483668" r:id="rId14"/>
    <p:sldLayoutId id="2147483669" r:id="rId15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b="1" i="0" kern="1200" cap="all" spc="0" baseline="0">
          <a:solidFill>
            <a:schemeClr val="bg1"/>
          </a:solidFill>
          <a:latin typeface="+mj-lt"/>
          <a:ea typeface="Dotum" panose="020B0600000101010101" pitchFamily="34" charset="-127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 spc="0">
          <a:solidFill>
            <a:schemeClr val="bg1"/>
          </a:solidFill>
          <a:latin typeface="+mn-lt"/>
          <a:ea typeface="Dotum" panose="020B0600000101010101" pitchFamily="34" charset="-127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 spc="0">
          <a:solidFill>
            <a:schemeClr val="bg1"/>
          </a:solidFill>
          <a:latin typeface="+mn-lt"/>
          <a:ea typeface="Dotum" panose="020B0600000101010101" pitchFamily="34" charset="-127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 spc="0">
          <a:solidFill>
            <a:schemeClr val="bg1"/>
          </a:solidFill>
          <a:latin typeface="+mn-lt"/>
          <a:ea typeface="Dotum" panose="020B0600000101010101" pitchFamily="34" charset="-127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 spc="0">
          <a:solidFill>
            <a:schemeClr val="bg1"/>
          </a:solidFill>
          <a:latin typeface="+mn-lt"/>
          <a:ea typeface="Dotum" panose="020B0600000101010101" pitchFamily="34" charset="-127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 spc="0">
          <a:solidFill>
            <a:schemeClr val="bg1"/>
          </a:solidFill>
          <a:latin typeface="+mn-lt"/>
          <a:ea typeface="Dotum" panose="020B0600000101010101" pitchFamily="34" charset="-127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karthikeyan-r-analys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E1E814D-1766-2A2F-B41F-26A8A8D22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004" y="0"/>
            <a:ext cx="11526779" cy="569183"/>
          </a:xfrm>
        </p:spPr>
        <p:txBody>
          <a:bodyPr/>
          <a:lstStyle/>
          <a:p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</a:t>
            </a:r>
            <a:r>
              <a:rPr lang="en-US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blink</a:t>
            </a:r>
            <a:r>
              <a:rPr lang="en-US" sz="36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b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98BE43-8325-EC57-B754-398CDAA2B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646" y="569183"/>
            <a:ext cx="399350" cy="28875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25B3C8-7F46-9207-7E49-07568B138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04" y="569184"/>
            <a:ext cx="7642607" cy="62888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AB20EC-D0FE-198E-5D83-F0B879387F8F}"/>
              </a:ext>
            </a:extLst>
          </p:cNvPr>
          <p:cNvSpPr txBox="1"/>
          <p:nvPr/>
        </p:nvSpPr>
        <p:spPr>
          <a:xfrm>
            <a:off x="9519247" y="6374920"/>
            <a:ext cx="2816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: KARTHIKEYAN R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2" descr="LinkedIn India">
            <a:extLst>
              <a:ext uri="{FF2B5EF4-FFF2-40B4-BE49-F238E27FC236}">
                <a16:creationId xmlns:a16="http://schemas.microsoft.com/office/drawing/2014/main" id="{0D1E009E-A5F1-A2BD-7714-FF7634375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9111" y="6414518"/>
            <a:ext cx="290136" cy="290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813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A37452-7424-920B-2211-ABCFBBE5489E}"/>
              </a:ext>
            </a:extLst>
          </p:cNvPr>
          <p:cNvSpPr txBox="1"/>
          <p:nvPr/>
        </p:nvSpPr>
        <p:spPr>
          <a:xfrm>
            <a:off x="3768664" y="0"/>
            <a:ext cx="46546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blink</a:t>
            </a:r>
            <a:r>
              <a:rPr lang="en-US" sz="44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en-US" sz="4400" b="1" dirty="0"/>
              <a:t> </a:t>
            </a:r>
            <a:r>
              <a:rPr lang="en-US" sz="4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en-IN" sz="4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Logo, microsoft, data, office, power bi icon - Free download">
            <a:extLst>
              <a:ext uri="{FF2B5EF4-FFF2-40B4-BE49-F238E27FC236}">
                <a16:creationId xmlns:a16="http://schemas.microsoft.com/office/drawing/2014/main" id="{105BFB17-5B6D-6D99-BF7B-4B2FD0354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65" y="77890"/>
            <a:ext cx="691551" cy="69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F886A8-C102-FC0C-DB4D-FDA9901C8C11}"/>
              </a:ext>
            </a:extLst>
          </p:cNvPr>
          <p:cNvSpPr txBox="1"/>
          <p:nvPr/>
        </p:nvSpPr>
        <p:spPr>
          <a:xfrm>
            <a:off x="250165" y="918713"/>
            <a:ext cx="543895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>
                <a:solidFill>
                  <a:schemeClr val="accent2">
                    <a:lumMod val="50000"/>
                  </a:schemeClr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STEPS IN PROJECT</a:t>
            </a:r>
            <a:endParaRPr lang="en-IN" sz="3400" b="1" dirty="0">
              <a:solidFill>
                <a:schemeClr val="accent2">
                  <a:lumMod val="50000"/>
                </a:schemeClr>
              </a:solidFill>
              <a:latin typeface="Maiandra GD" panose="020E0502030308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E992BD-FE30-D281-B2B2-193B61249267}"/>
              </a:ext>
            </a:extLst>
          </p:cNvPr>
          <p:cNvSpPr txBox="1"/>
          <p:nvPr/>
        </p:nvSpPr>
        <p:spPr>
          <a:xfrm>
            <a:off x="250165" y="1534266"/>
            <a:ext cx="8013941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 Gathering / Business Requirements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Walkthrough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Connection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Cleaning / Q +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uality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Check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Modeling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Processing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DAX Calculations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Dashboard Lay outing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Charts Development and Formatting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Dashboard / Report Development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 Generation</a:t>
            </a:r>
          </a:p>
          <a:p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8C6A4B-298C-9D14-7A02-9DA00A3B9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6411" y="307698"/>
            <a:ext cx="1635424" cy="122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009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A37452-7424-920B-2211-ABCFBBE5489E}"/>
              </a:ext>
            </a:extLst>
          </p:cNvPr>
          <p:cNvSpPr txBox="1"/>
          <p:nvPr/>
        </p:nvSpPr>
        <p:spPr>
          <a:xfrm>
            <a:off x="3768664" y="0"/>
            <a:ext cx="46546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blink</a:t>
            </a:r>
            <a:r>
              <a:rPr lang="en-US" sz="44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en-US" sz="4400" b="1" dirty="0"/>
              <a:t> </a:t>
            </a:r>
            <a:r>
              <a:rPr lang="en-US" sz="4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en-IN" sz="4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Logo, microsoft, data, office, power bi icon - Free download">
            <a:extLst>
              <a:ext uri="{FF2B5EF4-FFF2-40B4-BE49-F238E27FC236}">
                <a16:creationId xmlns:a16="http://schemas.microsoft.com/office/drawing/2014/main" id="{105BFB17-5B6D-6D99-BF7B-4B2FD0354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65" y="77890"/>
            <a:ext cx="691551" cy="69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F886A8-C102-FC0C-DB4D-FDA9901C8C11}"/>
              </a:ext>
            </a:extLst>
          </p:cNvPr>
          <p:cNvSpPr txBox="1"/>
          <p:nvPr/>
        </p:nvSpPr>
        <p:spPr>
          <a:xfrm>
            <a:off x="250165" y="918713"/>
            <a:ext cx="543895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>
                <a:solidFill>
                  <a:schemeClr val="accent2">
                    <a:lumMod val="50000"/>
                  </a:schemeClr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BUSINESS REQUIREMENT</a:t>
            </a:r>
            <a:endParaRPr lang="en-IN" sz="3400" b="1" dirty="0">
              <a:solidFill>
                <a:schemeClr val="accent2">
                  <a:lumMod val="50000"/>
                </a:schemeClr>
              </a:solidFill>
              <a:latin typeface="Maiandra GD" panose="020E0502030308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E992BD-FE30-D281-B2B2-193B61249267}"/>
              </a:ext>
            </a:extLst>
          </p:cNvPr>
          <p:cNvSpPr txBox="1"/>
          <p:nvPr/>
        </p:nvSpPr>
        <p:spPr>
          <a:xfrm>
            <a:off x="250165" y="2440039"/>
            <a:ext cx="3821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highlight>
                  <a:srgbClr val="2C2C2C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KPI’s Requirements</a:t>
            </a:r>
            <a:endParaRPr lang="en-IN" sz="2400" b="1" dirty="0">
              <a:highlight>
                <a:srgbClr val="2C2C2C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8C6A4B-298C-9D14-7A02-9DA00A3B9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6411" y="307698"/>
            <a:ext cx="1635424" cy="122656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6399F74-F0FD-FD60-1C6C-2D8BDC9135CD}"/>
              </a:ext>
            </a:extLst>
          </p:cNvPr>
          <p:cNvSpPr txBox="1"/>
          <p:nvPr/>
        </p:nvSpPr>
        <p:spPr>
          <a:xfrm>
            <a:off x="682563" y="1683538"/>
            <a:ext cx="10850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conduct a comprehensive analysis of </a:t>
            </a:r>
            <a:r>
              <a:rPr lang="en-IN" sz="1400" b="1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Blinkit’s</a:t>
            </a:r>
            <a:r>
              <a:rPr lang="en-IN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sales performance, customer satisfaction , and inventory distribution to identify key insights and opportunities for optimization using various KPIs and </a:t>
            </a:r>
            <a:r>
              <a:rPr lang="en-IN" sz="1400" b="1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viualizationS</a:t>
            </a:r>
            <a:r>
              <a:rPr lang="en-IN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Power BI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B892A1-A092-F0FA-BF81-24E047410946}"/>
              </a:ext>
            </a:extLst>
          </p:cNvPr>
          <p:cNvSpPr txBox="1"/>
          <p:nvPr/>
        </p:nvSpPr>
        <p:spPr>
          <a:xfrm>
            <a:off x="612113" y="3217653"/>
            <a:ext cx="7002751" cy="1703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Sales: </a:t>
            </a: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overall revenue generated from all items sold.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 Sales: </a:t>
            </a: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Average Revenue per sale.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items: </a:t>
            </a: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total count of different items sold.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 Rating: </a:t>
            </a: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average customer ratings for items sold.</a:t>
            </a:r>
          </a:p>
        </p:txBody>
      </p:sp>
    </p:spTree>
    <p:extLst>
      <p:ext uri="{BB962C8B-B14F-4D97-AF65-F5344CB8AC3E}">
        <p14:creationId xmlns:p14="http://schemas.microsoft.com/office/powerpoint/2010/main" val="2603696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A37452-7424-920B-2211-ABCFBBE5489E}"/>
              </a:ext>
            </a:extLst>
          </p:cNvPr>
          <p:cNvSpPr txBox="1"/>
          <p:nvPr/>
        </p:nvSpPr>
        <p:spPr>
          <a:xfrm>
            <a:off x="3768664" y="0"/>
            <a:ext cx="46546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blink</a:t>
            </a:r>
            <a:r>
              <a:rPr lang="en-US" sz="44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en-US" sz="4400" b="1" dirty="0"/>
              <a:t> </a:t>
            </a:r>
            <a:r>
              <a:rPr lang="en-US" sz="4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en-IN" sz="4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Logo, microsoft, data, office, power bi icon - Free download">
            <a:extLst>
              <a:ext uri="{FF2B5EF4-FFF2-40B4-BE49-F238E27FC236}">
                <a16:creationId xmlns:a16="http://schemas.microsoft.com/office/drawing/2014/main" id="{105BFB17-5B6D-6D99-BF7B-4B2FD0354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65" y="77890"/>
            <a:ext cx="691551" cy="69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F886A8-C102-FC0C-DB4D-FDA9901C8C11}"/>
              </a:ext>
            </a:extLst>
          </p:cNvPr>
          <p:cNvSpPr txBox="1"/>
          <p:nvPr/>
        </p:nvSpPr>
        <p:spPr>
          <a:xfrm>
            <a:off x="250165" y="918713"/>
            <a:ext cx="543895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>
                <a:solidFill>
                  <a:schemeClr val="accent2">
                    <a:lumMod val="50000"/>
                  </a:schemeClr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BUSINESS REQUIREMENT</a:t>
            </a:r>
            <a:endParaRPr lang="en-IN" sz="3400" b="1" dirty="0">
              <a:solidFill>
                <a:schemeClr val="accent2">
                  <a:lumMod val="50000"/>
                </a:schemeClr>
              </a:solidFill>
              <a:latin typeface="Maiandra GD" panose="020E0502030308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E992BD-FE30-D281-B2B2-193B61249267}"/>
              </a:ext>
            </a:extLst>
          </p:cNvPr>
          <p:cNvSpPr txBox="1"/>
          <p:nvPr/>
        </p:nvSpPr>
        <p:spPr>
          <a:xfrm>
            <a:off x="250165" y="1534266"/>
            <a:ext cx="3821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highlight>
                  <a:srgbClr val="2C2C2C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Chart’s Requirements</a:t>
            </a:r>
            <a:endParaRPr lang="en-IN" sz="2400" b="1" dirty="0">
              <a:highlight>
                <a:srgbClr val="2C2C2C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8C6A4B-298C-9D14-7A02-9DA00A3B9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6411" y="307698"/>
            <a:ext cx="1635424" cy="12265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BBC8CD-75E9-5909-EE12-9124FD05411C}"/>
              </a:ext>
            </a:extLst>
          </p:cNvPr>
          <p:cNvSpPr txBox="1"/>
          <p:nvPr/>
        </p:nvSpPr>
        <p:spPr>
          <a:xfrm>
            <a:off x="250165" y="1995931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1.Total Sales by Fat Content: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2C9C12-14F8-0250-A55D-614550C83B64}"/>
              </a:ext>
            </a:extLst>
          </p:cNvPr>
          <p:cNvSpPr txBox="1"/>
          <p:nvPr/>
        </p:nvSpPr>
        <p:spPr>
          <a:xfrm>
            <a:off x="1068597" y="2312752"/>
            <a:ext cx="9395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Objective: Analyze the impact of fat content on total Sales</a:t>
            </a:r>
          </a:p>
          <a:p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KPI Metrics: Assess how others KPIs (Average Sales, Number of Items, Average Rating) vary with fat content</a:t>
            </a:r>
          </a:p>
          <a:p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Chart Type: Donut Chart</a:t>
            </a:r>
            <a:endParaRPr lang="en-IN" sz="12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B18866-8143-8CE0-02E5-C802405D597A}"/>
              </a:ext>
            </a:extLst>
          </p:cNvPr>
          <p:cNvSpPr txBox="1"/>
          <p:nvPr/>
        </p:nvSpPr>
        <p:spPr>
          <a:xfrm>
            <a:off x="250165" y="2985157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2.Total Sales by Item Content: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B396FF-A26B-46AF-FC55-BD71556803CA}"/>
              </a:ext>
            </a:extLst>
          </p:cNvPr>
          <p:cNvSpPr txBox="1"/>
          <p:nvPr/>
        </p:nvSpPr>
        <p:spPr>
          <a:xfrm>
            <a:off x="1068596" y="3328052"/>
            <a:ext cx="9395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Objective: Identify the Performance of different item types in terms of total sales</a:t>
            </a:r>
          </a:p>
          <a:p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KPI Metrics: Assess how others KPIs (Average Sales, Number of Items, Average Rating) vary with fat content</a:t>
            </a:r>
          </a:p>
          <a:p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Chart Type: Bar Chart</a:t>
            </a:r>
            <a:endParaRPr lang="en-IN" sz="12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81BE7B-EDCD-C1B9-363B-DFBF2F99ACDD}"/>
              </a:ext>
            </a:extLst>
          </p:cNvPr>
          <p:cNvSpPr txBox="1"/>
          <p:nvPr/>
        </p:nvSpPr>
        <p:spPr>
          <a:xfrm>
            <a:off x="250165" y="4035575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3.Fat Content by Outlet for Total Sales: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08ABE-6C8F-C68A-6B6D-443AEE48269A}"/>
              </a:ext>
            </a:extLst>
          </p:cNvPr>
          <p:cNvSpPr txBox="1"/>
          <p:nvPr/>
        </p:nvSpPr>
        <p:spPr>
          <a:xfrm>
            <a:off x="1068596" y="4404544"/>
            <a:ext cx="9395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Objective: Compare total sales across different outlets item types in terms of total sales</a:t>
            </a:r>
          </a:p>
          <a:p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KPI Metrics: Assess how others KPIs (Average Sales, Number of Items, Average Rating) vary with fat content</a:t>
            </a:r>
          </a:p>
          <a:p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Chart Type: Stacked Column Chart</a:t>
            </a:r>
            <a:endParaRPr lang="en-IN" sz="12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ACD836-4AF3-C50D-F210-4AB55556B85A}"/>
              </a:ext>
            </a:extLst>
          </p:cNvPr>
          <p:cNvSpPr txBox="1"/>
          <p:nvPr/>
        </p:nvSpPr>
        <p:spPr>
          <a:xfrm>
            <a:off x="250165" y="5023989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4.Total Sales by Outlet Establishment: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E987E3-16C5-91FD-2BF7-688BB742791C}"/>
              </a:ext>
            </a:extLst>
          </p:cNvPr>
          <p:cNvSpPr txBox="1"/>
          <p:nvPr/>
        </p:nvSpPr>
        <p:spPr>
          <a:xfrm>
            <a:off x="1068596" y="5439487"/>
            <a:ext cx="9395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Objective: Evaluate how the age of type of outlet establishment influences total sales</a:t>
            </a:r>
          </a:p>
          <a:p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Chart Type: Line Chart</a:t>
            </a:r>
            <a:endParaRPr lang="en-IN" sz="12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049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A37452-7424-920B-2211-ABCFBBE5489E}"/>
              </a:ext>
            </a:extLst>
          </p:cNvPr>
          <p:cNvSpPr txBox="1"/>
          <p:nvPr/>
        </p:nvSpPr>
        <p:spPr>
          <a:xfrm>
            <a:off x="3768664" y="0"/>
            <a:ext cx="46546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blink</a:t>
            </a:r>
            <a:r>
              <a:rPr lang="en-US" sz="44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en-US" sz="4400" b="1" dirty="0"/>
              <a:t> </a:t>
            </a:r>
            <a:r>
              <a:rPr lang="en-US" sz="4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en-IN" sz="4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Logo, microsoft, data, office, power bi icon - Free download">
            <a:extLst>
              <a:ext uri="{FF2B5EF4-FFF2-40B4-BE49-F238E27FC236}">
                <a16:creationId xmlns:a16="http://schemas.microsoft.com/office/drawing/2014/main" id="{105BFB17-5B6D-6D99-BF7B-4B2FD0354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65" y="77890"/>
            <a:ext cx="691551" cy="69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F886A8-C102-FC0C-DB4D-FDA9901C8C11}"/>
              </a:ext>
            </a:extLst>
          </p:cNvPr>
          <p:cNvSpPr txBox="1"/>
          <p:nvPr/>
        </p:nvSpPr>
        <p:spPr>
          <a:xfrm>
            <a:off x="250165" y="918713"/>
            <a:ext cx="543895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>
                <a:solidFill>
                  <a:schemeClr val="accent2">
                    <a:lumMod val="50000"/>
                  </a:schemeClr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BUSINESS REQUIREMENT</a:t>
            </a:r>
            <a:endParaRPr lang="en-IN" sz="3400" b="1" dirty="0">
              <a:solidFill>
                <a:schemeClr val="accent2">
                  <a:lumMod val="50000"/>
                </a:schemeClr>
              </a:solidFill>
              <a:latin typeface="Maiandra GD" panose="020E0502030308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E992BD-FE30-D281-B2B2-193B61249267}"/>
              </a:ext>
            </a:extLst>
          </p:cNvPr>
          <p:cNvSpPr txBox="1"/>
          <p:nvPr/>
        </p:nvSpPr>
        <p:spPr>
          <a:xfrm>
            <a:off x="250165" y="1534266"/>
            <a:ext cx="3821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highlight>
                  <a:srgbClr val="2C2C2C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Chart’s Requirements</a:t>
            </a:r>
            <a:endParaRPr lang="en-IN" sz="2400" b="1" dirty="0">
              <a:highlight>
                <a:srgbClr val="2C2C2C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8C6A4B-298C-9D14-7A02-9DA00A3B9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6411" y="307698"/>
            <a:ext cx="1635424" cy="12265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BBC8CD-75E9-5909-EE12-9124FD05411C}"/>
              </a:ext>
            </a:extLst>
          </p:cNvPr>
          <p:cNvSpPr txBox="1"/>
          <p:nvPr/>
        </p:nvSpPr>
        <p:spPr>
          <a:xfrm>
            <a:off x="250165" y="2192910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5.Sales by Outlet Size: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2C9C12-14F8-0250-A55D-614550C83B64}"/>
              </a:ext>
            </a:extLst>
          </p:cNvPr>
          <p:cNvSpPr txBox="1"/>
          <p:nvPr/>
        </p:nvSpPr>
        <p:spPr>
          <a:xfrm>
            <a:off x="1068596" y="2707616"/>
            <a:ext cx="9395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Objective: Analyze the correlation between outlet size and total sales</a:t>
            </a:r>
          </a:p>
          <a:p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Chart Type: Donut / Pie Chart</a:t>
            </a:r>
            <a:endParaRPr lang="en-IN" sz="12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B18866-8143-8CE0-02E5-C802405D597A}"/>
              </a:ext>
            </a:extLst>
          </p:cNvPr>
          <p:cNvSpPr txBox="1"/>
          <p:nvPr/>
        </p:nvSpPr>
        <p:spPr>
          <a:xfrm>
            <a:off x="250165" y="3298038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6.Sales by Outlet Location: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B396FF-A26B-46AF-FC55-BD71556803CA}"/>
              </a:ext>
            </a:extLst>
          </p:cNvPr>
          <p:cNvSpPr txBox="1"/>
          <p:nvPr/>
        </p:nvSpPr>
        <p:spPr>
          <a:xfrm>
            <a:off x="1068596" y="3740111"/>
            <a:ext cx="9395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Objective: Assess the geographic distribution of sales across different location</a:t>
            </a:r>
          </a:p>
          <a:p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Chart Type: Funnel Map</a:t>
            </a:r>
            <a:endParaRPr lang="en-IN" sz="12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81BE7B-EDCD-C1B9-363B-DFBF2F99ACDD}"/>
              </a:ext>
            </a:extLst>
          </p:cNvPr>
          <p:cNvSpPr txBox="1"/>
          <p:nvPr/>
        </p:nvSpPr>
        <p:spPr>
          <a:xfrm>
            <a:off x="250165" y="4382184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7.All Metrics by Outlet Type: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08ABE-6C8F-C68A-6B6D-443AEE48269A}"/>
              </a:ext>
            </a:extLst>
          </p:cNvPr>
          <p:cNvSpPr txBox="1"/>
          <p:nvPr/>
        </p:nvSpPr>
        <p:spPr>
          <a:xfrm>
            <a:off x="1068596" y="4870369"/>
            <a:ext cx="9395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Objective: Provide a comprehensive view of all key metrics (Total Sales , Average Sales, Number of Items , Average Rating</a:t>
            </a:r>
          </a:p>
          <a:p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broken down by different outlet types  </a:t>
            </a:r>
          </a:p>
          <a:p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Chart Type: Matrix Card</a:t>
            </a:r>
            <a:endParaRPr lang="en-IN" sz="12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306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6749D1A-AD3D-9D99-44B1-A7BC7073B161}"/>
              </a:ext>
            </a:extLst>
          </p:cNvPr>
          <p:cNvSpPr txBox="1"/>
          <p:nvPr/>
        </p:nvSpPr>
        <p:spPr>
          <a:xfrm>
            <a:off x="1296116" y="3469747"/>
            <a:ext cx="10047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for your time and attention. If you have any questions or would like to discuss further, please connect with me on </a:t>
            </a:r>
            <a:r>
              <a:rPr lang="en-US" i="0" dirty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r>
              <a:rPr lang="en-US" i="0" dirty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28841C-69E8-71D0-8D94-45ED0B952F1F}"/>
              </a:ext>
            </a:extLst>
          </p:cNvPr>
          <p:cNvSpPr txBox="1"/>
          <p:nvPr/>
        </p:nvSpPr>
        <p:spPr>
          <a:xfrm>
            <a:off x="4986066" y="2511090"/>
            <a:ext cx="266771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dirty="0">
                <a:latin typeface="Maiandra GD" panose="020E0502030308020204" pitchFamily="34" charset="0"/>
              </a:rPr>
              <a:t>THANK YOU</a:t>
            </a:r>
            <a:endParaRPr lang="en-IN" sz="3000" dirty="0"/>
          </a:p>
        </p:txBody>
      </p:sp>
      <p:pic>
        <p:nvPicPr>
          <p:cNvPr id="12" name="Picture 2" descr="LinkedIn India">
            <a:extLst>
              <a:ext uri="{FF2B5EF4-FFF2-40B4-BE49-F238E27FC236}">
                <a16:creationId xmlns:a16="http://schemas.microsoft.com/office/drawing/2014/main" id="{F6011380-22CC-36D8-4CFB-38B6FE4F6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3632" y="6382860"/>
            <a:ext cx="244221" cy="244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A839226-2558-1CFA-4253-E8355DBBE267}"/>
              </a:ext>
            </a:extLst>
          </p:cNvPr>
          <p:cNvSpPr txBox="1"/>
          <p:nvPr/>
        </p:nvSpPr>
        <p:spPr>
          <a:xfrm>
            <a:off x="9677853" y="6335694"/>
            <a:ext cx="2514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BY : KARTHIKEYAN 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40492E2-08B0-114E-CD78-F4F942FDC5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058" y="241380"/>
            <a:ext cx="2026810" cy="166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6768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TM89910445">
      <a:dk1>
        <a:srgbClr val="000000"/>
      </a:dk1>
      <a:lt1>
        <a:srgbClr val="FFFFFF"/>
      </a:lt1>
      <a:dk2>
        <a:srgbClr val="1F2C28"/>
      </a:dk2>
      <a:lt2>
        <a:srgbClr val="F2F2F2"/>
      </a:lt2>
      <a:accent1>
        <a:srgbClr val="B77EC3"/>
      </a:accent1>
      <a:accent2>
        <a:srgbClr val="78ABF3"/>
      </a:accent2>
      <a:accent3>
        <a:srgbClr val="F3CF23"/>
      </a:accent3>
      <a:accent4>
        <a:srgbClr val="61E98D"/>
      </a:accent4>
      <a:accent5>
        <a:srgbClr val="6D20CD"/>
      </a:accent5>
      <a:accent6>
        <a:srgbClr val="F14730"/>
      </a:accent6>
      <a:hlink>
        <a:srgbClr val="005DBA"/>
      </a:hlink>
      <a:folHlink>
        <a:srgbClr val="6CE3C5"/>
      </a:folHlink>
    </a:clrScheme>
    <a:fontScheme name="Custom 115">
      <a:majorFont>
        <a:latin typeface="Dotum"/>
        <a:ea typeface=""/>
        <a:cs typeface=""/>
      </a:majorFont>
      <a:minorFont>
        <a:latin typeface="Dotum"/>
        <a:ea typeface=""/>
        <a:cs typeface="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89910445_win32_SD_v8" id="{9EAEA56E-8EA8-4896-A0AD-61AECD7A53AA}" vid="{29CF4E89-80A1-46C6-9B4D-1F407FAD02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C4250B0-171D-4CAE-9DE5-D610D89AF7F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2373A4-C3EC-45C9-BBF0-0A6D6E76CB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419A9A3-1299-4C73-A6B6-4CF3BAA3A18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1a19d03a-48bc-4359-8038-5b5f6d5847c3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Postmodern marketing meeting</Template>
  <TotalTime>260</TotalTime>
  <Words>451</Words>
  <Application>Microsoft Office PowerPoint</Application>
  <PresentationFormat>Widescreen</PresentationFormat>
  <Paragraphs>64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Dotum</vt:lpstr>
      <vt:lpstr>Arial</vt:lpstr>
      <vt:lpstr>Calibri</vt:lpstr>
      <vt:lpstr>Maiandra GD</vt:lpstr>
      <vt:lpstr>Wingdings</vt:lpstr>
      <vt:lpstr>Banded</vt:lpstr>
      <vt:lpstr>                              blinkit Analysis                      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KARTHIK VIJAY</dc:creator>
  <cp:lastModifiedBy>KARTHIK VIJAY</cp:lastModifiedBy>
  <cp:revision>1</cp:revision>
  <dcterms:created xsi:type="dcterms:W3CDTF">2024-07-20T05:17:05Z</dcterms:created>
  <dcterms:modified xsi:type="dcterms:W3CDTF">2024-07-20T09:37:47Z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