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r>
              <a:rPr b="0" lang="en-IN" sz="1800" spc="-1" strike="noStrike">
                <a:latin typeface="Arial"/>
              </a:rPr>
              <a:t>Click to edit the title text format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0920" cy="438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Click to edit the outline text format</a:t>
            </a:r>
            <a:endParaRPr b="0" lang="en-IN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Second Outline Level</a:t>
            </a:r>
            <a:endParaRPr b="0" lang="en-IN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Third Outline Level</a:t>
            </a:r>
            <a:endParaRPr b="0" lang="en-IN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Fourth Outline Level</a:t>
            </a:r>
            <a:endParaRPr b="0" lang="en-IN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Fifth Outline Level</a:t>
            </a:r>
            <a:endParaRPr b="0" lang="en-IN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Sixth Outline Level</a:t>
            </a:r>
            <a:endParaRPr b="0" lang="en-IN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Seventh Outline Level</a:t>
            </a:r>
            <a:endParaRPr b="0" lang="en-IN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504000" y="1771560"/>
            <a:ext cx="9070920" cy="178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IN" sz="5859" spc="-1" strike="noStrike">
                <a:solidFill>
                  <a:srgbClr val="ffffff"/>
                </a:solidFill>
                <a:latin typeface="Arial"/>
                <a:ea typeface="DejaVu Sans"/>
              </a:rPr>
              <a:t>SOCIAL MEDIA MARKETING</a:t>
            </a:r>
            <a:endParaRPr b="0" lang="en-IN" sz="5859" spc="-1" strike="noStrike"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216000" y="5335920"/>
            <a:ext cx="7847280" cy="48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IN" sz="3200" spc="-1" strike="noStrike">
                <a:solidFill>
                  <a:srgbClr val="ffffff"/>
                </a:solidFill>
                <a:latin typeface="Arial"/>
                <a:ea typeface="DejaVu Sans"/>
              </a:rPr>
              <a:t>FACEBOOK PAGE:FLASH MOBILES</a:t>
            </a:r>
            <a:endParaRPr b="0" lang="en-IN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504000" y="596520"/>
            <a:ext cx="9070920" cy="67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IN" sz="4400" spc="-1" strike="noStrike">
                <a:solidFill>
                  <a:srgbClr val="000000"/>
                </a:solidFill>
                <a:latin typeface="Arial"/>
                <a:ea typeface="DejaVu Sans"/>
              </a:rPr>
              <a:t>TEAM MEMBERS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KARTHIKEYAN A (18BCS094)</a:t>
            </a:r>
            <a:endParaRPr b="0" lang="en-IN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YUVA PRASANTH (18BCS113)</a:t>
            </a:r>
            <a:endParaRPr b="0" lang="en-IN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GOKULA KANNAN(18BCS123)</a:t>
            </a:r>
            <a:endParaRPr b="0" lang="en-IN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ARUN KUMAR(1BNCS209)</a:t>
            </a:r>
            <a:endParaRPr b="0" lang="en-IN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504000" y="596520"/>
            <a:ext cx="9070920" cy="67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IN" sz="4400" spc="-1" strike="noStrike">
                <a:solidFill>
                  <a:srgbClr val="000000"/>
                </a:solidFill>
                <a:latin typeface="Arial"/>
                <a:ea typeface="DejaVu Sans"/>
              </a:rPr>
              <a:t>PROBLEM STATEMENT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486720" y="190476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333333"/>
                </a:solidFill>
                <a:latin typeface="Roboto"/>
                <a:ea typeface="Roboto"/>
              </a:rPr>
              <a:t>Pages are places on Facebook where artists, public figures, businesses, brands, organizations and non profits can connect with their fans or customers.</a:t>
            </a:r>
            <a:endParaRPr b="0" lang="en-IN" sz="24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333333"/>
                </a:solidFill>
                <a:latin typeface="Roboto"/>
                <a:ea typeface="Roboto"/>
              </a:rPr>
              <a:t>If you're looking to establish a brand and promote your business to a large number of people, a Facebook Page makes the most sense.</a:t>
            </a:r>
            <a:endParaRPr b="0" lang="en-IN" sz="24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333333"/>
                </a:solidFill>
                <a:latin typeface="Roboto"/>
                <a:ea typeface="Roboto"/>
              </a:rPr>
              <a:t>Even some mobile shop produces cost efficiency products, the reach is still underrate because of the location.</a:t>
            </a:r>
            <a:r>
              <a:rPr b="0" lang="en-IN" sz="1800" spc="-1" strike="noStrike">
                <a:solidFill>
                  <a:srgbClr val="ffffff"/>
                </a:solidFill>
                <a:latin typeface="Roboto"/>
                <a:ea typeface="Roboto"/>
              </a:rPr>
              <a:t>d.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504000" y="596520"/>
            <a:ext cx="9070920" cy="67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IN" sz="4400" spc="-1" strike="noStrike">
                <a:solidFill>
                  <a:srgbClr val="000000"/>
                </a:solidFill>
                <a:latin typeface="Arial"/>
                <a:ea typeface="DejaVu Sans"/>
              </a:rPr>
              <a:t>OBJETIVES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TO MAKE MOBILE MORE PREFERABLE TO CUSTOMERS.</a:t>
            </a:r>
            <a:endParaRPr b="0" lang="en-IN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INCREASE THE RATE OF CUSTOMERS.</a:t>
            </a:r>
            <a:endParaRPr b="0" lang="en-IN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INCREASE AWARNESS ABOUT THE PRODUCT: </a:t>
            </a:r>
            <a:endParaRPr b="0" lang="en-IN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StarSymbol"/>
              <a:buAutoNum type="arabicParenR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BRAND AWARNESS</a:t>
            </a:r>
            <a:endParaRPr b="0" lang="en-IN" sz="20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StarSymbol"/>
              <a:buAutoNum type="arabicParenR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LOCAL AWARNESS</a:t>
            </a:r>
            <a:endParaRPr b="0" lang="en-IN" sz="20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StarSymbol"/>
              <a:buAutoNum type="arabicParenR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REACH</a:t>
            </a: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endParaRPr b="0" lang="en-IN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IN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432000" y="1857600"/>
            <a:ext cx="9070920" cy="2803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</a:pPr>
            <a:r>
              <a:rPr b="0" lang="en-IN" sz="2600" spc="-1" strike="noStrike">
                <a:latin typeface="Arial"/>
              </a:rPr>
              <a:t>PRODUCT: MOBILE</a:t>
            </a:r>
            <a:br/>
            <a:r>
              <a:rPr b="0" lang="en-IN" sz="2600" spc="-1" strike="noStrike">
                <a:latin typeface="Arial"/>
              </a:rPr>
              <a:t>BAND NAME:FLASH MOBILES</a:t>
            </a:r>
            <a:br/>
            <a:br/>
            <a:br/>
            <a:br/>
            <a:r>
              <a:rPr b="0" lang="en-IN" sz="2600" spc="-1" strike="noStrike">
                <a:latin typeface="Arial"/>
              </a:rPr>
              <a:t>DESCRIPTION:flash mobiles gives you a chance to quickly and easily find the phone you want and have it delivered to your home in no time</a:t>
            </a:r>
            <a:endParaRPr b="0" lang="en-IN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504000" y="596520"/>
            <a:ext cx="9070920" cy="67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IN" sz="4400" spc="-1" strike="noStrike">
                <a:solidFill>
                  <a:srgbClr val="000000"/>
                </a:solidFill>
                <a:latin typeface="Arial"/>
                <a:ea typeface="DejaVu Sans"/>
              </a:rPr>
              <a:t>FACEBOOK PAGE</a:t>
            </a:r>
            <a:endParaRPr b="0" lang="en-IN" sz="4400" spc="-1" strike="noStrike">
              <a:latin typeface="Arial"/>
            </a:endParaRPr>
          </a:p>
        </p:txBody>
      </p:sp>
      <p:pic>
        <p:nvPicPr>
          <p:cNvPr id="86" name="" descr=""/>
          <p:cNvPicPr/>
          <p:nvPr/>
        </p:nvPicPr>
        <p:blipFill>
          <a:blip r:embed="rId1"/>
          <a:stretch/>
        </p:blipFill>
        <p:spPr>
          <a:xfrm>
            <a:off x="432360" y="1728000"/>
            <a:ext cx="9070920" cy="4319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504000" y="596520"/>
            <a:ext cx="9070920" cy="67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IN" sz="4400" spc="-1" strike="noStrike">
                <a:solidFill>
                  <a:srgbClr val="000000"/>
                </a:solidFill>
                <a:latin typeface="Arial"/>
                <a:ea typeface="DejaVu Sans"/>
              </a:rPr>
              <a:t>CONTACT PAGE</a:t>
            </a:r>
            <a:endParaRPr b="0" lang="en-IN" sz="4400" spc="-1" strike="noStrike">
              <a:latin typeface="Arial"/>
            </a:endParaRPr>
          </a:p>
        </p:txBody>
      </p:sp>
      <p:pic>
        <p:nvPicPr>
          <p:cNvPr id="88" name="" descr=""/>
          <p:cNvPicPr/>
          <p:nvPr/>
        </p:nvPicPr>
        <p:blipFill>
          <a:blip r:embed="rId1"/>
          <a:stretch/>
        </p:blipFill>
        <p:spPr>
          <a:xfrm>
            <a:off x="360000" y="1915560"/>
            <a:ext cx="9490680" cy="44197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504000" y="596520"/>
            <a:ext cx="9070920" cy="67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IN" sz="4400" spc="-1" strike="noStrike">
                <a:solidFill>
                  <a:srgbClr val="000000"/>
                </a:solidFill>
                <a:latin typeface="Arial"/>
                <a:ea typeface="DejaVu Sans"/>
              </a:rPr>
              <a:t>PROMOTING FACEBOOK PAGE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CREATING FACEBOOK AD</a:t>
            </a:r>
            <a:endParaRPr b="0" lang="en-IN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INVITE FRIENDS</a:t>
            </a:r>
            <a:endParaRPr b="0" lang="en-IN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SET BUDGET</a:t>
            </a:r>
            <a:endParaRPr b="0" lang="en-IN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UPLOAD SHORT VIDEOS</a:t>
            </a:r>
            <a:endParaRPr b="0" lang="en-IN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ADD HASHTAGS</a:t>
            </a:r>
            <a:endParaRPr b="0" lang="en-IN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POST CUSTOMER RESULT</a:t>
            </a:r>
            <a:endParaRPr b="0" lang="en-IN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3600000" y="3100680"/>
            <a:ext cx="2635920" cy="715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IN" sz="4400" spc="-1" strike="noStrike">
                <a:latin typeface="Arial"/>
              </a:rPr>
              <a:t>THE END</a:t>
            </a:r>
            <a:endParaRPr b="0" lang="en-IN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</TotalTime>
  <Application>Neat_Office/6.2.8.2$Windows_x86 LibreOffice_project/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2020-12-01T07:00:17Z</dcterms:created>
  <dc:creator/>
  <dc:description/>
  <dc:language>en-IN</dc:language>
  <cp:lastModifiedBy/>
  <dcterms:modified xsi:type="dcterms:W3CDTF">2020-12-01T21:01:24Z</dcterms:modified>
  <cp:revision>7</cp:revision>
  <dc:subject/>
  <dc:title>Blueprint Plans</dc:title>
</cp:coreProperties>
</file>