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 id="278"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3"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dirty="0" lang="en-US"/>
          </a:p>
        </p:txBody>
      </p:sp>
      <p:sp>
        <p:nvSpPr>
          <p:cNvPr id="1048584" name="Subtitle 2"/>
          <p:cNvSpPr>
            <a:spLocks noGrp="1"/>
          </p:cNvSpPr>
          <p:nvPr>
            <p:ph type="subTitle" idx="1"/>
          </p:nvPr>
        </p:nvSpPr>
        <p:spPr>
          <a:xfrm>
            <a:off x="685800" y="4572000"/>
            <a:ext cx="6461760" cy="1066800"/>
          </a:xfrm>
        </p:spPr>
        <p:txBody>
          <a:bodyPr anchor="t">
            <a:normAutofit/>
          </a:bodyPr>
          <a:lstStyle>
            <a:lvl1pPr algn="l" indent="0" marL="0">
              <a:buNone/>
              <a:defRPr sz="2000">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85" name="Date Placeholder 3"/>
          <p:cNvSpPr>
            <a:spLocks noGrp="1"/>
          </p:cNvSpPr>
          <p:nvPr>
            <p:ph type="dt" sz="half" idx="10"/>
          </p:nvPr>
        </p:nvSpPr>
        <p:spPr/>
        <p:txBody>
          <a:bodyPr/>
          <a:p>
            <a:fld id="{E680939F-3EB5-455C-8C54-5637DEE70719}" type="datetimeFigureOut">
              <a:rPr lang="en-IN" smtClean="0"/>
              <a:t>04-04-2024</a:t>
            </a:fld>
            <a:endParaRPr lang="en-IN"/>
          </a:p>
        </p:txBody>
      </p:sp>
      <p:sp>
        <p:nvSpPr>
          <p:cNvPr id="1048586" name="Footer Placeholder 4"/>
          <p:cNvSpPr>
            <a:spLocks noGrp="1"/>
          </p:cNvSpPr>
          <p:nvPr>
            <p:ph type="ftr" sz="quarter" idx="11"/>
          </p:nvPr>
        </p:nvSpPr>
        <p:spPr/>
        <p:txBody>
          <a:bodyPr/>
          <a:p>
            <a:endParaRPr lang="en-IN"/>
          </a:p>
        </p:txBody>
      </p:sp>
      <p:sp>
        <p:nvSpPr>
          <p:cNvPr id="1048587" name="Slide Number Placeholder 5"/>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p:txBody>
          <a:bodyPr/>
          <a:p>
            <a:r>
              <a:rPr lang="en-US" smtClean="0"/>
              <a:t>Click to edit Master title style</a:t>
            </a:r>
            <a:endParaRPr lang="en-US"/>
          </a:p>
        </p:txBody>
      </p:sp>
      <p:sp>
        <p:nvSpPr>
          <p:cNvPr id="104863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5" name="Date Placeholder 3"/>
          <p:cNvSpPr>
            <a:spLocks noGrp="1"/>
          </p:cNvSpPr>
          <p:nvPr>
            <p:ph type="dt" sz="half" idx="10"/>
          </p:nvPr>
        </p:nvSpPr>
        <p:spPr/>
        <p:txBody>
          <a:bodyPr/>
          <a:p>
            <a:fld id="{E680939F-3EB5-455C-8C54-5637DEE70719}" type="datetimeFigureOut">
              <a:rPr lang="en-IN" smtClean="0"/>
              <a:t>04-04-2024</a:t>
            </a:fld>
            <a:endParaRPr lang="en-IN"/>
          </a:p>
        </p:txBody>
      </p:sp>
      <p:sp>
        <p:nvSpPr>
          <p:cNvPr id="1048636" name="Footer Placeholder 4"/>
          <p:cNvSpPr>
            <a:spLocks noGrp="1"/>
          </p:cNvSpPr>
          <p:nvPr>
            <p:ph type="ftr" sz="quarter" idx="11"/>
          </p:nvPr>
        </p:nvSpPr>
        <p:spPr/>
        <p:txBody>
          <a:bodyPr/>
          <a:p>
            <a:endParaRPr lang="en-IN"/>
          </a:p>
        </p:txBody>
      </p:sp>
      <p:sp>
        <p:nvSpPr>
          <p:cNvPr id="1048637" name="Slide Number Placeholder 5"/>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 name=""/>
        <p:cNvGrpSpPr/>
        <p:nvPr/>
      </p:nvGrpSpPr>
      <p:grpSpPr>
        <a:xfrm>
          <a:off x="0" y="0"/>
          <a:ext cx="0" cy="0"/>
          <a:chOff x="0" y="0"/>
          <a:chExt cx="0" cy="0"/>
        </a:xfrm>
      </p:grpSpPr>
      <p:sp>
        <p:nvSpPr>
          <p:cNvPr id="1048617" name="Vertical Title 1"/>
          <p:cNvSpPr>
            <a:spLocks noGrp="1"/>
          </p:cNvSpPr>
          <p:nvPr>
            <p:ph type="title" orient="vert"/>
          </p:nvPr>
        </p:nvSpPr>
        <p:spPr>
          <a:xfrm>
            <a:off x="6629400" y="274638"/>
            <a:ext cx="1752600" cy="5851525"/>
          </a:xfrm>
        </p:spPr>
        <p:txBody>
          <a:bodyPr anchor="b" anchorCtr="0" vert="eaVert"/>
          <a:p>
            <a:r>
              <a:rPr lang="en-US" smtClean="0"/>
              <a:t>Click to edit Master title style</a:t>
            </a:r>
            <a:endParaRPr dirty="0" lang="en-US"/>
          </a:p>
        </p:txBody>
      </p:sp>
      <p:sp>
        <p:nvSpPr>
          <p:cNvPr id="1048618"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9" name="Date Placeholder 3"/>
          <p:cNvSpPr>
            <a:spLocks noGrp="1"/>
          </p:cNvSpPr>
          <p:nvPr>
            <p:ph type="dt" sz="half" idx="10"/>
          </p:nvPr>
        </p:nvSpPr>
        <p:spPr/>
        <p:txBody>
          <a:bodyPr/>
          <a:p>
            <a:fld id="{E680939F-3EB5-455C-8C54-5637DEE70719}" type="datetimeFigureOut">
              <a:rPr lang="en-IN" smtClean="0"/>
              <a:t>04-04-2024</a:t>
            </a:fld>
            <a:endParaRPr lang="en-IN"/>
          </a:p>
        </p:txBody>
      </p:sp>
      <p:sp>
        <p:nvSpPr>
          <p:cNvPr id="1048620" name="Footer Placeholder 4"/>
          <p:cNvSpPr>
            <a:spLocks noGrp="1"/>
          </p:cNvSpPr>
          <p:nvPr>
            <p:ph type="ftr" sz="quarter" idx="11"/>
          </p:nvPr>
        </p:nvSpPr>
        <p:spPr/>
        <p:txBody>
          <a:bodyPr/>
          <a:p>
            <a:endParaRPr lang="en-IN"/>
          </a:p>
        </p:txBody>
      </p:sp>
      <p:sp>
        <p:nvSpPr>
          <p:cNvPr id="1048621" name="Slide Number Placeholder 5"/>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22" name="Title 1"/>
          <p:cNvSpPr>
            <a:spLocks noGrp="1"/>
          </p:cNvSpPr>
          <p:nvPr>
            <p:ph type="title"/>
          </p:nvPr>
        </p:nvSpPr>
        <p:spPr/>
        <p:txBody>
          <a:bodyPr/>
          <a:p>
            <a:r>
              <a:rPr lang="en-US" smtClean="0"/>
              <a:t>Click to edit Master title style</a:t>
            </a:r>
            <a:endParaRPr lang="en-US"/>
          </a:p>
        </p:txBody>
      </p:sp>
      <p:sp>
        <p:nvSpPr>
          <p:cNvPr id="104862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4" name="Date Placeholder 3"/>
          <p:cNvSpPr>
            <a:spLocks noGrp="1"/>
          </p:cNvSpPr>
          <p:nvPr>
            <p:ph type="dt" sz="half" idx="10"/>
          </p:nvPr>
        </p:nvSpPr>
        <p:spPr/>
        <p:txBody>
          <a:bodyPr/>
          <a:p>
            <a:fld id="{E680939F-3EB5-455C-8C54-5637DEE70719}" type="datetimeFigureOut">
              <a:rPr lang="en-IN" smtClean="0"/>
              <a:t>04-04-2024</a:t>
            </a:fld>
            <a:endParaRPr lang="en-IN"/>
          </a:p>
        </p:txBody>
      </p:sp>
      <p:sp>
        <p:nvSpPr>
          <p:cNvPr id="1048625" name="Footer Placeholder 4"/>
          <p:cNvSpPr>
            <a:spLocks noGrp="1"/>
          </p:cNvSpPr>
          <p:nvPr>
            <p:ph type="ftr" sz="quarter" idx="11"/>
          </p:nvPr>
        </p:nvSpPr>
        <p:spPr/>
        <p:txBody>
          <a:bodyPr/>
          <a:p>
            <a:endParaRPr lang="en-IN"/>
          </a:p>
        </p:txBody>
      </p:sp>
      <p:sp>
        <p:nvSpPr>
          <p:cNvPr id="1048626" name="Slide Number Placeholder 5"/>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Title 1"/>
          <p:cNvSpPr>
            <a:spLocks noGrp="1"/>
          </p:cNvSpPr>
          <p:nvPr>
            <p:ph type="title"/>
          </p:nvPr>
        </p:nvSpPr>
        <p:spPr>
          <a:xfrm>
            <a:off x="722313" y="5486400"/>
            <a:ext cx="7659687" cy="1168400"/>
          </a:xfrm>
        </p:spPr>
        <p:txBody>
          <a:bodyPr anchor="t"/>
          <a:lstStyle>
            <a:lvl1pPr algn="l">
              <a:defRPr b="0" cap="all" sz="3600"/>
            </a:lvl1pPr>
          </a:lstStyle>
          <a:p>
            <a:r>
              <a:rPr lang="en-US" smtClean="0"/>
              <a:t>Click to edit Master title style</a:t>
            </a:r>
            <a:endParaRPr dirty="0" lang="en-US"/>
          </a:p>
        </p:txBody>
      </p:sp>
      <p:sp>
        <p:nvSpPr>
          <p:cNvPr id="1048639" name="Text Placeholder 2"/>
          <p:cNvSpPr>
            <a:spLocks noGrp="1"/>
          </p:cNvSpPr>
          <p:nvPr>
            <p:ph type="body" idx="1"/>
          </p:nvPr>
        </p:nvSpPr>
        <p:spPr>
          <a:xfrm>
            <a:off x="722313" y="3852863"/>
            <a:ext cx="6135687" cy="1633538"/>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0" name="Date Placeholder 3"/>
          <p:cNvSpPr>
            <a:spLocks noGrp="1"/>
          </p:cNvSpPr>
          <p:nvPr>
            <p:ph type="dt" sz="half" idx="10"/>
          </p:nvPr>
        </p:nvSpPr>
        <p:spPr/>
        <p:txBody>
          <a:bodyPr/>
          <a:p>
            <a:fld id="{E680939F-3EB5-455C-8C54-5637DEE70719}" type="datetimeFigureOut">
              <a:rPr lang="en-IN" smtClean="0"/>
              <a:t>04-04-2024</a:t>
            </a:fld>
            <a:endParaRPr lang="en-IN"/>
          </a:p>
        </p:txBody>
      </p:sp>
      <p:sp>
        <p:nvSpPr>
          <p:cNvPr id="1048641" name="Footer Placeholder 4"/>
          <p:cNvSpPr>
            <a:spLocks noGrp="1"/>
          </p:cNvSpPr>
          <p:nvPr>
            <p:ph type="ftr" sz="quarter" idx="11"/>
          </p:nvPr>
        </p:nvSpPr>
        <p:spPr/>
        <p:txBody>
          <a:bodyPr/>
          <a:p>
            <a:endParaRPr lang="en-IN"/>
          </a:p>
        </p:txBody>
      </p:sp>
      <p:sp>
        <p:nvSpPr>
          <p:cNvPr id="1048642" name="Slide Number Placeholder 5"/>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p:txBody>
          <a:bodyPr/>
          <a:p>
            <a:r>
              <a:rPr lang="en-US" smtClean="0"/>
              <a:t>Click to edit Master title style</a:t>
            </a:r>
            <a:endParaRPr lang="en-US"/>
          </a:p>
        </p:txBody>
      </p:sp>
      <p:sp>
        <p:nvSpPr>
          <p:cNvPr id="1048644"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5"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6" name="Date Placeholder 4"/>
          <p:cNvSpPr>
            <a:spLocks noGrp="1"/>
          </p:cNvSpPr>
          <p:nvPr>
            <p:ph type="dt" sz="half" idx="10"/>
          </p:nvPr>
        </p:nvSpPr>
        <p:spPr/>
        <p:txBody>
          <a:bodyPr/>
          <a:p>
            <a:fld id="{E680939F-3EB5-455C-8C54-5637DEE70719}" type="datetimeFigureOut">
              <a:rPr lang="en-IN" smtClean="0"/>
              <a:t>04-04-2024</a:t>
            </a:fld>
            <a:endParaRPr lang="en-IN"/>
          </a:p>
        </p:txBody>
      </p:sp>
      <p:sp>
        <p:nvSpPr>
          <p:cNvPr id="1048647" name="Footer Placeholder 5"/>
          <p:cNvSpPr>
            <a:spLocks noGrp="1"/>
          </p:cNvSpPr>
          <p:nvPr>
            <p:ph type="ftr" sz="quarter" idx="11"/>
          </p:nvPr>
        </p:nvSpPr>
        <p:spPr/>
        <p:txBody>
          <a:bodyPr/>
          <a:p>
            <a:endParaRPr lang="en-IN"/>
          </a:p>
        </p:txBody>
      </p:sp>
      <p:sp>
        <p:nvSpPr>
          <p:cNvPr id="1048648" name="Slide Number Placeholder 6"/>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p:txBody>
          <a:bodyPr/>
          <a:p>
            <a:r>
              <a:rPr lang="en-US" smtClean="0"/>
              <a:t>Click to edit Master title style</a:t>
            </a:r>
            <a:endParaRPr lang="en-US"/>
          </a:p>
        </p:txBody>
      </p:sp>
      <p:sp>
        <p:nvSpPr>
          <p:cNvPr id="1048650" name="Text Placeholder 2"/>
          <p:cNvSpPr>
            <a:spLocks noGrp="1"/>
          </p:cNvSpPr>
          <p:nvPr>
            <p:ph type="body" idx="1"/>
          </p:nvPr>
        </p:nvSpPr>
        <p:spPr>
          <a:xfrm>
            <a:off x="4572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1"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2" name="Text Placeholder 4"/>
          <p:cNvSpPr>
            <a:spLocks noGrp="1"/>
          </p:cNvSpPr>
          <p:nvPr>
            <p:ph type="body" sz="quarter" idx="3"/>
          </p:nvPr>
        </p:nvSpPr>
        <p:spPr>
          <a:xfrm>
            <a:off x="44196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3"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4" name="Date Placeholder 6"/>
          <p:cNvSpPr>
            <a:spLocks noGrp="1"/>
          </p:cNvSpPr>
          <p:nvPr>
            <p:ph type="dt" sz="half" idx="10"/>
          </p:nvPr>
        </p:nvSpPr>
        <p:spPr/>
        <p:txBody>
          <a:bodyPr/>
          <a:p>
            <a:fld id="{E680939F-3EB5-455C-8C54-5637DEE70719}" type="datetimeFigureOut">
              <a:rPr lang="en-IN" smtClean="0"/>
              <a:t>04-04-2024</a:t>
            </a:fld>
            <a:endParaRPr lang="en-IN"/>
          </a:p>
        </p:txBody>
      </p:sp>
      <p:sp>
        <p:nvSpPr>
          <p:cNvPr id="1048655" name="Footer Placeholder 7"/>
          <p:cNvSpPr>
            <a:spLocks noGrp="1"/>
          </p:cNvSpPr>
          <p:nvPr>
            <p:ph type="ftr" sz="quarter" idx="11"/>
          </p:nvPr>
        </p:nvSpPr>
        <p:spPr/>
        <p:txBody>
          <a:bodyPr/>
          <a:p>
            <a:endParaRPr lang="en-IN"/>
          </a:p>
        </p:txBody>
      </p:sp>
      <p:sp>
        <p:nvSpPr>
          <p:cNvPr id="1048656" name="Slide Number Placeholder 8"/>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p>
            <a:r>
              <a:rPr lang="en-US" smtClean="0"/>
              <a:t>Click to edit Master title style</a:t>
            </a:r>
            <a:endParaRPr lang="en-US"/>
          </a:p>
        </p:txBody>
      </p:sp>
      <p:sp>
        <p:nvSpPr>
          <p:cNvPr id="1048614" name="Date Placeholder 2"/>
          <p:cNvSpPr>
            <a:spLocks noGrp="1"/>
          </p:cNvSpPr>
          <p:nvPr>
            <p:ph type="dt" sz="half" idx="10"/>
          </p:nvPr>
        </p:nvSpPr>
        <p:spPr/>
        <p:txBody>
          <a:bodyPr/>
          <a:p>
            <a:fld id="{E680939F-3EB5-455C-8C54-5637DEE70719}" type="datetimeFigureOut">
              <a:rPr lang="en-IN" smtClean="0"/>
              <a:t>04-04-2024</a:t>
            </a:fld>
            <a:endParaRPr lang="en-IN"/>
          </a:p>
        </p:txBody>
      </p:sp>
      <p:sp>
        <p:nvSpPr>
          <p:cNvPr id="1048615" name="Footer Placeholder 3"/>
          <p:cNvSpPr>
            <a:spLocks noGrp="1"/>
          </p:cNvSpPr>
          <p:nvPr>
            <p:ph type="ftr" sz="quarter" idx="11"/>
          </p:nvPr>
        </p:nvSpPr>
        <p:spPr/>
        <p:txBody>
          <a:bodyPr/>
          <a:p>
            <a:endParaRPr lang="en-IN"/>
          </a:p>
        </p:txBody>
      </p:sp>
      <p:sp>
        <p:nvSpPr>
          <p:cNvPr id="1048616" name="Slide Number Placeholder 4"/>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6" name=""/>
        <p:cNvGrpSpPr/>
        <p:nvPr/>
      </p:nvGrpSpPr>
      <p:grpSpPr>
        <a:xfrm>
          <a:off x="0" y="0"/>
          <a:ext cx="0" cy="0"/>
          <a:chOff x="0" y="0"/>
          <a:chExt cx="0" cy="0"/>
        </a:xfrm>
      </p:grpSpPr>
      <p:sp>
        <p:nvSpPr>
          <p:cNvPr id="1048591" name="Date Placeholder 1"/>
          <p:cNvSpPr>
            <a:spLocks noGrp="1"/>
          </p:cNvSpPr>
          <p:nvPr>
            <p:ph type="dt" sz="half" idx="10"/>
          </p:nvPr>
        </p:nvSpPr>
        <p:spPr/>
        <p:txBody>
          <a:bodyPr/>
          <a:p>
            <a:fld id="{E680939F-3EB5-455C-8C54-5637DEE70719}" type="datetimeFigureOut">
              <a:rPr lang="en-IN" smtClean="0"/>
              <a:t>04-04-2024</a:t>
            </a:fld>
            <a:endParaRPr lang="en-IN"/>
          </a:p>
        </p:txBody>
      </p:sp>
      <p:sp>
        <p:nvSpPr>
          <p:cNvPr id="1048592" name="Footer Placeholder 2"/>
          <p:cNvSpPr>
            <a:spLocks noGrp="1"/>
          </p:cNvSpPr>
          <p:nvPr>
            <p:ph type="ftr" sz="quarter" idx="11"/>
          </p:nvPr>
        </p:nvSpPr>
        <p:spPr/>
        <p:txBody>
          <a:bodyPr/>
          <a:p>
            <a:endParaRPr lang="en-IN"/>
          </a:p>
        </p:txBody>
      </p:sp>
      <p:sp>
        <p:nvSpPr>
          <p:cNvPr id="1048593" name="Slide Number Placeholder 3"/>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5" name=""/>
        <p:cNvGrpSpPr/>
        <p:nvPr/>
      </p:nvGrpSpPr>
      <p:grpSpPr>
        <a:xfrm>
          <a:off x="0" y="0"/>
          <a:ext cx="0" cy="0"/>
          <a:chOff x="0" y="0"/>
          <a:chExt cx="0" cy="0"/>
        </a:xfrm>
      </p:grpSpPr>
      <p:sp>
        <p:nvSpPr>
          <p:cNvPr id="1048657" name="Title 1"/>
          <p:cNvSpPr>
            <a:spLocks noGrp="1"/>
          </p:cNvSpPr>
          <p:nvPr>
            <p:ph type="title"/>
          </p:nvPr>
        </p:nvSpPr>
        <p:spPr>
          <a:xfrm>
            <a:off x="304801" y="5495544"/>
            <a:ext cx="7772400" cy="594360"/>
          </a:xfrm>
        </p:spPr>
        <p:txBody>
          <a:bodyPr anchor="b"/>
          <a:lstStyle>
            <a:lvl1pPr algn="ctr">
              <a:defRPr b="1" sz="2200"/>
            </a:lvl1pPr>
          </a:lstStyle>
          <a:p>
            <a:r>
              <a:rPr lang="en-US" smtClean="0"/>
              <a:t>Click to edit Master title style</a:t>
            </a:r>
            <a:endParaRPr dirty="0" lang="en-US"/>
          </a:p>
        </p:txBody>
      </p:sp>
      <p:sp>
        <p:nvSpPr>
          <p:cNvPr id="1048658" name="Text Placeholder 3"/>
          <p:cNvSpPr>
            <a:spLocks noGrp="1"/>
          </p:cNvSpPr>
          <p:nvPr>
            <p:ph type="body" sz="half" idx="2"/>
          </p:nvPr>
        </p:nvSpPr>
        <p:spPr>
          <a:xfrm>
            <a:off x="304799" y="6096000"/>
            <a:ext cx="7772401" cy="6096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9" name="Date Placeholder 4"/>
          <p:cNvSpPr>
            <a:spLocks noGrp="1"/>
          </p:cNvSpPr>
          <p:nvPr>
            <p:ph type="dt" sz="half" idx="10"/>
          </p:nvPr>
        </p:nvSpPr>
        <p:spPr/>
        <p:txBody>
          <a:bodyPr/>
          <a:p>
            <a:fld id="{E680939F-3EB5-455C-8C54-5637DEE70719}" type="datetimeFigureOut">
              <a:rPr lang="en-IN" smtClean="0"/>
              <a:t>04-04-2024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187C702F-96F6-4C11-B315-C0614C01843D}" type="slidenum">
              <a:rPr lang="en-IN" smtClean="0"/>
              <a:t>‹#›</a:t>
            </a:fld>
            <a:endParaRPr lang="en-IN"/>
          </a:p>
        </p:txBody>
      </p:sp>
      <p:sp>
        <p:nvSpPr>
          <p:cNvPr id="1048662" name="Content Placeholder 8"/>
          <p:cNvSpPr>
            <a:spLocks noGrp="1"/>
          </p:cNvSpPr>
          <p:nvPr>
            <p:ph sz="quarter" idx="13"/>
          </p:nvPr>
        </p:nvSpPr>
        <p:spPr>
          <a:xfrm>
            <a:off x="304800" y="381000"/>
            <a:ext cx="7772400" cy="494284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301752" y="5495278"/>
            <a:ext cx="7772400" cy="594626"/>
          </a:xfrm>
        </p:spPr>
        <p:txBody>
          <a:bodyPr anchor="b"/>
          <a:lstStyle>
            <a:lvl1pPr algn="ctr">
              <a:defRPr b="1" sz="2200">
                <a:ln>
                  <a:noFill/>
                </a:ln>
                <a:solidFill>
                  <a:schemeClr val="tx2"/>
                </a:solidFill>
              </a:defRPr>
            </a:lvl1pPr>
          </a:lstStyle>
          <a:p>
            <a:r>
              <a:rPr lang="en-US" smtClean="0"/>
              <a:t>Click to edit Master title style</a:t>
            </a:r>
            <a:endParaRPr dirty="0" lang="en-US"/>
          </a:p>
        </p:txBody>
      </p:sp>
      <p:sp>
        <p:nvSpPr>
          <p:cNvPr id="1048628" name="Picture Placeholder 2"/>
          <p:cNvSpPr>
            <a:spLocks noGrp="1"/>
          </p:cNvSpPr>
          <p:nvPr>
            <p:ph type="pic" idx="1"/>
          </p:nvPr>
        </p:nvSpPr>
        <p:spPr>
          <a:xfrm>
            <a:off x="0" y="0"/>
            <a:ext cx="8458200" cy="54864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29" name="Text Placeholder 3"/>
          <p:cNvSpPr>
            <a:spLocks noGrp="1"/>
          </p:cNvSpPr>
          <p:nvPr>
            <p:ph type="body" sz="half" idx="2"/>
          </p:nvPr>
        </p:nvSpPr>
        <p:spPr>
          <a:xfrm>
            <a:off x="301752" y="6096000"/>
            <a:ext cx="7772400" cy="612648"/>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0" name="Date Placeholder 7"/>
          <p:cNvSpPr>
            <a:spLocks noGrp="1"/>
          </p:cNvSpPr>
          <p:nvPr>
            <p:ph type="dt" sz="half" idx="10"/>
          </p:nvPr>
        </p:nvSpPr>
        <p:spPr/>
        <p:txBody>
          <a:bodyPr/>
          <a:p>
            <a:fld id="{E680939F-3EB5-455C-8C54-5637DEE70719}" type="datetimeFigureOut">
              <a:rPr lang="en-IN" smtClean="0"/>
              <a:t>04-04-2024</a:t>
            </a:fld>
            <a:endParaRPr lang="en-IN"/>
          </a:p>
        </p:txBody>
      </p:sp>
      <p:sp>
        <p:nvSpPr>
          <p:cNvPr id="1048631" name="Slide Number Placeholder 8"/>
          <p:cNvSpPr>
            <a:spLocks noGrp="1"/>
          </p:cNvSpPr>
          <p:nvPr>
            <p:ph type="sldNum" sz="quarter" idx="11"/>
          </p:nvPr>
        </p:nvSpPr>
        <p:spPr/>
        <p:txBody>
          <a:bodyPr/>
          <a:p>
            <a:fld id="{187C702F-96F6-4C11-B315-C0614C01843D}" type="slidenum">
              <a:rPr lang="en-IN" smtClean="0"/>
              <a:t>‹#›</a:t>
            </a:fld>
            <a:endParaRPr lang="en-IN"/>
          </a:p>
        </p:txBody>
      </p:sp>
      <p:sp>
        <p:nvSpPr>
          <p:cNvPr id="1048632" name="Footer Placeholder 9"/>
          <p:cNvSpPr>
            <a:spLocks noGrp="1"/>
          </p:cNvSpPr>
          <p:nvPr>
            <p:ph type="ftr" sz="quarter" idx="12"/>
          </p:nvPr>
        </p:nvSpPr>
        <p:spPr/>
        <p:txBody>
          <a:bodyPr/>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7620000" cy="1143000"/>
          </a:xfrm>
          <a:prstGeom prst="rect"/>
        </p:spPr>
        <p:txBody>
          <a:bodyPr anchor="ctr" bIns="45720" lIns="91440" rIns="91440" rtlCol="0" tIns="45720" vert="horz">
            <a:noAutofit/>
          </a:bodyPr>
          <a:p>
            <a:r>
              <a:rPr lang="en-US" smtClean="0"/>
              <a:t>Click to edit Master title style</a:t>
            </a:r>
            <a:endParaRPr dirty="0" lang="en-US"/>
          </a:p>
        </p:txBody>
      </p:sp>
      <p:sp>
        <p:nvSpPr>
          <p:cNvPr id="1048577" name="Text Placeholder 2"/>
          <p:cNvSpPr>
            <a:spLocks noGrp="1"/>
          </p:cNvSpPr>
          <p:nvPr>
            <p:ph type="body" idx="1"/>
          </p:nvPr>
        </p:nvSpPr>
        <p:spPr>
          <a:xfrm>
            <a:off x="457200" y="1600200"/>
            <a:ext cx="7620000" cy="48006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Rectangle 6"/>
          <p:cNvSpPr/>
          <p:nvPr/>
        </p:nvSpPr>
        <p:spPr>
          <a:xfrm>
            <a:off x="8458200" y="0"/>
            <a:ext cx="6858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9" name="Rectangle 7"/>
          <p:cNvSpPr/>
          <p:nvPr/>
        </p:nvSpPr>
        <p:spPr>
          <a:xfrm>
            <a:off x="8458200" y="5486400"/>
            <a:ext cx="685800" cy="6858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0"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anchor="ctr" bIns="0" lIns="0" rIns="0" rtlCol="0" tIns="0" vert="horz"/>
          <a:lstStyle>
            <a:lvl1pPr algn="ctr">
              <a:defRPr sz="1800">
                <a:solidFill>
                  <a:srgbClr val="FFFFFF"/>
                </a:solidFill>
              </a:defRPr>
            </a:lvl1pPr>
          </a:lstStyle>
          <a:p>
            <a:fld id="{187C702F-96F6-4C11-B315-C0614C01843D}" type="slidenum">
              <a:rPr lang="en-IN" smtClean="0"/>
              <a:t>‹#›</a:t>
            </a:fld>
            <a:endParaRPr lang="en-IN"/>
          </a:p>
        </p:txBody>
      </p:sp>
      <p:sp>
        <p:nvSpPr>
          <p:cNvPr id="1048581" name="Footer Placeholder 4"/>
          <p:cNvSpPr>
            <a:spLocks noGrp="1"/>
          </p:cNvSpPr>
          <p:nvPr>
            <p:ph type="ftr" sz="quarter" idx="3"/>
          </p:nvPr>
        </p:nvSpPr>
        <p:spPr>
          <a:xfrm rot="16200000">
            <a:off x="7586910" y="4048760"/>
            <a:ext cx="2367281" cy="365760"/>
          </a:xfrm>
          <a:prstGeom prst="rect"/>
        </p:spPr>
        <p:txBody>
          <a:bodyPr anchor="ctr" bIns="45720" lIns="91440" rIns="91440" rtlCol="0" tIns="45720" vert="horz"/>
          <a:lstStyle>
            <a:lvl1pPr algn="r">
              <a:defRPr sz="1200">
                <a:solidFill>
                  <a:schemeClr val="bg2"/>
                </a:solidFill>
              </a:defRPr>
            </a:lvl1pPr>
          </a:lstStyle>
          <a:p>
            <a:endParaRPr lang="en-IN"/>
          </a:p>
        </p:txBody>
      </p:sp>
      <p:sp>
        <p:nvSpPr>
          <p:cNvPr id="1048582" name="Date Placeholder 3"/>
          <p:cNvSpPr>
            <a:spLocks noGrp="1"/>
          </p:cNvSpPr>
          <p:nvPr>
            <p:ph type="dt" sz="half" idx="2"/>
          </p:nvPr>
        </p:nvSpPr>
        <p:spPr>
          <a:xfrm rot="16200000">
            <a:off x="7551351" y="1645920"/>
            <a:ext cx="2438399" cy="365760"/>
          </a:xfrm>
          <a:prstGeom prst="rect"/>
        </p:spPr>
        <p:txBody>
          <a:bodyPr anchor="ctr" bIns="45720" lIns="91440" rIns="91440" rtlCol="0" tIns="45720" vert="horz"/>
          <a:lstStyle>
            <a:lvl1pPr algn="l">
              <a:defRPr sz="1200">
                <a:solidFill>
                  <a:schemeClr val="bg2"/>
                </a:solidFill>
              </a:defRPr>
            </a:lvl1pPr>
          </a:lstStyle>
          <a:p>
            <a:fld id="{E680939F-3EB5-455C-8C54-5637DEE70719}" type="datetimeFigureOut">
              <a:rPr lang="en-IN" smtClean="0"/>
              <a:t>04-04-2024</a:t>
            </a:fld>
            <a:endParaRPr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spcBef>
          <a:spcPct val="0"/>
        </a:spcBef>
        <a:buNone/>
        <a:defRPr baseline="0" cap="none" sz="4600" kern="1200" spc="-100">
          <a:ln>
            <a:noFill/>
          </a:ln>
          <a:solidFill>
            <a:schemeClr val="tx2"/>
          </a:solidFill>
          <a:effectLst/>
          <a:latin typeface="+mj-lt"/>
          <a:ea typeface="+mj-ea"/>
          <a:cs typeface="+mj-cs"/>
        </a:defRPr>
      </a:lvl1pPr>
    </p:titleStyle>
    <p:bodyStyle>
      <a:lvl1pPr algn="l" defTabSz="914400" eaLnBrk="1" hangingPunct="1" indent="-228600" latinLnBrk="0" marL="342900" rtl="0">
        <a:spcBef>
          <a:spcPct val="20000"/>
        </a:spcBef>
        <a:buClr>
          <a:schemeClr val="accent1"/>
        </a:buClr>
        <a:buFont typeface="Arial" pitchFamily="34" charset="0"/>
        <a:buChar char="•"/>
        <a:defRPr sz="2200" kern="1200">
          <a:solidFill>
            <a:schemeClr val="tx1"/>
          </a:solidFill>
          <a:latin typeface="+mn-lt"/>
          <a:ea typeface="+mn-ea"/>
          <a:cs typeface="+mn-cs"/>
        </a:defRPr>
      </a:lvl1pPr>
      <a:lvl2pPr algn="l" defTabSz="914400" eaLnBrk="1" hangingPunct="1" indent="-228600" latinLnBrk="0" marL="640080" rtl="0">
        <a:spcBef>
          <a:spcPct val="20000"/>
        </a:spcBef>
        <a:buClr>
          <a:schemeClr val="accent2"/>
        </a:buClr>
        <a:buFont typeface="Arial" pitchFamily="34" charset="0"/>
        <a:buChar char="•"/>
        <a:defRPr sz="2000" kern="1200">
          <a:solidFill>
            <a:schemeClr val="tx1"/>
          </a:solidFill>
          <a:latin typeface="+mn-lt"/>
          <a:ea typeface="+mn-ea"/>
          <a:cs typeface="+mn-cs"/>
        </a:defRPr>
      </a:lvl2pPr>
      <a:lvl3pPr algn="l" defTabSz="914400" eaLnBrk="1" hangingPunct="1" indent="-228600" latinLnBrk="0" marL="1005840" rtl="0">
        <a:spcBef>
          <a:spcPct val="20000"/>
        </a:spcBef>
        <a:buClr>
          <a:schemeClr val="accent3"/>
        </a:buClr>
        <a:buFont typeface="Arial" pitchFamily="34" charset="0"/>
        <a:buChar char="•"/>
        <a:defRPr sz="1800" kern="1200">
          <a:solidFill>
            <a:schemeClr val="tx1"/>
          </a:solidFill>
          <a:latin typeface="+mn-lt"/>
          <a:ea typeface="+mn-ea"/>
          <a:cs typeface="+mn-cs"/>
        </a:defRPr>
      </a:lvl3pPr>
      <a:lvl4pPr algn="l" defTabSz="914400" eaLnBrk="1" hangingPunct="1" indent="-228600" latinLnBrk="0" marL="1280160" rtl="0">
        <a:spcBef>
          <a:spcPct val="20000"/>
        </a:spcBef>
        <a:buClr>
          <a:schemeClr val="accent4"/>
        </a:buClr>
        <a:buFont typeface="Arial" pitchFamily="34" charset="0"/>
        <a:buChar char="•"/>
        <a:defRPr sz="1600" kern="1200">
          <a:solidFill>
            <a:schemeClr val="tx1"/>
          </a:solidFill>
          <a:latin typeface="+mn-lt"/>
          <a:ea typeface="+mn-ea"/>
          <a:cs typeface="+mn-cs"/>
        </a:defRPr>
      </a:lvl4pPr>
      <a:lvl5pPr algn="l" defTabSz="914400" eaLnBrk="1" hangingPunct="1" indent="-228600" latinLnBrk="0" marL="1554480" rtl="0">
        <a:spcBef>
          <a:spcPct val="20000"/>
        </a:spcBef>
        <a:buClr>
          <a:schemeClr val="accent5"/>
        </a:buClr>
        <a:buFont typeface="Arial" pitchFamily="34" charset="0"/>
        <a:buChar char="•"/>
        <a:defRPr baseline="0" sz="1400" kern="1200">
          <a:solidFill>
            <a:schemeClr val="tx1"/>
          </a:solidFill>
          <a:latin typeface="+mn-lt"/>
          <a:ea typeface="+mn-ea"/>
          <a:cs typeface="+mn-cs"/>
        </a:defRPr>
      </a:lvl5pPr>
      <a:lvl6pPr algn="l" defTabSz="914400" eaLnBrk="1" hangingPunct="1" indent="-182880" latinLnBrk="0" marL="1737360" rtl="0">
        <a:spcBef>
          <a:spcPct val="20000"/>
        </a:spcBef>
        <a:buClr>
          <a:schemeClr val="accent1"/>
        </a:buClr>
        <a:buFont typeface="Arial" pitchFamily="34" charset="0"/>
        <a:buChar char="•"/>
        <a:defRPr baseline="0" sz="1400" kern="1200">
          <a:solidFill>
            <a:schemeClr val="tx1"/>
          </a:solidFill>
          <a:latin typeface="+mn-lt"/>
          <a:ea typeface="+mn-ea"/>
          <a:cs typeface="+mn-cs"/>
        </a:defRPr>
      </a:lvl6pPr>
      <a:lvl7pPr algn="l" defTabSz="914400" eaLnBrk="1" hangingPunct="1" indent="-182880" latinLnBrk="0" marL="1920240" rtl="0">
        <a:spcBef>
          <a:spcPct val="20000"/>
        </a:spcBef>
        <a:buClr>
          <a:schemeClr val="accent2"/>
        </a:buClr>
        <a:buFont typeface="Arial" pitchFamily="34" charset="0"/>
        <a:buChar char="•"/>
        <a:defRPr sz="1400" kern="1200">
          <a:solidFill>
            <a:schemeClr val="tx1"/>
          </a:solidFill>
          <a:latin typeface="+mn-lt"/>
          <a:ea typeface="+mn-ea"/>
          <a:cs typeface="+mn-cs"/>
        </a:defRPr>
      </a:lvl7pPr>
      <a:lvl8pPr algn="l" defTabSz="914400" eaLnBrk="1" hangingPunct="1" indent="-182880" latinLnBrk="0" marL="2103120" rtl="0">
        <a:spcBef>
          <a:spcPct val="20000"/>
        </a:spcBef>
        <a:buClr>
          <a:schemeClr val="accent3"/>
        </a:buClr>
        <a:buFont typeface="Arial" pitchFamily="34" charset="0"/>
        <a:buChar char="•"/>
        <a:defRPr sz="1400" kern="1200">
          <a:solidFill>
            <a:schemeClr val="tx1"/>
          </a:solidFill>
          <a:latin typeface="+mn-lt"/>
          <a:ea typeface="+mn-ea"/>
          <a:cs typeface="+mn-cs"/>
        </a:defRPr>
      </a:lvl8pPr>
      <a:lvl9pPr algn="l" defTabSz="914400" eaLnBrk="1" hangingPunct="1" indent="-182880" latinLnBrk="0" marL="2286000" rtl="0">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8" name="Title 1"/>
          <p:cNvSpPr>
            <a:spLocks noGrp="1"/>
          </p:cNvSpPr>
          <p:nvPr>
            <p:ph type="ctrTitle"/>
          </p:nvPr>
        </p:nvSpPr>
        <p:spPr>
          <a:xfrm>
            <a:off x="0" y="1844824"/>
            <a:ext cx="9144000" cy="977778"/>
          </a:xfrm>
        </p:spPr>
        <p:txBody>
          <a:bodyPr/>
          <a:p>
            <a:pPr algn="ctr"/>
            <a:r>
              <a:rPr b="1" dirty="0" sz="5400" lang="en-US" smtClean="0">
                <a:solidFill>
                  <a:srgbClr val="002060"/>
                </a:solidFill>
                <a:latin typeface="Times New Roman" pitchFamily="18" charset="0"/>
                <a:cs typeface="Times New Roman" pitchFamily="18" charset="0"/>
              </a:rPr>
              <a:t>KEYLOGGER</a:t>
            </a:r>
            <a:endParaRPr b="1" dirty="0" sz="5400" lang="en-US">
              <a:solidFill>
                <a:srgbClr val="002060"/>
              </a:solidFill>
              <a:latin typeface="Times New Roman" pitchFamily="18" charset="0"/>
              <a:cs typeface="Times New Roman" pitchFamily="18" charset="0"/>
            </a:endParaRPr>
          </a:p>
        </p:txBody>
      </p:sp>
      <p:sp>
        <p:nvSpPr>
          <p:cNvPr id="1048589" name="TextBox 4"/>
          <p:cNvSpPr txBox="1"/>
          <p:nvPr/>
        </p:nvSpPr>
        <p:spPr>
          <a:xfrm>
            <a:off x="-1785982" y="785794"/>
            <a:ext cx="12798086" cy="584775"/>
          </a:xfrm>
          <a:prstGeom prst="rect"/>
          <a:noFill/>
        </p:spPr>
        <p:txBody>
          <a:bodyPr anchor="t" bIns="45720" lIns="91440" rIns="91440" rtlCol="0" tIns="45720" wrap="square">
            <a:spAutoFit/>
          </a:bodyPr>
          <a:p>
            <a:pPr algn="ctr"/>
            <a:r>
              <a:rPr b="1" dirty="0" sz="3200" lang="en-US">
                <a:latin typeface="Times New Roman" pitchFamily="18" charset="0"/>
                <a:cs typeface="Times New Roman" pitchFamily="18" charset="0"/>
              </a:rPr>
              <a:t>CAPSTONE PROJECT</a:t>
            </a:r>
          </a:p>
        </p:txBody>
      </p:sp>
      <p:sp>
        <p:nvSpPr>
          <p:cNvPr id="1048590" name="TextBox 5"/>
          <p:cNvSpPr txBox="1"/>
          <p:nvPr/>
        </p:nvSpPr>
        <p:spPr>
          <a:xfrm>
            <a:off x="428596" y="3714752"/>
            <a:ext cx="7980183" cy="1015663"/>
          </a:xfrm>
          <a:prstGeom prst="rect"/>
          <a:noFill/>
        </p:spPr>
        <p:txBody>
          <a:bodyPr anchor="t" bIns="45720" lIns="91440" rIns="91440" rtlCol="0" tIns="45720" wrap="square">
            <a:spAutoFit/>
          </a:bodyPr>
          <a:p>
            <a:r>
              <a:rPr b="1" dirty="0" sz="2000" lang="en-US">
                <a:solidFill>
                  <a:srgbClr val="002060"/>
                </a:solidFill>
                <a:latin typeface="Times New Roman" pitchFamily="18" charset="0"/>
                <a:cs typeface="Times New Roman" pitchFamily="18" charset="0"/>
              </a:rPr>
              <a:t>Presented By:</a:t>
            </a:r>
          </a:p>
          <a:p>
            <a:r>
              <a:rPr b="1" dirty="0" sz="2000" lang="en-US" smtClean="0">
                <a:solidFill>
                  <a:srgbClr val="002060"/>
                </a:solidFill>
                <a:latin typeface="Times New Roman" pitchFamily="18" charset="0"/>
                <a:cs typeface="Times New Roman" pitchFamily="18" charset="0"/>
              </a:rPr>
              <a:t>A</a:t>
            </a:r>
            <a:r>
              <a:rPr b="1" dirty="0" sz="2000" lang="en-US" smtClean="0">
                <a:solidFill>
                  <a:srgbClr val="002060"/>
                </a:solidFill>
                <a:latin typeface="Times New Roman" pitchFamily="18" charset="0"/>
                <a:cs typeface="Times New Roman" pitchFamily="18" charset="0"/>
              </a:rPr>
              <a:t>.</a:t>
            </a:r>
            <a:r>
              <a:rPr b="1" dirty="0" sz="2000" lang="en-US" smtClean="0">
                <a:solidFill>
                  <a:srgbClr val="002060"/>
                </a:solidFill>
                <a:latin typeface="Times New Roman" pitchFamily="18" charset="0"/>
                <a:cs typeface="Times New Roman" pitchFamily="18" charset="0"/>
              </a:rPr>
              <a:t>K</a:t>
            </a:r>
            <a:r>
              <a:rPr b="1" dirty="0" sz="2000" lang="en-US" smtClean="0">
                <a:solidFill>
                  <a:srgbClr val="002060"/>
                </a:solidFill>
                <a:latin typeface="Times New Roman" pitchFamily="18" charset="0"/>
                <a:cs typeface="Times New Roman" pitchFamily="18" charset="0"/>
              </a:rPr>
              <a:t>a</a:t>
            </a:r>
            <a:r>
              <a:rPr b="1" dirty="0" sz="2000" lang="en-US" smtClean="0">
                <a:solidFill>
                  <a:srgbClr val="002060"/>
                </a:solidFill>
                <a:latin typeface="Times New Roman" pitchFamily="18" charset="0"/>
                <a:cs typeface="Times New Roman" pitchFamily="18" charset="0"/>
              </a:rPr>
              <a:t>r</a:t>
            </a:r>
            <a:r>
              <a:rPr b="1" dirty="0" sz="2000" lang="en-US" smtClean="0">
                <a:solidFill>
                  <a:srgbClr val="002060"/>
                </a:solidFill>
                <a:latin typeface="Times New Roman" pitchFamily="18" charset="0"/>
                <a:cs typeface="Times New Roman" pitchFamily="18" charset="0"/>
              </a:rPr>
              <a:t>t</a:t>
            </a:r>
            <a:r>
              <a:rPr b="1" dirty="0" sz="2000" lang="en-US" smtClean="0">
                <a:solidFill>
                  <a:srgbClr val="002060"/>
                </a:solidFill>
                <a:latin typeface="Times New Roman" pitchFamily="18" charset="0"/>
                <a:cs typeface="Times New Roman" pitchFamily="18" charset="0"/>
              </a:rPr>
              <a:t>h</a:t>
            </a:r>
            <a:r>
              <a:rPr b="1" dirty="0" sz="2000" lang="en-US" smtClean="0">
                <a:solidFill>
                  <a:srgbClr val="002060"/>
                </a:solidFill>
                <a:latin typeface="Times New Roman" pitchFamily="18" charset="0"/>
                <a:cs typeface="Times New Roman" pitchFamily="18" charset="0"/>
              </a:rPr>
              <a:t>i</a:t>
            </a:r>
            <a:r>
              <a:rPr b="1" dirty="0" sz="2000" lang="en-US" smtClean="0">
                <a:solidFill>
                  <a:srgbClr val="002060"/>
                </a:solidFill>
                <a:latin typeface="Times New Roman" pitchFamily="18" charset="0"/>
                <a:cs typeface="Times New Roman" pitchFamily="18" charset="0"/>
              </a:rPr>
              <a:t>k</a:t>
            </a:r>
            <a:r>
              <a:rPr b="1" dirty="0" sz="2000" lang="en-US" smtClean="0">
                <a:solidFill>
                  <a:srgbClr val="002060"/>
                </a:solidFill>
                <a:latin typeface="Times New Roman" pitchFamily="18" charset="0"/>
                <a:cs typeface="Times New Roman" pitchFamily="18" charset="0"/>
              </a:rPr>
              <a:t>e</a:t>
            </a:r>
            <a:r>
              <a:rPr b="1" dirty="0" sz="2000" lang="en-US" smtClean="0">
                <a:solidFill>
                  <a:srgbClr val="002060"/>
                </a:solidFill>
                <a:latin typeface="Times New Roman" pitchFamily="18" charset="0"/>
                <a:cs typeface="Times New Roman" pitchFamily="18" charset="0"/>
              </a:rPr>
              <a:t>y</a:t>
            </a:r>
            <a:r>
              <a:rPr b="1" dirty="0" sz="2000" lang="en-US" smtClean="0">
                <a:solidFill>
                  <a:srgbClr val="002060"/>
                </a:solidFill>
                <a:latin typeface="Times New Roman" pitchFamily="18" charset="0"/>
                <a:cs typeface="Times New Roman" pitchFamily="18" charset="0"/>
              </a:rPr>
              <a:t>a</a:t>
            </a:r>
            <a:r>
              <a:rPr b="1" dirty="0" sz="2000" lang="en-US" smtClean="0">
                <a:solidFill>
                  <a:srgbClr val="002060"/>
                </a:solidFill>
                <a:latin typeface="Times New Roman" pitchFamily="18" charset="0"/>
                <a:cs typeface="Times New Roman" pitchFamily="18" charset="0"/>
              </a:rPr>
              <a:t>n</a:t>
            </a:r>
            <a:r>
              <a:rPr b="1" dirty="0" sz="2000" lang="en-US" smtClean="0">
                <a:solidFill>
                  <a:srgbClr val="002060"/>
                </a:solidFill>
                <a:latin typeface="Times New Roman" pitchFamily="18" charset="0"/>
                <a:cs typeface="Times New Roman" pitchFamily="18" charset="0"/>
              </a:rPr>
              <a:t>  </a:t>
            </a:r>
            <a:endParaRPr altLang="en-US" lang="zh-CN"/>
          </a:p>
          <a:p>
            <a:r>
              <a:rPr b="1" dirty="0" sz="2000" lang="en-US" err="1" smtClean="0">
                <a:solidFill>
                  <a:srgbClr val="002060"/>
                </a:solidFill>
                <a:latin typeface="Times New Roman" pitchFamily="18" charset="0"/>
                <a:cs typeface="Times New Roman" pitchFamily="18" charset="0"/>
              </a:rPr>
              <a:t>St.Joseph</a:t>
            </a:r>
            <a:r>
              <a:rPr b="1" dirty="0" sz="2000" lang="en-US" smtClean="0">
                <a:solidFill>
                  <a:srgbClr val="002060"/>
                </a:solidFill>
                <a:latin typeface="Times New Roman" pitchFamily="18" charset="0"/>
                <a:cs typeface="Times New Roman" pitchFamily="18" charset="0"/>
              </a:rPr>
              <a:t> </a:t>
            </a:r>
            <a:r>
              <a:rPr b="1" dirty="0" sz="2000" lang="en-US" smtClean="0">
                <a:solidFill>
                  <a:srgbClr val="002060"/>
                </a:solidFill>
                <a:latin typeface="Times New Roman" pitchFamily="18" charset="0"/>
                <a:cs typeface="Times New Roman" pitchFamily="18" charset="0"/>
              </a:rPr>
              <a:t>College of Engineering- Information </a:t>
            </a:r>
            <a:r>
              <a:rPr b="1" dirty="0" sz="2000" lang="en-US">
                <a:solidFill>
                  <a:srgbClr val="002060"/>
                </a:solidFill>
                <a:latin typeface="Times New Roman" pitchFamily="18" charset="0"/>
                <a:cs typeface="Times New Roman" pitchFamily="18" charset="0"/>
              </a:rPr>
              <a:t>T</a:t>
            </a:r>
            <a:r>
              <a:rPr b="1" dirty="0" sz="2000" lang="en-US" smtClean="0">
                <a:solidFill>
                  <a:srgbClr val="002060"/>
                </a:solidFill>
                <a:latin typeface="Times New Roman" pitchFamily="18" charset="0"/>
                <a:cs typeface="Times New Roman" pitchFamily="18" charset="0"/>
              </a:rPr>
              <a: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4"/>
          <p:cNvSpPr txBox="1"/>
          <p:nvPr/>
        </p:nvSpPr>
        <p:spPr>
          <a:xfrm>
            <a:off x="0" y="771730"/>
            <a:ext cx="9142452" cy="530296"/>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ea typeface="+mj-lt"/>
                <a:cs typeface="Times New Roman" pitchFamily="18" charset="0"/>
              </a:rPr>
              <a:t>REFERENCES</a:t>
            </a:r>
            <a:endParaRPr dirty="0" sz="2800" lang="en-US">
              <a:solidFill>
                <a:srgbClr val="7030A0"/>
              </a:solidFill>
              <a:latin typeface="Times New Roman" pitchFamily="18" charset="0"/>
              <a:cs typeface="Times New Roman" pitchFamily="18" charset="0"/>
            </a:endParaRPr>
          </a:p>
        </p:txBody>
      </p:sp>
      <p:sp>
        <p:nvSpPr>
          <p:cNvPr id="1048611" name="Content Placeholder 1"/>
          <p:cNvSpPr txBox="1"/>
          <p:nvPr/>
        </p:nvSpPr>
        <p:spPr>
          <a:xfrm>
            <a:off x="447461" y="1643050"/>
            <a:ext cx="7482125" cy="4401874"/>
          </a:xfrm>
          <a:prstGeom prst="rect"/>
        </p:spPr>
        <p:txBody>
          <a:bodyPr>
            <a:norm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305435" marL="305435">
              <a:lnSpc>
                <a:spcPct val="150000"/>
              </a:lnSpc>
            </a:pPr>
            <a:r>
              <a:rPr dirty="0" sz="1800" lang="en-IN"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dirty="0" sz="1800" lang="en-IN" err="1" smtClean="0">
                <a:solidFill>
                  <a:srgbClr val="0F0F0F"/>
                </a:solidFill>
                <a:latin typeface="Times New Roman" pitchFamily="18" charset="0"/>
                <a:ea typeface="+mn-lt"/>
                <a:cs typeface="Times New Roman" pitchFamily="18" charset="0"/>
              </a:rPr>
              <a:t>preprocessing</a:t>
            </a:r>
            <a:r>
              <a:rPr dirty="0" sz="1800" lang="en-IN" smtClean="0">
                <a:solidFill>
                  <a:srgbClr val="0F0F0F"/>
                </a:solidFill>
                <a:latin typeface="Times New Roman" pitchFamily="18" charset="0"/>
                <a:ea typeface="+mn-lt"/>
                <a:cs typeface="Times New Roman" pitchFamily="18" charset="0"/>
              </a:rPr>
              <a:t> and model evaluation.</a:t>
            </a:r>
            <a:endParaRPr dirty="0" sz="1800" lang="en-IN">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Rectangle 3"/>
          <p:cNvSpPr/>
          <p:nvPr/>
        </p:nvSpPr>
        <p:spPr>
          <a:xfrm>
            <a:off x="2428860" y="2714620"/>
            <a:ext cx="3742263" cy="584775"/>
          </a:xfrm>
          <a:prstGeom prst="rect"/>
        </p:spPr>
        <p:txBody>
          <a:bodyPr wrap="square">
            <a:spAutoFit/>
          </a:bodyPr>
          <a:p>
            <a:pPr algn="ctr"/>
            <a:r>
              <a:rPr b="1" dirty="0" sz="3200" lang="en-US" smtClean="0">
                <a:solidFill>
                  <a:srgbClr val="002060"/>
                </a:solidFill>
                <a:latin typeface="Times New Roman" pitchFamily="18" charset="0"/>
                <a:cs typeface="Times New Roman" pitchFamily="18" charset="0"/>
              </a:rPr>
              <a:t>THANK YOU</a:t>
            </a:r>
            <a:endParaRPr dirty="0" sz="3200" lang="en-IN">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4" name="Title 1"/>
          <p:cNvSpPr txBox="1"/>
          <p:nvPr/>
        </p:nvSpPr>
        <p:spPr>
          <a:xfrm>
            <a:off x="-684584" y="785794"/>
            <a:ext cx="10515600" cy="833143"/>
          </a:xfrm>
          <a:prstGeom prst="rect"/>
        </p:spPr>
        <p:txBody>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cs typeface="Times New Roman" pitchFamily="18" charset="0"/>
              </a:rPr>
              <a:t>OUTLINE</a:t>
            </a:r>
            <a:endParaRPr b="1" dirty="0" sz="2800" lang="en-US">
              <a:solidFill>
                <a:srgbClr val="7030A0"/>
              </a:solidFill>
              <a:latin typeface="Times New Roman" pitchFamily="18" charset="0"/>
              <a:cs typeface="Times New Roman" pitchFamily="18" charset="0"/>
            </a:endParaRPr>
          </a:p>
        </p:txBody>
      </p:sp>
      <p:sp>
        <p:nvSpPr>
          <p:cNvPr id="1048595" name="Content Placeholder 2"/>
          <p:cNvSpPr txBox="1"/>
          <p:nvPr/>
        </p:nvSpPr>
        <p:spPr>
          <a:xfrm>
            <a:off x="156130" y="1618937"/>
            <a:ext cx="11019020" cy="5239062"/>
          </a:xfrm>
          <a:prstGeom prst="rect"/>
        </p:spPr>
        <p:txBody>
          <a:bodyPr anchor="t" bIns="45720" lIns="91440" rIns="91440" rtlCol="0" tIns="45720" vert="horz">
            <a:no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0" marL="0">
              <a:buFont typeface="Arial" pitchFamily="34" charset="0"/>
              <a:buNone/>
            </a:pPr>
            <a:r>
              <a:rPr b="1" dirty="0" sz="2000" lang="en-US" smtClean="0">
                <a:latin typeface="Arial"/>
                <a:ea typeface="+mn-lt"/>
                <a:cs typeface="Arial"/>
              </a:rPr>
              <a:t>  </a:t>
            </a:r>
            <a:endParaRPr dirty="0" lang="en-US" smtClean="0">
              <a:latin typeface="Arial"/>
              <a:cs typeface="Arial"/>
            </a:endParaRPr>
          </a:p>
          <a:p>
            <a:pPr indent="-305435" marL="305435"/>
            <a:r>
              <a:rPr dirty="0" sz="2000" lang="en-US" smtClean="0">
                <a:latin typeface="Times New Roman" pitchFamily="18" charset="0"/>
                <a:ea typeface="+mn-lt"/>
                <a:cs typeface="Times New Roman" pitchFamily="18" charset="0"/>
              </a:rPr>
              <a:t>Problem Statement (Should not include solution)</a:t>
            </a:r>
            <a:endParaRPr dirty="0" lang="en-US" smtClean="0">
              <a:latin typeface="Times New Roman" pitchFamily="18" charset="0"/>
              <a:cs typeface="Times New Roman" pitchFamily="18" charset="0"/>
            </a:endParaRPr>
          </a:p>
          <a:p>
            <a:pPr indent="-305435" marL="305435"/>
            <a:r>
              <a:rPr dirty="0" sz="2000" lang="en-US" smtClean="0">
                <a:latin typeface="Times New Roman" pitchFamily="18" charset="0"/>
                <a:ea typeface="+mn-lt"/>
                <a:cs typeface="Times New Roman" pitchFamily="18" charset="0"/>
              </a:rPr>
              <a:t>Proposed System/Solution</a:t>
            </a:r>
            <a:endParaRPr dirty="0" lang="en-US" smtClean="0">
              <a:latin typeface="Times New Roman" pitchFamily="18" charset="0"/>
              <a:cs typeface="Times New Roman" pitchFamily="18" charset="0"/>
            </a:endParaRPr>
          </a:p>
          <a:p>
            <a:pPr indent="-305435" marL="305435"/>
            <a:r>
              <a:rPr dirty="0" sz="2000" lang="en-US" smtClean="0">
                <a:latin typeface="Times New Roman" pitchFamily="18" charset="0"/>
                <a:ea typeface="+mn-lt"/>
                <a:cs typeface="Times New Roman" pitchFamily="18" charset="0"/>
              </a:rPr>
              <a:t>System Development Approach (Technology Used) </a:t>
            </a:r>
            <a:endParaRPr dirty="0" lang="en-US" smtClean="0">
              <a:latin typeface="Times New Roman" pitchFamily="18" charset="0"/>
              <a:ea typeface="+mn-lt"/>
              <a:cs typeface="Times New Roman" pitchFamily="18" charset="0"/>
            </a:endParaRPr>
          </a:p>
          <a:p>
            <a:pPr indent="-305435" marL="305435"/>
            <a:r>
              <a:rPr dirty="0" sz="2000" lang="en-US" smtClean="0">
                <a:latin typeface="Times New Roman" pitchFamily="18" charset="0"/>
                <a:ea typeface="+mn-lt"/>
                <a:cs typeface="Times New Roman" pitchFamily="18" charset="0"/>
              </a:rPr>
              <a:t>Algorithm &amp; Deployment  </a:t>
            </a:r>
            <a:endParaRPr dirty="0" lang="en-US" smtClean="0">
              <a:latin typeface="Times New Roman" pitchFamily="18" charset="0"/>
              <a:cs typeface="Times New Roman" pitchFamily="18" charset="0"/>
            </a:endParaRPr>
          </a:p>
          <a:p>
            <a:pPr indent="-305435" marL="305435"/>
            <a:r>
              <a:rPr dirty="0" sz="2000" lang="en-US" smtClean="0">
                <a:latin typeface="Times New Roman" pitchFamily="18" charset="0"/>
                <a:ea typeface="+mn-lt"/>
                <a:cs typeface="Times New Roman" pitchFamily="18" charset="0"/>
              </a:rPr>
              <a:t>Result (Output Image)</a:t>
            </a:r>
          </a:p>
          <a:p>
            <a:pPr indent="-305435" marL="305435"/>
            <a:r>
              <a:rPr dirty="0" sz="2000" lang="en-US" smtClean="0">
                <a:latin typeface="Times New Roman" pitchFamily="18" charset="0"/>
                <a:ea typeface="+mn-lt"/>
                <a:cs typeface="Times New Roman" pitchFamily="18" charset="0"/>
              </a:rPr>
              <a:t>Conclusion</a:t>
            </a:r>
            <a:endParaRPr dirty="0" lang="en-US" smtClean="0">
              <a:latin typeface="Times New Roman" pitchFamily="18" charset="0"/>
              <a:cs typeface="Times New Roman" pitchFamily="18" charset="0"/>
            </a:endParaRPr>
          </a:p>
          <a:p>
            <a:pPr indent="-305435" marL="305435"/>
            <a:r>
              <a:rPr dirty="0" sz="2000" lang="en-US" smtClean="0">
                <a:latin typeface="Times New Roman" pitchFamily="18" charset="0"/>
                <a:ea typeface="+mn-lt"/>
                <a:cs typeface="Times New Roman" pitchFamily="18" charset="0"/>
              </a:rPr>
              <a:t>Future Scope</a:t>
            </a:r>
          </a:p>
          <a:p>
            <a:pPr indent="-305435" marL="305435"/>
            <a:r>
              <a:rPr dirty="0" sz="2000" lang="en-US" smtClean="0">
                <a:latin typeface="Times New Roman" pitchFamily="18" charset="0"/>
                <a:ea typeface="+mn-lt"/>
                <a:cs typeface="Times New Roman" pitchFamily="18" charset="0"/>
              </a:rPr>
              <a:t>References</a:t>
            </a:r>
            <a:endParaRPr dirty="0" lang="en-US" smtClean="0">
              <a:latin typeface="Times New Roman" pitchFamily="18" charset="0"/>
              <a:cs typeface="Times New Roman" pitchFamily="18" charset="0"/>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6" name="Title 4"/>
          <p:cNvSpPr txBox="1"/>
          <p:nvPr/>
        </p:nvSpPr>
        <p:spPr>
          <a:xfrm>
            <a:off x="-928726" y="714356"/>
            <a:ext cx="11029616" cy="530296"/>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cs typeface="Times New Roman" pitchFamily="18" charset="0"/>
              </a:rPr>
              <a:t>PROBLEM</a:t>
            </a:r>
            <a:r>
              <a:rPr b="1" dirty="0" sz="2800" lang="en-US" smtClean="0">
                <a:solidFill>
                  <a:schemeClr val="accent1"/>
                </a:solidFill>
                <a:latin typeface="Times New Roman" pitchFamily="18" charset="0"/>
                <a:cs typeface="Times New Roman" pitchFamily="18" charset="0"/>
              </a:rPr>
              <a:t> </a:t>
            </a:r>
            <a:r>
              <a:rPr b="1" dirty="0" sz="2800" lang="en-US" smtClean="0">
                <a:solidFill>
                  <a:srgbClr val="7030A0"/>
                </a:solidFill>
                <a:latin typeface="Times New Roman" pitchFamily="18" charset="0"/>
                <a:cs typeface="Times New Roman" pitchFamily="18" charset="0"/>
              </a:rPr>
              <a:t>STATEMENT</a:t>
            </a:r>
            <a:endParaRPr dirty="0" sz="2800" lang="en-US">
              <a:solidFill>
                <a:srgbClr val="7030A0"/>
              </a:solidFill>
              <a:latin typeface="Times New Roman" pitchFamily="18" charset="0"/>
              <a:cs typeface="Times New Roman" pitchFamily="18" charset="0"/>
            </a:endParaRPr>
          </a:p>
        </p:txBody>
      </p:sp>
      <p:sp>
        <p:nvSpPr>
          <p:cNvPr id="1048597" name="Content Placeholder 1"/>
          <p:cNvSpPr txBox="1"/>
          <p:nvPr/>
        </p:nvSpPr>
        <p:spPr>
          <a:xfrm>
            <a:off x="357158" y="1785926"/>
            <a:ext cx="7643866" cy="4444190"/>
          </a:xfrm>
          <a:prstGeom prst="rect"/>
        </p:spPr>
        <p:txBody>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0" marL="0">
              <a:buFont typeface="Arial" pitchFamily="34" charset="0"/>
              <a:buNone/>
            </a:pPr>
            <a:r>
              <a:rPr dirty="0" lang="en-IN" smtClean="0">
                <a:solidFill>
                  <a:srgbClr val="002060"/>
                </a:solidFill>
                <a:latin typeface="Times New Roman" pitchFamily="18" charset="0"/>
                <a:ea typeface="+mn-lt"/>
                <a:cs typeface="Times New Roman" pitchFamily="18" charset="0"/>
              </a:rPr>
              <a:t>Example:</a:t>
            </a:r>
            <a:r>
              <a:rPr dirty="0" sz="2800" lang="en-IN" smtClean="0">
                <a:solidFill>
                  <a:srgbClr val="0F0F0F"/>
                </a:solidFill>
                <a:latin typeface="Times New Roman" pitchFamily="18" charset="0"/>
                <a:ea typeface="+mn-lt"/>
                <a:cs typeface="Times New Roman" pitchFamily="18" charset="0"/>
              </a:rPr>
              <a:t> </a:t>
            </a:r>
            <a:endParaRPr dirty="0" sz="2800" lang="en-IN" smtClean="0">
              <a:solidFill>
                <a:srgbClr val="0F0F0F"/>
              </a:solidFill>
              <a:latin typeface="Times New Roman" pitchFamily="18" charset="0"/>
              <a:ea typeface="+mn-lt"/>
              <a:cs typeface="Times New Roman" pitchFamily="18" charset="0"/>
            </a:endParaRPr>
          </a:p>
          <a:p>
            <a:pPr algn="just" indent="0" marL="0">
              <a:lnSpc>
                <a:spcPct val="150000"/>
              </a:lnSpc>
              <a:buFont typeface="Arial" pitchFamily="34" charset="0"/>
              <a:buNone/>
            </a:pPr>
            <a:r>
              <a:rPr dirty="0" sz="2800" lang="en-IN" smtClean="0">
                <a:solidFill>
                  <a:srgbClr val="0F0F0F"/>
                </a:solidFill>
                <a:latin typeface="Times New Roman" pitchFamily="18" charset="0"/>
                <a:ea typeface="+mn-lt"/>
                <a:cs typeface="Times New Roman" pitchFamily="18" charset="0"/>
              </a:rPr>
              <a:t>	</a:t>
            </a:r>
            <a:r>
              <a:rPr dirty="0" sz="1800" lang="en-IN" smtClean="0">
                <a:solidFill>
                  <a:srgbClr val="0F0F0F"/>
                </a:solidFill>
                <a:latin typeface="Times New Roman" pitchFamily="18" charset="0"/>
                <a:ea typeface="+mn-lt"/>
                <a:cs typeface="Times New Roman" pitchFamily="18" charset="0"/>
              </a:rPr>
              <a:t>Currently </a:t>
            </a:r>
            <a:r>
              <a:rPr dirty="0" sz="1800" lang="en-IN" smtClean="0">
                <a:solidFill>
                  <a:srgbClr val="0F0F0F"/>
                </a:solidFill>
                <a:latin typeface="Times New Roman" pitchFamily="18" charset="0"/>
                <a:ea typeface="+mn-lt"/>
                <a:cs typeface="Times New Roman" pitchFamily="18"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dirty="0" sz="1800" lang="en-IN" smtClean="0">
              <a:latin typeface="Times New Roman" pitchFamily="18" charset="0"/>
              <a:cs typeface="Times New Roman" pitchFamily="18" charset="0"/>
            </a:endParaRP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8" name="Title 4"/>
          <p:cNvSpPr txBox="1"/>
          <p:nvPr/>
        </p:nvSpPr>
        <p:spPr>
          <a:xfrm>
            <a:off x="221910" y="357166"/>
            <a:ext cx="8582185" cy="500066"/>
          </a:xfrm>
          <a:prstGeom prst="rect"/>
        </p:spPr>
        <p:txBody>
          <a:bodyPr>
            <a:no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cs typeface="Times New Roman" pitchFamily="18" charset="0"/>
              </a:rPr>
              <a:t>PROPOSED</a:t>
            </a:r>
            <a:r>
              <a:rPr b="1" dirty="0" sz="2800" lang="en-US" smtClean="0">
                <a:solidFill>
                  <a:schemeClr val="accent1"/>
                </a:solidFill>
                <a:latin typeface="Times New Roman" pitchFamily="18" charset="0"/>
                <a:cs typeface="Times New Roman" pitchFamily="18" charset="0"/>
              </a:rPr>
              <a:t> </a:t>
            </a:r>
            <a:r>
              <a:rPr b="1" dirty="0" sz="2800" lang="en-US" smtClean="0">
                <a:solidFill>
                  <a:srgbClr val="7030A0"/>
                </a:solidFill>
                <a:latin typeface="Times New Roman" pitchFamily="18" charset="0"/>
                <a:cs typeface="Times New Roman" pitchFamily="18" charset="0"/>
              </a:rPr>
              <a:t>SOLUTION</a:t>
            </a:r>
            <a:endParaRPr b="1" dirty="0" sz="2800" lang="en-US">
              <a:solidFill>
                <a:srgbClr val="7030A0"/>
              </a:solidFill>
              <a:latin typeface="Times New Roman" pitchFamily="18" charset="0"/>
              <a:cs typeface="Times New Roman" pitchFamily="18" charset="0"/>
            </a:endParaRPr>
          </a:p>
        </p:txBody>
      </p:sp>
      <p:sp>
        <p:nvSpPr>
          <p:cNvPr id="1048599" name="Content Placeholder 1"/>
          <p:cNvSpPr txBox="1"/>
          <p:nvPr/>
        </p:nvSpPr>
        <p:spPr>
          <a:xfrm>
            <a:off x="214282" y="942305"/>
            <a:ext cx="8001056" cy="5367016"/>
          </a:xfrm>
          <a:prstGeom prst="rect"/>
        </p:spPr>
        <p:txBody>
          <a:bodyPr anchor="ctr" bIns="45720" lIns="91440" rIns="91440" rtlCol="0" tIns="45720" vert="horz">
            <a:no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305435" marL="305435"/>
            <a:endParaRPr dirty="0" sz="1200" lang="en-IN" smtClean="0">
              <a:latin typeface="Calibri"/>
              <a:cs typeface="Calibri"/>
            </a:endParaRPr>
          </a:p>
          <a:p>
            <a:pPr algn="just" indent="-305435" marL="305435"/>
            <a:r>
              <a:rPr dirty="0" sz="1200" lang="en-IN"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dirty="0" sz="1200" lang="en-IN" smtClean="0">
              <a:latin typeface="Times New Roman" pitchFamily="18" charset="0"/>
              <a:cs typeface="Times New Roman" pitchFamily="18" charset="0"/>
            </a:endParaRPr>
          </a:p>
          <a:p>
            <a:pPr algn="just" indent="-305435" marL="305435"/>
            <a:r>
              <a:rPr dirty="0" sz="1200" lang="en-IN" smtClean="0">
                <a:latin typeface="Times New Roman" pitchFamily="18" charset="0"/>
                <a:ea typeface="+mn-lt"/>
                <a:cs typeface="Times New Roman" pitchFamily="18" charset="0"/>
              </a:rPr>
              <a:t>Data Collection:</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Gather historical data on bike rentals, including time, date, location, and other relevant factors.</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Utilize real-time data sources, such as weather conditions, events, and holidays, to enhance prediction accuracy.</a:t>
            </a:r>
            <a:endParaRPr dirty="0" sz="1200" lang="en-IN" smtClean="0">
              <a:latin typeface="Times New Roman" pitchFamily="18" charset="0"/>
              <a:cs typeface="Times New Roman" pitchFamily="18" charset="0"/>
            </a:endParaRPr>
          </a:p>
          <a:p>
            <a:pPr algn="just" indent="-305435" marL="305435"/>
            <a:r>
              <a:rPr dirty="0" sz="1200" lang="en-IN" smtClean="0">
                <a:latin typeface="Times New Roman" pitchFamily="18" charset="0"/>
                <a:ea typeface="+mn-lt"/>
                <a:cs typeface="Times New Roman" pitchFamily="18" charset="0"/>
              </a:rPr>
              <a:t>Data Preprocessing:</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Clean and preprocess the collected data to handle missing values, outliers, and inconsistencies.</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Feature engineering to extract relevant features from the data that might impact bike demand.</a:t>
            </a:r>
            <a:endParaRPr dirty="0" sz="1200" lang="en-IN" smtClean="0">
              <a:latin typeface="Times New Roman" pitchFamily="18" charset="0"/>
              <a:cs typeface="Times New Roman" pitchFamily="18" charset="0"/>
            </a:endParaRPr>
          </a:p>
          <a:p>
            <a:pPr algn="just" indent="-305435" marL="305435"/>
            <a:r>
              <a:rPr dirty="0" sz="1200" lang="en-IN" smtClean="0">
                <a:latin typeface="Times New Roman" pitchFamily="18" charset="0"/>
                <a:ea typeface="+mn-lt"/>
                <a:cs typeface="Times New Roman" pitchFamily="18" charset="0"/>
              </a:rPr>
              <a:t>Machine Learning Algorithm:</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dirty="0" sz="1200" lang="en-IN" smtClean="0">
              <a:latin typeface="Times New Roman" pitchFamily="18" charset="0"/>
              <a:cs typeface="Times New Roman" pitchFamily="18" charset="0"/>
            </a:endParaRPr>
          </a:p>
          <a:p>
            <a:pPr algn="just" indent="-305435" marL="305435"/>
            <a:r>
              <a:rPr dirty="0" sz="1200" lang="en-IN" smtClean="0">
                <a:latin typeface="Times New Roman" pitchFamily="18" charset="0"/>
                <a:ea typeface="+mn-lt"/>
                <a:cs typeface="Times New Roman" pitchFamily="18" charset="0"/>
              </a:rPr>
              <a:t>Deployment:</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Develop a user-friendly interface or application that provides real-time predictions for bike counts at different hours.</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dirty="0" sz="1200" lang="en-IN" smtClean="0">
              <a:latin typeface="Times New Roman" pitchFamily="18" charset="0"/>
              <a:cs typeface="Times New Roman" pitchFamily="18" charset="0"/>
            </a:endParaRPr>
          </a:p>
          <a:p>
            <a:pPr algn="just" indent="-305435" marL="305435"/>
            <a:r>
              <a:rPr dirty="0" sz="1200" lang="en-IN" smtClean="0">
                <a:latin typeface="Times New Roman" pitchFamily="18" charset="0"/>
                <a:ea typeface="+mn-lt"/>
                <a:cs typeface="Times New Roman" pitchFamily="18" charset="0"/>
              </a:rPr>
              <a:t>Evaluation:</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Fine-tune the model based on feedback and continuous monitoring of prediction accuracy.</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Result:</a:t>
            </a:r>
            <a:endParaRPr dirty="0" sz="1200" lang="en-IN" smtClean="0">
              <a:latin typeface="Times New Roman" pitchFamily="18" charset="0"/>
              <a:cs typeface="Times New Roman" pitchFamily="18" charset="0"/>
            </a:endParaRPr>
          </a:p>
          <a:p>
            <a:pPr indent="0" marL="0">
              <a:buFont typeface="Arial" pitchFamily="34" charset="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Title 4"/>
          <p:cNvSpPr txBox="1"/>
          <p:nvPr/>
        </p:nvSpPr>
        <p:spPr>
          <a:xfrm>
            <a:off x="-15822" y="553073"/>
            <a:ext cx="9159823" cy="474395"/>
          </a:xfrm>
          <a:prstGeom prst="rect"/>
        </p:spPr>
        <p:txBody>
          <a:bodyPr>
            <a:no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ea typeface="+mj-lt"/>
                <a:cs typeface="Times New Roman" pitchFamily="18" charset="0"/>
              </a:rPr>
              <a:t>SYSTEM  APPROACH</a:t>
            </a:r>
            <a:endParaRPr dirty="0" sz="2800" lang="en-US">
              <a:solidFill>
                <a:srgbClr val="7030A0"/>
              </a:solidFill>
              <a:latin typeface="Times New Roman" pitchFamily="18" charset="0"/>
              <a:cs typeface="Times New Roman" pitchFamily="18" charset="0"/>
            </a:endParaRPr>
          </a:p>
        </p:txBody>
      </p:sp>
      <p:sp>
        <p:nvSpPr>
          <p:cNvPr id="1048601" name="Content Placeholder 1"/>
          <p:cNvSpPr txBox="1"/>
          <p:nvPr/>
        </p:nvSpPr>
        <p:spPr>
          <a:xfrm>
            <a:off x="500034" y="1643050"/>
            <a:ext cx="7500990" cy="3730166"/>
          </a:xfrm>
          <a:prstGeom prst="rect"/>
        </p:spPr>
        <p:txBody>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0" marL="0">
              <a:lnSpc>
                <a:spcPct val="150000"/>
              </a:lnSpc>
              <a:buFont typeface="Arial" pitchFamily="34" charset="0"/>
              <a:buNone/>
            </a:pPr>
            <a:r>
              <a:rPr dirty="0" sz="1800" lang="en-IN" smtClean="0">
                <a:solidFill>
                  <a:srgbClr val="0F0F0F"/>
                </a:solidFill>
                <a:latin typeface="Times New Roman" pitchFamily="18" charset="0"/>
                <a:ea typeface="+mn-lt"/>
                <a:cs typeface="Times New Roman" pitchFamily="18" charset="0"/>
              </a:rPr>
              <a:t>	The </a:t>
            </a:r>
            <a:r>
              <a:rPr dirty="0" sz="1800" lang="en-IN" smtClean="0">
                <a:solidFill>
                  <a:srgbClr val="0F0F0F"/>
                </a:solidFill>
                <a:latin typeface="Times New Roman" pitchFamily="18" charset="0"/>
                <a:ea typeface="+mn-lt"/>
                <a:cs typeface="Times New Roman" pitchFamily="18" charset="0"/>
              </a:rPr>
              <a:t>"System Approach" section outlines the overall strategy and methodology for developing and implementing the rental bike prediction system. Here's a suggested structure for this section:</a:t>
            </a:r>
            <a:endParaRPr dirty="0" sz="1800" lang="en-US" smtClean="0">
              <a:latin typeface="Times New Roman" pitchFamily="18" charset="0"/>
              <a:cs typeface="Times New Roman" pitchFamily="18" charset="0"/>
            </a:endParaRPr>
          </a:p>
          <a:p>
            <a:pPr algn="just" indent="-305435" marL="305435">
              <a:lnSpc>
                <a:spcPct val="150000"/>
              </a:lnSpc>
            </a:pPr>
            <a:r>
              <a:rPr dirty="0" sz="1800" lang="en-IN" smtClean="0">
                <a:solidFill>
                  <a:srgbClr val="0F0F0F"/>
                </a:solidFill>
                <a:latin typeface="Times New Roman" pitchFamily="18" charset="0"/>
                <a:cs typeface="Times New Roman" pitchFamily="18" charset="0"/>
              </a:rPr>
              <a:t>System requirements</a:t>
            </a:r>
          </a:p>
          <a:p>
            <a:pPr algn="just" indent="-305435" marL="305435">
              <a:lnSpc>
                <a:spcPct val="150000"/>
              </a:lnSpc>
            </a:pPr>
            <a:r>
              <a:rPr dirty="0" sz="1800" lang="en-IN" smtClean="0">
                <a:solidFill>
                  <a:srgbClr val="0F0F0F"/>
                </a:solidFill>
                <a:latin typeface="Times New Roman" pitchFamily="18" charset="0"/>
                <a:cs typeface="Times New Roman" pitchFamily="18" charset="0"/>
              </a:rPr>
              <a:t>Library required to build the model</a:t>
            </a:r>
            <a:endParaRPr dirty="0" sz="1800" lang="en-IN">
              <a:solidFill>
                <a:srgbClr val="0F0F0F"/>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txBox="1"/>
          <p:nvPr/>
        </p:nvSpPr>
        <p:spPr>
          <a:xfrm>
            <a:off x="0" y="548681"/>
            <a:ext cx="9144001" cy="503898"/>
          </a:xfrm>
          <a:prstGeom prst="rect"/>
        </p:spPr>
        <p:txBody>
          <a:bodyPr>
            <a:no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ea typeface="+mj-lt"/>
                <a:cs typeface="Times New Roman" pitchFamily="18" charset="0"/>
              </a:rPr>
              <a:t>ALGORITHM &amp; DEPLOYMENT</a:t>
            </a:r>
            <a:endParaRPr dirty="0" sz="2800" lang="en-US">
              <a:solidFill>
                <a:srgbClr val="7030A0"/>
              </a:solidFill>
              <a:latin typeface="Times New Roman" pitchFamily="18" charset="0"/>
              <a:cs typeface="Times New Roman" pitchFamily="18" charset="0"/>
            </a:endParaRPr>
          </a:p>
        </p:txBody>
      </p:sp>
      <p:sp>
        <p:nvSpPr>
          <p:cNvPr id="1048603" name="Content Placeholder 1"/>
          <p:cNvSpPr txBox="1"/>
          <p:nvPr/>
        </p:nvSpPr>
        <p:spPr>
          <a:xfrm>
            <a:off x="357158" y="1148550"/>
            <a:ext cx="7643866" cy="4440690"/>
          </a:xfrm>
          <a:prstGeom prst="rect"/>
        </p:spPr>
        <p:txBody>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305435" marL="305435"/>
            <a:r>
              <a:rPr dirty="0" sz="1600" lang="en-IN"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dirty="0" sz="1600" lang="en-IN" smtClean="0">
              <a:latin typeface="Times New Roman" pitchFamily="18" charset="0"/>
              <a:cs typeface="Times New Roman" pitchFamily="18" charset="0"/>
            </a:endParaRPr>
          </a:p>
          <a:p>
            <a:pPr algn="just" indent="-305435" marL="305435"/>
            <a:r>
              <a:rPr dirty="0" sz="1600" lang="en-IN" smtClean="0">
                <a:latin typeface="Times New Roman" pitchFamily="18" charset="0"/>
                <a:ea typeface="+mn-lt"/>
                <a:cs typeface="Times New Roman" pitchFamily="18" charset="0"/>
              </a:rPr>
              <a:t>Algorithm Selection:</a:t>
            </a:r>
            <a:endParaRPr dirty="0" sz="1600" lang="en-IN" smtClean="0">
              <a:latin typeface="Times New Roman" pitchFamily="18" charset="0"/>
              <a:cs typeface="Times New Roman" pitchFamily="18" charset="0"/>
            </a:endParaRPr>
          </a:p>
          <a:p>
            <a:pPr algn="just" indent="-305435" lvl="1" marL="629920"/>
            <a:r>
              <a:rPr dirty="0" sz="1600" lang="en-IN"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dirty="0" sz="1600" lang="en-IN" smtClean="0">
              <a:latin typeface="Times New Roman" pitchFamily="18" charset="0"/>
              <a:cs typeface="Times New Roman" pitchFamily="18" charset="0"/>
            </a:endParaRPr>
          </a:p>
          <a:p>
            <a:pPr algn="just" indent="-305435" marL="305435"/>
            <a:r>
              <a:rPr dirty="0" sz="1600" lang="en-IN" smtClean="0">
                <a:latin typeface="Times New Roman" pitchFamily="18" charset="0"/>
                <a:ea typeface="+mn-lt"/>
                <a:cs typeface="Times New Roman" pitchFamily="18" charset="0"/>
              </a:rPr>
              <a:t>Data Input:</a:t>
            </a:r>
            <a:endParaRPr dirty="0" sz="1600" lang="en-IN" smtClean="0">
              <a:latin typeface="Times New Roman" pitchFamily="18" charset="0"/>
              <a:cs typeface="Times New Roman" pitchFamily="18" charset="0"/>
            </a:endParaRPr>
          </a:p>
          <a:p>
            <a:pPr algn="just" indent="-305435" lvl="1" marL="629920"/>
            <a:r>
              <a:rPr dirty="0" sz="1600" lang="en-IN"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dirty="0" sz="1600" lang="en-IN" smtClean="0">
              <a:latin typeface="Times New Roman" pitchFamily="18" charset="0"/>
              <a:cs typeface="Times New Roman" pitchFamily="18" charset="0"/>
            </a:endParaRPr>
          </a:p>
          <a:p>
            <a:pPr algn="just" indent="-305435" marL="305435"/>
            <a:r>
              <a:rPr dirty="0" sz="1600" lang="en-IN" smtClean="0">
                <a:latin typeface="Times New Roman" pitchFamily="18" charset="0"/>
                <a:ea typeface="+mn-lt"/>
                <a:cs typeface="Times New Roman" pitchFamily="18" charset="0"/>
              </a:rPr>
              <a:t>Training Process:</a:t>
            </a:r>
            <a:endParaRPr dirty="0" sz="1600" lang="en-IN" smtClean="0">
              <a:latin typeface="Times New Roman" pitchFamily="18" charset="0"/>
              <a:cs typeface="Times New Roman" pitchFamily="18" charset="0"/>
            </a:endParaRPr>
          </a:p>
          <a:p>
            <a:pPr algn="just" indent="-305435" lvl="1" marL="629920"/>
            <a:r>
              <a:rPr dirty="0" sz="1600" lang="en-IN"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dirty="0" sz="1600" lang="en-IN" err="1" smtClean="0">
                <a:latin typeface="Times New Roman" pitchFamily="18" charset="0"/>
                <a:ea typeface="+mn-lt"/>
                <a:cs typeface="Times New Roman" pitchFamily="18" charset="0"/>
              </a:rPr>
              <a:t>hyperparameter</a:t>
            </a:r>
            <a:r>
              <a:rPr dirty="0" sz="1600" lang="en-IN" smtClean="0">
                <a:latin typeface="Times New Roman" pitchFamily="18" charset="0"/>
                <a:ea typeface="+mn-lt"/>
                <a:cs typeface="Times New Roman" pitchFamily="18" charset="0"/>
              </a:rPr>
              <a:t> tuning.</a:t>
            </a:r>
            <a:endParaRPr dirty="0" sz="1600" lang="en-IN" smtClean="0">
              <a:latin typeface="Times New Roman" pitchFamily="18" charset="0"/>
              <a:cs typeface="Times New Roman" pitchFamily="18" charset="0"/>
            </a:endParaRPr>
          </a:p>
          <a:p>
            <a:pPr algn="just" indent="-305435" marL="305435"/>
            <a:r>
              <a:rPr dirty="0" sz="1600" lang="en-IN" smtClean="0">
                <a:latin typeface="Times New Roman" pitchFamily="18" charset="0"/>
                <a:ea typeface="+mn-lt"/>
                <a:cs typeface="Times New Roman" pitchFamily="18" charset="0"/>
              </a:rPr>
              <a:t>Prediction Process:</a:t>
            </a:r>
            <a:endParaRPr dirty="0" sz="1600" lang="en-IN" smtClean="0">
              <a:latin typeface="Times New Roman" pitchFamily="18" charset="0"/>
              <a:cs typeface="Times New Roman" pitchFamily="18" charset="0"/>
            </a:endParaRPr>
          </a:p>
          <a:p>
            <a:pPr algn="just" indent="-305435" lvl="1" marL="629920"/>
            <a:r>
              <a:rPr dirty="0" sz="1600" lang="en-IN"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dirty="0" sz="1600" lang="en-IN" smtClean="0">
              <a:latin typeface="Times New Roman" pitchFamily="18" charset="0"/>
              <a:cs typeface="Times New Roman" pitchFamily="18" charset="0"/>
            </a:endParaRPr>
          </a:p>
          <a:p>
            <a:pPr algn="just" indent="-305435" marL="305435"/>
            <a:endParaRPr dirty="0" sz="1600" lang="en-IN">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txBox="1"/>
          <p:nvPr/>
        </p:nvSpPr>
        <p:spPr>
          <a:xfrm>
            <a:off x="179512" y="714356"/>
            <a:ext cx="8455305" cy="71438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ea typeface="+mj-lt"/>
                <a:cs typeface="Times New Roman" pitchFamily="18" charset="0"/>
              </a:rPr>
              <a:t>RESULT</a:t>
            </a:r>
            <a:endParaRPr dirty="0" sz="2800" lang="en-US">
              <a:solidFill>
                <a:srgbClr val="7030A0"/>
              </a:solidFill>
              <a:latin typeface="Times New Roman" pitchFamily="18" charset="0"/>
              <a:cs typeface="Times New Roman" pitchFamily="18" charset="0"/>
            </a:endParaRPr>
          </a:p>
        </p:txBody>
      </p:sp>
      <p:sp>
        <p:nvSpPr>
          <p:cNvPr id="1048605" name="Content Placeholder 1"/>
          <p:cNvSpPr txBox="1"/>
          <p:nvPr/>
        </p:nvSpPr>
        <p:spPr>
          <a:xfrm>
            <a:off x="357158" y="1857364"/>
            <a:ext cx="7786742" cy="5160770"/>
          </a:xfrm>
          <a:prstGeom prst="rect"/>
        </p:spPr>
        <p:txBody>
          <a:bodyPr>
            <a:norm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0" marL="0">
              <a:lnSpc>
                <a:spcPct val="150000"/>
              </a:lnSpc>
              <a:buFont typeface="Arial" pitchFamily="34" charset="0"/>
              <a:buNone/>
            </a:pPr>
            <a:r>
              <a:rPr dirty="0" sz="2000" lang="en-IN" smtClean="0">
                <a:solidFill>
                  <a:srgbClr val="0F0F0F"/>
                </a:solidFill>
                <a:ea typeface="+mn-lt"/>
                <a:cs typeface="+mn-lt"/>
              </a:rPr>
              <a:t>	</a:t>
            </a:r>
            <a:r>
              <a:rPr dirty="0" sz="2000" lang="en-IN" smtClean="0">
                <a:solidFill>
                  <a:srgbClr val="0F0F0F"/>
                </a:solidFill>
                <a:latin typeface="Times New Roman" pitchFamily="18" charset="0"/>
                <a:ea typeface="+mn-lt"/>
                <a:cs typeface="Times New Roman" pitchFamily="18" charset="0"/>
              </a:rPr>
              <a:t>Present </a:t>
            </a:r>
            <a:r>
              <a:rPr dirty="0" sz="2000" lang="en-IN" smtClean="0">
                <a:solidFill>
                  <a:srgbClr val="0F0F0F"/>
                </a:solidFill>
                <a:latin typeface="Times New Roman" pitchFamily="18" charset="0"/>
                <a:ea typeface="+mn-lt"/>
                <a:cs typeface="Times New Roman" pitchFamily="18" charset="0"/>
              </a:rPr>
              <a:t>the results of the machine learning model in terms of its accuracy and effectiveness in predicting bike counts. Include visualizations and comparisons between predicted and actual counts to highlight the model's performance.</a:t>
            </a:r>
            <a:endParaRPr dirty="0" sz="2000" lang="en-IN">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txBox="1"/>
          <p:nvPr/>
        </p:nvSpPr>
        <p:spPr>
          <a:xfrm>
            <a:off x="251520" y="857232"/>
            <a:ext cx="8562809" cy="500066"/>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ea typeface="+mj-lt"/>
                <a:cs typeface="Times New Roman" pitchFamily="18" charset="0"/>
              </a:rPr>
              <a:t>CONCLUSION</a:t>
            </a:r>
            <a:endParaRPr dirty="0" sz="2800" lang="en-US">
              <a:solidFill>
                <a:srgbClr val="7030A0"/>
              </a:solidFill>
              <a:latin typeface="Times New Roman" pitchFamily="18" charset="0"/>
              <a:cs typeface="Times New Roman" pitchFamily="18" charset="0"/>
            </a:endParaRPr>
          </a:p>
        </p:txBody>
      </p:sp>
      <p:sp>
        <p:nvSpPr>
          <p:cNvPr id="1048607" name="Content Placeholder 1"/>
          <p:cNvSpPr txBox="1"/>
          <p:nvPr/>
        </p:nvSpPr>
        <p:spPr>
          <a:xfrm>
            <a:off x="571472" y="1643049"/>
            <a:ext cx="7500990" cy="5016851"/>
          </a:xfrm>
          <a:prstGeom prst="rect"/>
        </p:spPr>
        <p:txBody>
          <a:bodyPr>
            <a:norm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305435" marL="305435">
              <a:lnSpc>
                <a:spcPct val="150000"/>
              </a:lnSpc>
            </a:pPr>
            <a:r>
              <a:rPr dirty="0" sz="1800" lang="en-IN"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1800" lang="en-IN">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2"/>
          <p:cNvSpPr txBox="1"/>
          <p:nvPr/>
        </p:nvSpPr>
        <p:spPr>
          <a:xfrm>
            <a:off x="285720" y="1229096"/>
            <a:ext cx="7786742" cy="4864199"/>
          </a:xfrm>
          <a:prstGeom prst="rect"/>
        </p:spPr>
        <p:txBody>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0" marL="0">
              <a:buFont typeface="Arial" pitchFamily="34" charset="0"/>
              <a:buNone/>
            </a:pPr>
            <a:endParaRPr b="1" dirty="0" sz="1800" lang="en-US" smtClean="0"/>
          </a:p>
          <a:p>
            <a:pPr algn="just" indent="-305435" marL="305435">
              <a:lnSpc>
                <a:spcPct val="150000"/>
              </a:lnSpc>
            </a:pPr>
            <a:r>
              <a:rPr dirty="0" sz="1800" lang="en-US"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1800" lang="en-US" smtClean="0">
              <a:latin typeface="Times New Roman" pitchFamily="18" charset="0"/>
              <a:cs typeface="Times New Roman" pitchFamily="18" charset="0"/>
            </a:endParaRPr>
          </a:p>
          <a:p>
            <a:pPr indent="-305435" marL="305435"/>
            <a:endParaRPr dirty="0" sz="1800" lang="en-US"/>
          </a:p>
        </p:txBody>
      </p:sp>
      <p:sp>
        <p:nvSpPr>
          <p:cNvPr id="1048609" name="Title 4"/>
          <p:cNvSpPr txBox="1"/>
          <p:nvPr/>
        </p:nvSpPr>
        <p:spPr>
          <a:xfrm>
            <a:off x="2771800" y="710868"/>
            <a:ext cx="9098479" cy="551955"/>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cap="none" dirty="0" lang="en-US" smtClean="0">
                <a:solidFill>
                  <a:srgbClr val="7030A0"/>
                </a:solidFill>
                <a:latin typeface="Times New Roman" pitchFamily="18" charset="0"/>
                <a:cs typeface="Times New Roman" pitchFamily="18" charset="0"/>
              </a:rPr>
              <a:t>FUTURE SCOPE</a:t>
            </a:r>
            <a:endParaRPr b="1" cap="none" dirty="0" lang="en-US">
              <a:solidFill>
                <a:srgbClr val="7030A0"/>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algn="bl" blurRad="50800" dist="25400" rotWithShape="0">
              <a:srgbClr val="000000">
                <a:alpha val="60000"/>
              </a:srgbClr>
            </a:outerShdw>
          </a:effectLst>
        </a:effectStyle>
        <a:effectStyle>
          <a:effectLst/>
          <a:scene3d>
            <a:camera prst="orthographicFront">
              <a:rot lat="0" lon="0" rev="0"/>
            </a:camera>
            <a:lightRig dir="tl" rig="brightRoom">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algn="tl" flip="none" sx="32000" sy="32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Admin</dc:creator>
  <cp:lastModifiedBy>Admin</cp:lastModifiedBy>
  <dcterms:created xsi:type="dcterms:W3CDTF">2024-04-01T18:41:25Z</dcterms:created>
  <dcterms:modified xsi:type="dcterms:W3CDTF">2024-04-04T06:47:34Z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62c3d4e466c2486eb767fead39ba6b1e</vt:lpwstr>
  </property>
</Properties>
</file>