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itchFamily="2"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3.xml" /><Relationship Id="rId5" Type="http://schemas.openxmlformats.org/officeDocument/2006/relationships/image" Target="../media/image4.png"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err="1">
                <a:solidFill>
                  <a:srgbClr val="1482AB"/>
                </a:solidFill>
              </a:rPr>
              <a:t>karthikeyan</a:t>
            </a:r>
            <a:r>
              <a:rPr lang="en-US" sz="2400" b="1" dirty="0">
                <a:solidFill>
                  <a:srgbClr val="1482AB"/>
                </a:solidFill>
              </a:rPr>
              <a:t> R</a:t>
            </a:r>
            <a:r>
              <a:rPr lang="en-IN" sz="2400" b="1" dirty="0">
                <a:solidFill>
                  <a:srgbClr val="1482AB"/>
                </a:solidFill>
              </a:rPr>
              <a:t>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err="1">
                <a:solidFill>
                  <a:srgbClr val="1482AB"/>
                </a:solidFill>
                <a:latin typeface="Arial"/>
                <a:ea typeface="Arial"/>
                <a:cs typeface="Arial"/>
                <a:sym typeface="Arial"/>
              </a:rPr>
              <a:t>B</a:t>
            </a:r>
            <a:r>
              <a:rPr lang="en-IN" sz="2400" b="1" dirty="0" err="1">
                <a:solidFill>
                  <a:srgbClr val="1482AB"/>
                </a:solidFill>
              </a:rPr>
              <a:t>.Tech</a:t>
            </a:r>
            <a:r>
              <a:rPr lang="en-IN" sz="2400" b="1" dirty="0">
                <a:solidFill>
                  <a:srgbClr val="1482AB"/>
                </a:solidFill>
                <a:latin typeface="Arial"/>
                <a:ea typeface="Arial"/>
                <a:cs typeface="Arial"/>
                <a:sym typeface="Arial"/>
              </a:rPr>
              <a:t>- </a:t>
            </a:r>
            <a:r>
              <a:rPr lang="en-IN" sz="2400" b="1" dirty="0">
                <a:solidFill>
                  <a:srgbClr val="1482AB"/>
                </a:solidFill>
              </a:rPr>
              <a:t>AI &amp; DS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karthi raja</cp:lastModifiedBy>
  <cp:revision>2</cp:revision>
  <dcterms:modified xsi:type="dcterms:W3CDTF">2024-04-05T05:04:24Z</dcterms:modified>
</cp:coreProperties>
</file>