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N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7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2024-08-30T10:25:22Z</dcterms:created>
  <dcterms:modified xsi:type="dcterms:W3CDTF">2024-09-04T04:06:49Z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b3594b21011b4edfa5e2fdeb792c0c5b</vt:lpwstr>
  </property>
</Properties>
</file>