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26"/>
  </p:notesMasterIdLst>
  <p:sldIdLst>
    <p:sldId id="256" r:id="rId5"/>
    <p:sldId id="270" r:id="rId6"/>
    <p:sldId id="258" r:id="rId7"/>
    <p:sldId id="260" r:id="rId8"/>
    <p:sldId id="262" r:id="rId9"/>
    <p:sldId id="284" r:id="rId10"/>
    <p:sldId id="286" r:id="rId11"/>
    <p:sldId id="310" r:id="rId12"/>
    <p:sldId id="314" r:id="rId13"/>
    <p:sldId id="285" r:id="rId14"/>
    <p:sldId id="267" r:id="rId15"/>
    <p:sldId id="309" r:id="rId16"/>
    <p:sldId id="313" r:id="rId17"/>
    <p:sldId id="289" r:id="rId18"/>
    <p:sldId id="316" r:id="rId19"/>
    <p:sldId id="287" r:id="rId20"/>
    <p:sldId id="288" r:id="rId21"/>
    <p:sldId id="311" r:id="rId22"/>
    <p:sldId id="312" r:id="rId23"/>
    <p:sldId id="315" r:id="rId24"/>
    <p:sldId id="281" r:id="rId25"/>
  </p:sldIdLst>
  <p:sldSz cx="9144000" cy="5143500" type="screen16x9"/>
  <p:notesSz cx="6858000" cy="9144000"/>
  <p:embeddedFontLst>
    <p:embeddedFont>
      <p:font typeface="Big Shoulders Text Light" panose="020B0604020202020204" charset="0"/>
      <p:regular r:id="rId27"/>
      <p:bold r:id="rId28"/>
    </p:embeddedFont>
    <p:embeddedFont>
      <p:font typeface="Blinker SemiBold" panose="020B0604020202020204" charset="0"/>
      <p:regular r:id="rId29"/>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CE4C9-EE44-A3E2-DC37-2D7EA6BF8944}" v="106" dt="2022-01-24T16:00:21.010"/>
    <p1510:client id="{0D43A680-CE3D-4F4B-D26C-5D9F436A383B}" v="27" dt="2022-01-24T18:39:58.080"/>
    <p1510:client id="{25753C96-806A-2C52-E971-CAD9C40F5FB4}" v="1774" dt="2022-01-24T14:31:04.544"/>
    <p1510:client id="{466264ED-64D4-B9D6-9A98-3D4C3CA8C1B0}" v="45" dt="2022-01-24T15:58:16.889"/>
    <p1510:client id="{7DBB3D4D-1DD3-3FFA-E24F-E61BCB109D3E}" v="3" dt="2022-01-25T16:29:15.806"/>
    <p1510:client id="{910B3BCC-7D68-20E0-9186-AE58BFDD9214}" v="3" dt="2022-01-25T08:15:49.612"/>
    <p1510:client id="{9F8E198F-37AA-1FFA-8578-F365011919B1}" v="357" dt="2022-01-24T11:32:48.994"/>
    <p1510:client id="{B1E8D095-0BD0-A4B2-4221-95BD8BC63C43}" v="43" dt="2022-01-24T15:52:58.574"/>
    <p1510:client id="{C38F5BC9-EF47-3B8A-6439-736566EA4611}" v="3" dt="2022-01-28T13:53:36.776"/>
    <p1510:client id="{D1DF688C-F014-0001-64DE-633D02E87E0E}" v="36" dt="2022-01-25T08:32:12.002"/>
    <p1510:client id="{D4D09C46-87B0-5953-63CF-A70B96EEDBC3}" v="51" dt="2022-01-24T11:22:50.228"/>
    <p1510:client id="{D6DDA67F-098A-AF2E-0652-742AC57798D9}" v="4" dt="2022-01-25T05:40:52.584"/>
    <p1510:client id="{D81B8E84-C332-2387-E127-BB60E8D73BB1}" v="70" dt="2022-01-23T07:15:27.748"/>
    <p1510:client id="{E0A552C8-A20C-344D-2ADB-0C508823A781}" v="17" dt="2022-01-15T06:36:50.187"/>
    <p1510:client id="{E40EA423-A7D7-22B8-5D8D-D9FC1CDACDCC}" v="190" dt="2022-01-24T09:33:37.083"/>
  </p1510:revLst>
</p1510:revInfo>
</file>

<file path=ppt/tableStyles.xml><?xml version="1.0" encoding="utf-8"?>
<a:tblStyleLst xmlns:a="http://schemas.openxmlformats.org/drawingml/2006/main" def="{E2CA3C41-9519-48EB-BB6C-29822819602B}">
  <a:tblStyle styleId="{E2CA3C41-9519-48EB-BB6C-2982281960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ab46702374_0_1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ab46702374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ab38256eb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ab38256eb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a25d6e3485_0_8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a25d6e3485_0_8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a25d6e3485_0_1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a25d6e3485_0_1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b4670237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b4670237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4"/>
        <p:cNvGrpSpPr/>
        <p:nvPr/>
      </p:nvGrpSpPr>
      <p:grpSpPr>
        <a:xfrm>
          <a:off x="0" y="0"/>
          <a:ext cx="0" cy="0"/>
          <a:chOff x="0" y="0"/>
          <a:chExt cx="0" cy="0"/>
        </a:xfrm>
      </p:grpSpPr>
      <p:sp>
        <p:nvSpPr>
          <p:cNvPr id="2875" name="Google Shape;2875;ga2ced7fed2_0_1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6" name="Google Shape;2876;ga2ced7fed2_0_1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8500" y="1274925"/>
            <a:ext cx="4467000" cy="195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200" b="1">
                <a:latin typeface="Blinker"/>
                <a:ea typeface="Blinker"/>
                <a:cs typeface="Blinker"/>
                <a:sym typeface="Blinker"/>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841100" y="3460575"/>
            <a:ext cx="54618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2" name="Google Shape;12;p2"/>
          <p:cNvGrpSpPr/>
          <p:nvPr/>
        </p:nvGrpSpPr>
        <p:grpSpPr>
          <a:xfrm>
            <a:off x="-1637228" y="2573586"/>
            <a:ext cx="4466851" cy="4466944"/>
            <a:chOff x="4826272" y="-586639"/>
            <a:chExt cx="4466851" cy="4466944"/>
          </a:xfrm>
        </p:grpSpPr>
        <p:sp>
          <p:nvSpPr>
            <p:cNvPr id="13" name="Google Shape;13;p2"/>
            <p:cNvSpPr/>
            <p:nvPr/>
          </p:nvSpPr>
          <p:spPr>
            <a:xfrm rot="3192930">
              <a:off x="5463920" y="51285"/>
              <a:ext cx="3191553" cy="3191094"/>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3192930">
              <a:off x="5606430" y="170765"/>
              <a:ext cx="2960223" cy="296024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3192930">
              <a:off x="5748583" y="290066"/>
              <a:ext cx="2729352" cy="272937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3192930">
              <a:off x="5890915" y="409010"/>
              <a:ext cx="2498507" cy="2498966"/>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3192930">
              <a:off x="6033241" y="528373"/>
              <a:ext cx="2267661" cy="2267661"/>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3192930">
              <a:off x="6175394" y="647674"/>
              <a:ext cx="2036790" cy="2036790"/>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3192930">
              <a:off x="6317537" y="766970"/>
              <a:ext cx="1805919" cy="1805945"/>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3192930">
              <a:off x="6459669" y="886261"/>
              <a:ext cx="1575074" cy="1575074"/>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3192930">
              <a:off x="6601817" y="1005572"/>
              <a:ext cx="1344228" cy="1344202"/>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3192930">
              <a:off x="6744337" y="1125032"/>
              <a:ext cx="1112898" cy="1113382"/>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3192930">
              <a:off x="6886490" y="1244333"/>
              <a:ext cx="882027" cy="882511"/>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3192930">
              <a:off x="7028827" y="1363726"/>
              <a:ext cx="651156" cy="651181"/>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3192930">
              <a:off x="7170954" y="1483027"/>
              <a:ext cx="420336" cy="420310"/>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5488461" y="-1838315"/>
            <a:ext cx="5195283" cy="5194829"/>
            <a:chOff x="2939461" y="-1097015"/>
            <a:chExt cx="5195283" cy="5194829"/>
          </a:xfrm>
        </p:grpSpPr>
        <p:sp>
          <p:nvSpPr>
            <p:cNvPr id="27" name="Google Shape;27;p2"/>
            <p:cNvSpPr/>
            <p:nvPr/>
          </p:nvSpPr>
          <p:spPr>
            <a:xfrm rot="821724">
              <a:off x="3387261" y="-649133"/>
              <a:ext cx="4299684" cy="4299066"/>
            </a:xfrm>
            <a:custGeom>
              <a:avLst/>
              <a:gdLst/>
              <a:ahLst/>
              <a:cxnLst/>
              <a:rect l="l" t="t" r="r" b="b"/>
              <a:pathLst>
                <a:path w="125176" h="125158" fill="none" extrusionOk="0">
                  <a:moveTo>
                    <a:pt x="1" y="33536"/>
                  </a:moveTo>
                  <a:lnTo>
                    <a:pt x="125176" y="1"/>
                  </a:lnTo>
                  <a:lnTo>
                    <a:pt x="91623" y="12515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821724">
              <a:off x="3574447" y="-512444"/>
              <a:ext cx="3988035" cy="3988069"/>
            </a:xfrm>
            <a:custGeom>
              <a:avLst/>
              <a:gdLst/>
              <a:ahLst/>
              <a:cxnLst/>
              <a:rect l="l" t="t" r="r" b="b"/>
              <a:pathLst>
                <a:path w="116103" h="116104" fill="none" extrusionOk="0">
                  <a:moveTo>
                    <a:pt x="1" y="31107"/>
                  </a:moveTo>
                  <a:lnTo>
                    <a:pt x="116103" y="1"/>
                  </a:lnTo>
                  <a:lnTo>
                    <a:pt x="84978" y="116103"/>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21724">
              <a:off x="3761028" y="-375828"/>
              <a:ext cx="3677003" cy="3677038"/>
            </a:xfrm>
            <a:custGeom>
              <a:avLst/>
              <a:gdLst/>
              <a:ahLst/>
              <a:cxnLst/>
              <a:rect l="l" t="t" r="r" b="b"/>
              <a:pathLst>
                <a:path w="107048" h="107049" fill="none" extrusionOk="0">
                  <a:moveTo>
                    <a:pt x="0" y="28679"/>
                  </a:moveTo>
                  <a:lnTo>
                    <a:pt x="107048" y="1"/>
                  </a:lnTo>
                  <a:lnTo>
                    <a:pt x="78351" y="107048"/>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821724">
              <a:off x="3947681" y="-239817"/>
              <a:ext cx="3366007" cy="3366625"/>
            </a:xfrm>
            <a:custGeom>
              <a:avLst/>
              <a:gdLst/>
              <a:ahLst/>
              <a:cxnLst/>
              <a:rect l="l" t="t" r="r" b="b"/>
              <a:pathLst>
                <a:path w="97994" h="98012" fill="none" extrusionOk="0">
                  <a:moveTo>
                    <a:pt x="0" y="26269"/>
                  </a:moveTo>
                  <a:lnTo>
                    <a:pt x="97993" y="0"/>
                  </a:lnTo>
                  <a:lnTo>
                    <a:pt x="71724" y="980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821724">
              <a:off x="4134306" y="-103230"/>
              <a:ext cx="3055010" cy="3055010"/>
            </a:xfrm>
            <a:custGeom>
              <a:avLst/>
              <a:gdLst/>
              <a:ahLst/>
              <a:cxnLst/>
              <a:rect l="l" t="t" r="r" b="b"/>
              <a:pathLst>
                <a:path w="88940" h="88940" fill="none" extrusionOk="0">
                  <a:moveTo>
                    <a:pt x="1" y="23842"/>
                  </a:moveTo>
                  <a:lnTo>
                    <a:pt x="88939" y="1"/>
                  </a:lnTo>
                  <a:lnTo>
                    <a:pt x="65098" y="8894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821724">
              <a:off x="4320887" y="33386"/>
              <a:ext cx="2743979" cy="2743979"/>
            </a:xfrm>
            <a:custGeom>
              <a:avLst/>
              <a:gdLst/>
              <a:ahLst/>
              <a:cxnLst/>
              <a:rect l="l" t="t" r="r" b="b"/>
              <a:pathLst>
                <a:path w="79885" h="79885" fill="none" extrusionOk="0">
                  <a:moveTo>
                    <a:pt x="0" y="21414"/>
                  </a:moveTo>
                  <a:lnTo>
                    <a:pt x="79885" y="1"/>
                  </a:lnTo>
                  <a:lnTo>
                    <a:pt x="58471" y="798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821724">
              <a:off x="4507463" y="170001"/>
              <a:ext cx="2432947" cy="2432982"/>
            </a:xfrm>
            <a:custGeom>
              <a:avLst/>
              <a:gdLst/>
              <a:ahLst/>
              <a:cxnLst/>
              <a:rect l="l" t="t" r="r" b="b"/>
              <a:pathLst>
                <a:path w="70830" h="70831" fill="none" extrusionOk="0">
                  <a:moveTo>
                    <a:pt x="0" y="18986"/>
                  </a:moveTo>
                  <a:lnTo>
                    <a:pt x="70830" y="1"/>
                  </a:lnTo>
                  <a:lnTo>
                    <a:pt x="51845" y="70830"/>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821724">
              <a:off x="4694010" y="306614"/>
              <a:ext cx="2121951" cy="2121951"/>
            </a:xfrm>
            <a:custGeom>
              <a:avLst/>
              <a:gdLst/>
              <a:ahLst/>
              <a:cxnLst/>
              <a:rect l="l" t="t" r="r" b="b"/>
              <a:pathLst>
                <a:path w="61776" h="61776" fill="none" extrusionOk="0">
                  <a:moveTo>
                    <a:pt x="1" y="16558"/>
                  </a:moveTo>
                  <a:lnTo>
                    <a:pt x="61776" y="0"/>
                  </a:lnTo>
                  <a:lnTo>
                    <a:pt x="45219" y="6177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821724">
              <a:off x="4880591" y="443234"/>
              <a:ext cx="1810954" cy="1810919"/>
            </a:xfrm>
            <a:custGeom>
              <a:avLst/>
              <a:gdLst/>
              <a:ahLst/>
              <a:cxnLst/>
              <a:rect l="l" t="t" r="r" b="b"/>
              <a:pathLst>
                <a:path w="52722" h="52721" fill="none" extrusionOk="0">
                  <a:moveTo>
                    <a:pt x="1" y="14130"/>
                  </a:moveTo>
                  <a:lnTo>
                    <a:pt x="52721" y="0"/>
                  </a:lnTo>
                  <a:lnTo>
                    <a:pt x="38592" y="52721"/>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821724">
              <a:off x="5067781" y="579889"/>
              <a:ext cx="1499304" cy="1499957"/>
            </a:xfrm>
            <a:custGeom>
              <a:avLst/>
              <a:gdLst/>
              <a:ahLst/>
              <a:cxnLst/>
              <a:rect l="l" t="t" r="r" b="b"/>
              <a:pathLst>
                <a:path w="43649" h="43668" fill="none" extrusionOk="0">
                  <a:moveTo>
                    <a:pt x="1" y="11702"/>
                  </a:moveTo>
                  <a:lnTo>
                    <a:pt x="43648" y="1"/>
                  </a:lnTo>
                  <a:lnTo>
                    <a:pt x="31947" y="43667"/>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21724">
              <a:off x="5254362" y="716505"/>
              <a:ext cx="1188273" cy="1188926"/>
            </a:xfrm>
            <a:custGeom>
              <a:avLst/>
              <a:gdLst/>
              <a:ahLst/>
              <a:cxnLst/>
              <a:rect l="l" t="t" r="r" b="b"/>
              <a:pathLst>
                <a:path w="34594" h="34613" fill="none" extrusionOk="0">
                  <a:moveTo>
                    <a:pt x="0" y="9274"/>
                  </a:moveTo>
                  <a:lnTo>
                    <a:pt x="34594" y="1"/>
                  </a:lnTo>
                  <a:lnTo>
                    <a:pt x="25320" y="34612"/>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21724">
              <a:off x="5441016" y="853130"/>
              <a:ext cx="877242" cy="877276"/>
            </a:xfrm>
            <a:custGeom>
              <a:avLst/>
              <a:gdLst/>
              <a:ahLst/>
              <a:cxnLst/>
              <a:rect l="l" t="t" r="r" b="b"/>
              <a:pathLst>
                <a:path w="25539" h="25540" fill="none" extrusionOk="0">
                  <a:moveTo>
                    <a:pt x="0" y="6846"/>
                  </a:moveTo>
                  <a:lnTo>
                    <a:pt x="25539" y="1"/>
                  </a:lnTo>
                  <a:lnTo>
                    <a:pt x="18693" y="25539"/>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21724">
              <a:off x="5627563" y="989746"/>
              <a:ext cx="566279" cy="566245"/>
            </a:xfrm>
            <a:custGeom>
              <a:avLst/>
              <a:gdLst/>
              <a:ahLst/>
              <a:cxnLst/>
              <a:rect l="l" t="t" r="r" b="b"/>
              <a:pathLst>
                <a:path w="16486" h="16485" fill="none" extrusionOk="0">
                  <a:moveTo>
                    <a:pt x="1" y="4418"/>
                  </a:moveTo>
                  <a:lnTo>
                    <a:pt x="16485" y="0"/>
                  </a:lnTo>
                  <a:lnTo>
                    <a:pt x="12067" y="16485"/>
                  </a:lnTo>
                  <a:close/>
                </a:path>
              </a:pathLst>
            </a:custGeom>
            <a:noFill/>
            <a:ln w="19050" cap="flat" cmpd="sng">
              <a:solidFill>
                <a:schemeClr val="lt1"/>
              </a:solidFill>
              <a:prstDash val="solid"/>
              <a:miter lim="18255"/>
              <a:headEnd type="none" w="sm" len="sm"/>
              <a:tailEnd type="none" w="sm" len="sm"/>
            </a:ln>
            <a:effectLst>
              <a:outerShdw blurRad="42863" dist="19050" dir="492000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2527143" y="-2355382"/>
            <a:ext cx="4783996" cy="4995679"/>
            <a:chOff x="-11503756" y="-7170832"/>
            <a:chExt cx="4783996" cy="4995679"/>
          </a:xfrm>
        </p:grpSpPr>
        <p:sp>
          <p:nvSpPr>
            <p:cNvPr id="41" name="Google Shape;41;p2"/>
            <p:cNvSpPr/>
            <p:nvPr/>
          </p:nvSpPr>
          <p:spPr>
            <a:xfrm rot="-4010284">
              <a:off x="-10014305" y="-5215960"/>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4010284">
              <a:off x="-10255911" y="-53193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4010284">
              <a:off x="-10490515" y="-5419695"/>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4010284">
              <a:off x="-10711138" y="-551407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4010284">
              <a:off x="-10945750" y="-561444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4010284">
              <a:off x="-11187349" y="-5717799"/>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4010284">
              <a:off x="-10414254" y="-543377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4010284">
              <a:off x="-10544542" y="-5489512"/>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4010284">
              <a:off x="-10816820" y="-560599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4010284">
              <a:off x="-11043719" y="-570306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4010284">
              <a:off x="-11278183" y="-5803371"/>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4010284">
              <a:off x="-11496583" y="-589680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4010284">
              <a:off x="-11735409" y="-599897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6805507" y="2573568"/>
            <a:ext cx="4783996" cy="4995679"/>
            <a:chOff x="-13842256" y="-7832082"/>
            <a:chExt cx="4783996" cy="4995679"/>
          </a:xfrm>
        </p:grpSpPr>
        <p:sp>
          <p:nvSpPr>
            <p:cNvPr id="55" name="Google Shape;55;p2"/>
            <p:cNvSpPr/>
            <p:nvPr/>
          </p:nvSpPr>
          <p:spPr>
            <a:xfrm rot="6789716">
              <a:off x="-13570683" y="-6398182"/>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6789716">
              <a:off x="-13329077" y="-6294821"/>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6789716">
              <a:off x="-13094472" y="-6194462"/>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6789716">
              <a:off x="-12873849" y="-6100078"/>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6789716">
              <a:off x="-12639238" y="-5999709"/>
              <a:ext cx="3022972" cy="1606922"/>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6789716">
              <a:off x="-12397639" y="-5896343"/>
              <a:ext cx="3022972" cy="1606907"/>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6789716">
              <a:off x="-14073909" y="-666022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6789716">
              <a:off x="-13943621" y="-6604488"/>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6789716">
              <a:off x="-13671342" y="-648800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6789716">
              <a:off x="-13444444" y="-6390935"/>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6789716">
              <a:off x="-13209980" y="-6290629"/>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6789716">
              <a:off x="-12991579" y="-6197196"/>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6789716">
              <a:off x="-12752754" y="-6095024"/>
              <a:ext cx="3926147" cy="2086765"/>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5"/>
        <p:cNvGrpSpPr/>
        <p:nvPr/>
      </p:nvGrpSpPr>
      <p:grpSpPr>
        <a:xfrm>
          <a:off x="0" y="0"/>
          <a:ext cx="0" cy="0"/>
          <a:chOff x="0" y="0"/>
          <a:chExt cx="0" cy="0"/>
        </a:xfrm>
      </p:grpSpPr>
      <p:sp>
        <p:nvSpPr>
          <p:cNvPr id="286" name="Google Shape;286;p13"/>
          <p:cNvSpPr txBox="1">
            <a:spLocks noGrp="1"/>
          </p:cNvSpPr>
          <p:nvPr>
            <p:ph type="title" hasCustomPrompt="1"/>
          </p:nvPr>
        </p:nvSpPr>
        <p:spPr>
          <a:xfrm>
            <a:off x="2232588"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7" name="Google Shape;287;p13"/>
          <p:cNvSpPr txBox="1">
            <a:spLocks noGrp="1"/>
          </p:cNvSpPr>
          <p:nvPr>
            <p:ph type="subTitle" idx="1"/>
          </p:nvPr>
        </p:nvSpPr>
        <p:spPr>
          <a:xfrm>
            <a:off x="2232588" y="2279076"/>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88" name="Google Shape;288;p13"/>
          <p:cNvSpPr txBox="1">
            <a:spLocks noGrp="1"/>
          </p:cNvSpPr>
          <p:nvPr>
            <p:ph type="subTitle" idx="2"/>
          </p:nvPr>
        </p:nvSpPr>
        <p:spPr>
          <a:xfrm>
            <a:off x="2232588"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89" name="Google Shape;289;p13"/>
          <p:cNvSpPr txBox="1">
            <a:spLocks noGrp="1"/>
          </p:cNvSpPr>
          <p:nvPr>
            <p:ph type="title" idx="3" hasCustomPrompt="1"/>
          </p:nvPr>
        </p:nvSpPr>
        <p:spPr>
          <a:xfrm>
            <a:off x="4724113" y="1303350"/>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0" name="Google Shape;290;p13"/>
          <p:cNvSpPr txBox="1">
            <a:spLocks noGrp="1"/>
          </p:cNvSpPr>
          <p:nvPr>
            <p:ph type="subTitle" idx="4"/>
          </p:nvPr>
        </p:nvSpPr>
        <p:spPr>
          <a:xfrm>
            <a:off x="4724113" y="2279075"/>
            <a:ext cx="2187300" cy="36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13"/>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2" name="Google Shape;292;p13"/>
          <p:cNvSpPr txBox="1">
            <a:spLocks noGrp="1"/>
          </p:cNvSpPr>
          <p:nvPr>
            <p:ph type="title" idx="6" hasCustomPrompt="1"/>
          </p:nvPr>
        </p:nvSpPr>
        <p:spPr>
          <a:xfrm>
            <a:off x="2232588"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3" name="Google Shape;293;p13"/>
          <p:cNvSpPr txBox="1">
            <a:spLocks noGrp="1"/>
          </p:cNvSpPr>
          <p:nvPr>
            <p:ph type="subTitle" idx="7"/>
          </p:nvPr>
        </p:nvSpPr>
        <p:spPr>
          <a:xfrm>
            <a:off x="2232588" y="3953283"/>
            <a:ext cx="21924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4" name="Google Shape;294;p13"/>
          <p:cNvSpPr txBox="1">
            <a:spLocks noGrp="1"/>
          </p:cNvSpPr>
          <p:nvPr>
            <p:ph type="subTitle" idx="8"/>
          </p:nvPr>
        </p:nvSpPr>
        <p:spPr>
          <a:xfrm>
            <a:off x="2232588" y="3507374"/>
            <a:ext cx="21924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5" name="Google Shape;295;p13"/>
          <p:cNvSpPr txBox="1">
            <a:spLocks noGrp="1"/>
          </p:cNvSpPr>
          <p:nvPr>
            <p:ph type="title" idx="9" hasCustomPrompt="1"/>
          </p:nvPr>
        </p:nvSpPr>
        <p:spPr>
          <a:xfrm>
            <a:off x="4724113" y="2987725"/>
            <a:ext cx="848700" cy="46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4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96" name="Google Shape;296;p13"/>
          <p:cNvSpPr txBox="1">
            <a:spLocks noGrp="1"/>
          </p:cNvSpPr>
          <p:nvPr>
            <p:ph type="subTitle" idx="13"/>
          </p:nvPr>
        </p:nvSpPr>
        <p:spPr>
          <a:xfrm>
            <a:off x="4724113" y="3953283"/>
            <a:ext cx="2187300" cy="34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u="none"/>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 name="Google Shape;297;p13"/>
          <p:cNvSpPr txBox="1">
            <a:spLocks noGrp="1"/>
          </p:cNvSpPr>
          <p:nvPr>
            <p:ph type="subTitle" idx="14"/>
          </p:nvPr>
        </p:nvSpPr>
        <p:spPr>
          <a:xfrm>
            <a:off x="4724113" y="3507374"/>
            <a:ext cx="2187300" cy="29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Blinker SemiBold"/>
              <a:buNone/>
              <a:defRPr sz="2100" u="none">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298" name="Google Shape;298;p13"/>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99" name="Google Shape;299;p13"/>
          <p:cNvGrpSpPr/>
          <p:nvPr/>
        </p:nvGrpSpPr>
        <p:grpSpPr>
          <a:xfrm>
            <a:off x="-1983675" y="1970175"/>
            <a:ext cx="3173350" cy="3173325"/>
            <a:chOff x="-1983675" y="1970175"/>
            <a:chExt cx="3173350" cy="3173325"/>
          </a:xfrm>
        </p:grpSpPr>
        <p:sp>
          <p:nvSpPr>
            <p:cNvPr id="300" name="Google Shape;300;p13"/>
            <p:cNvSpPr/>
            <p:nvPr/>
          </p:nvSpPr>
          <p:spPr>
            <a:xfrm>
              <a:off x="-1983675" y="1970175"/>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1792925" y="2160925"/>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1625750" y="2328100"/>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1458575" y="2495275"/>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1291400" y="2662450"/>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1378225" y="2575600"/>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1540425" y="2413401"/>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1709975" y="2243900"/>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1888600" y="2066600"/>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2"/>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7523025" y="-49762"/>
            <a:ext cx="3173350" cy="3173325"/>
            <a:chOff x="7523025" y="-49762"/>
            <a:chExt cx="3173350" cy="3173325"/>
          </a:xfrm>
        </p:grpSpPr>
        <p:sp>
          <p:nvSpPr>
            <p:cNvPr id="310" name="Google Shape;310;p13"/>
            <p:cNvSpPr/>
            <p:nvPr/>
          </p:nvSpPr>
          <p:spPr>
            <a:xfrm>
              <a:off x="7523025" y="-49762"/>
              <a:ext cx="3173350" cy="3173325"/>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7713775" y="140988"/>
              <a:ext cx="2791850" cy="279185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7880950" y="308163"/>
              <a:ext cx="2457500" cy="245750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8048125" y="475338"/>
              <a:ext cx="2123150" cy="2123150"/>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8215300" y="642513"/>
              <a:ext cx="1788800" cy="17888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8128475" y="555662"/>
              <a:ext cx="1962492" cy="196249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966275" y="393463"/>
              <a:ext cx="2286981" cy="2286981"/>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796725" y="223963"/>
              <a:ext cx="2625839" cy="262583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618100" y="46662"/>
              <a:ext cx="2980728" cy="2980704"/>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3"/>
          <p:cNvGrpSpPr/>
          <p:nvPr/>
        </p:nvGrpSpPr>
        <p:grpSpPr>
          <a:xfrm>
            <a:off x="7712500" y="4053261"/>
            <a:ext cx="2791913" cy="2791891"/>
            <a:chOff x="7712500" y="4053261"/>
            <a:chExt cx="2791913" cy="2791891"/>
          </a:xfrm>
        </p:grpSpPr>
        <p:sp>
          <p:nvSpPr>
            <p:cNvPr id="320" name="Google Shape;320;p13"/>
            <p:cNvSpPr/>
            <p:nvPr/>
          </p:nvSpPr>
          <p:spPr>
            <a:xfrm>
              <a:off x="7712500" y="4053261"/>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880318" y="4221079"/>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8027395" y="4368156"/>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8174473" y="4515233"/>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8321550" y="4662311"/>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245163" y="4585902"/>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8102462" y="4443202"/>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7953296" y="4294079"/>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7796145" y="4138094"/>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4"/>
              </a:solidFill>
              <a:prstDash val="solid"/>
              <a:round/>
              <a:headEnd type="none" w="sm" len="sm"/>
              <a:tailEnd type="none" w="sm" len="sm"/>
            </a:ln>
            <a:effectLst>
              <a:outerShdw blurRad="42863"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3"/>
          <p:cNvGrpSpPr/>
          <p:nvPr/>
        </p:nvGrpSpPr>
        <p:grpSpPr>
          <a:xfrm>
            <a:off x="-1458575" y="-1723264"/>
            <a:ext cx="2791913" cy="2791891"/>
            <a:chOff x="-1458575" y="-1723264"/>
            <a:chExt cx="2791913" cy="2791891"/>
          </a:xfrm>
        </p:grpSpPr>
        <p:sp>
          <p:nvSpPr>
            <p:cNvPr id="330" name="Google Shape;330;p13"/>
            <p:cNvSpPr/>
            <p:nvPr/>
          </p:nvSpPr>
          <p:spPr>
            <a:xfrm>
              <a:off x="-1458575" y="-1723264"/>
              <a:ext cx="2791913" cy="279189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290757" y="-1555446"/>
              <a:ext cx="2456270" cy="2456270"/>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1143680" y="-1408369"/>
              <a:ext cx="2162109" cy="2162109"/>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996602" y="-1261292"/>
              <a:ext cx="1867947" cy="1867947"/>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849525" y="-1114214"/>
              <a:ext cx="1573786" cy="157378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925912" y="-1190623"/>
              <a:ext cx="1726550" cy="172655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1068613" y="-1333323"/>
              <a:ext cx="2012042" cy="201204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1217779" y="-1482446"/>
              <a:ext cx="2310050" cy="2310050"/>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1374930" y="-1638431"/>
              <a:ext cx="2622456" cy="262243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6"/>
              </a:solidFill>
              <a:prstDash val="solid"/>
              <a:round/>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
  <p:cSld name="CUSTOM_6">
    <p:bg>
      <p:bgPr>
        <a:solidFill>
          <a:schemeClr val="dk1"/>
        </a:solidFill>
        <a:effectLst/>
      </p:bgPr>
    </p:bg>
    <p:spTree>
      <p:nvGrpSpPr>
        <p:cNvPr id="1" name="Shape 339"/>
        <p:cNvGrpSpPr/>
        <p:nvPr/>
      </p:nvGrpSpPr>
      <p:grpSpPr>
        <a:xfrm>
          <a:off x="0" y="0"/>
          <a:ext cx="0" cy="0"/>
          <a:chOff x="0" y="0"/>
          <a:chExt cx="0" cy="0"/>
        </a:xfrm>
      </p:grpSpPr>
      <p:sp>
        <p:nvSpPr>
          <p:cNvPr id="340" name="Google Shape;340;p14"/>
          <p:cNvSpPr txBox="1">
            <a:spLocks noGrp="1"/>
          </p:cNvSpPr>
          <p:nvPr>
            <p:ph type="title"/>
          </p:nvPr>
        </p:nvSpPr>
        <p:spPr>
          <a:xfrm>
            <a:off x="97982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1" name="Google Shape;341;p14"/>
          <p:cNvSpPr txBox="1">
            <a:spLocks noGrp="1"/>
          </p:cNvSpPr>
          <p:nvPr>
            <p:ph type="title" idx="2"/>
          </p:nvPr>
        </p:nvSpPr>
        <p:spPr>
          <a:xfrm>
            <a:off x="120827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2" name="Google Shape;342;p14"/>
          <p:cNvSpPr txBox="1">
            <a:spLocks noGrp="1"/>
          </p:cNvSpPr>
          <p:nvPr>
            <p:ph type="title" idx="3"/>
          </p:nvPr>
        </p:nvSpPr>
        <p:spPr>
          <a:xfrm>
            <a:off x="3501300"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3" name="Google Shape;343;p14"/>
          <p:cNvSpPr txBox="1">
            <a:spLocks noGrp="1"/>
          </p:cNvSpPr>
          <p:nvPr>
            <p:ph type="title" idx="4"/>
          </p:nvPr>
        </p:nvSpPr>
        <p:spPr>
          <a:xfrm>
            <a:off x="3729800"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4" name="Google Shape;344;p14"/>
          <p:cNvSpPr txBox="1">
            <a:spLocks noGrp="1"/>
          </p:cNvSpPr>
          <p:nvPr>
            <p:ph type="title" idx="5"/>
          </p:nvPr>
        </p:nvSpPr>
        <p:spPr>
          <a:xfrm>
            <a:off x="6022775" y="3109262"/>
            <a:ext cx="2141400" cy="588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
              <a:buNone/>
              <a:defRPr sz="1600" b="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200"/>
              <a:buNone/>
              <a:defRPr sz="1200" b="0">
                <a:solidFill>
                  <a:schemeClr val="lt1"/>
                </a:solidFill>
              </a:defRPr>
            </a:lvl2pPr>
            <a:lvl3pPr lvl="2" algn="ctr" rtl="0">
              <a:spcBef>
                <a:spcPts val="0"/>
              </a:spcBef>
              <a:spcAft>
                <a:spcPts val="0"/>
              </a:spcAft>
              <a:buClr>
                <a:schemeClr val="lt1"/>
              </a:buClr>
              <a:buSzPts val="1200"/>
              <a:buNone/>
              <a:defRPr sz="1200" b="0">
                <a:solidFill>
                  <a:schemeClr val="lt1"/>
                </a:solidFill>
              </a:defRPr>
            </a:lvl3pPr>
            <a:lvl4pPr lvl="3" algn="ctr" rtl="0">
              <a:spcBef>
                <a:spcPts val="0"/>
              </a:spcBef>
              <a:spcAft>
                <a:spcPts val="0"/>
              </a:spcAft>
              <a:buClr>
                <a:schemeClr val="lt1"/>
              </a:buClr>
              <a:buSzPts val="1200"/>
              <a:buNone/>
              <a:defRPr sz="1200" b="0">
                <a:solidFill>
                  <a:schemeClr val="lt1"/>
                </a:solidFill>
              </a:defRPr>
            </a:lvl4pPr>
            <a:lvl5pPr lvl="4" algn="ctr" rtl="0">
              <a:spcBef>
                <a:spcPts val="0"/>
              </a:spcBef>
              <a:spcAft>
                <a:spcPts val="0"/>
              </a:spcAft>
              <a:buClr>
                <a:schemeClr val="lt1"/>
              </a:buClr>
              <a:buSzPts val="1200"/>
              <a:buNone/>
              <a:defRPr sz="1200" b="0">
                <a:solidFill>
                  <a:schemeClr val="lt1"/>
                </a:solidFill>
              </a:defRPr>
            </a:lvl5pPr>
            <a:lvl6pPr lvl="5" algn="ctr" rtl="0">
              <a:spcBef>
                <a:spcPts val="0"/>
              </a:spcBef>
              <a:spcAft>
                <a:spcPts val="0"/>
              </a:spcAft>
              <a:buClr>
                <a:schemeClr val="lt1"/>
              </a:buClr>
              <a:buSzPts val="1200"/>
              <a:buNone/>
              <a:defRPr sz="1200" b="0">
                <a:solidFill>
                  <a:schemeClr val="lt1"/>
                </a:solidFill>
              </a:defRPr>
            </a:lvl6pPr>
            <a:lvl7pPr lvl="6" algn="ctr" rtl="0">
              <a:spcBef>
                <a:spcPts val="0"/>
              </a:spcBef>
              <a:spcAft>
                <a:spcPts val="0"/>
              </a:spcAft>
              <a:buClr>
                <a:schemeClr val="lt1"/>
              </a:buClr>
              <a:buSzPts val="1200"/>
              <a:buNone/>
              <a:defRPr sz="1200" b="0">
                <a:solidFill>
                  <a:schemeClr val="lt1"/>
                </a:solidFill>
              </a:defRPr>
            </a:lvl7pPr>
            <a:lvl8pPr lvl="7" algn="ctr" rtl="0">
              <a:spcBef>
                <a:spcPts val="0"/>
              </a:spcBef>
              <a:spcAft>
                <a:spcPts val="0"/>
              </a:spcAft>
              <a:buClr>
                <a:schemeClr val="lt1"/>
              </a:buClr>
              <a:buSzPts val="1200"/>
              <a:buNone/>
              <a:defRPr sz="1200" b="0">
                <a:solidFill>
                  <a:schemeClr val="lt1"/>
                </a:solidFill>
              </a:defRPr>
            </a:lvl8pPr>
            <a:lvl9pPr lvl="8" algn="ctr" rtl="0">
              <a:spcBef>
                <a:spcPts val="0"/>
              </a:spcBef>
              <a:spcAft>
                <a:spcPts val="0"/>
              </a:spcAft>
              <a:buClr>
                <a:schemeClr val="lt1"/>
              </a:buClr>
              <a:buSzPts val="1200"/>
              <a:buNone/>
              <a:defRPr sz="1200" b="0">
                <a:solidFill>
                  <a:schemeClr val="lt1"/>
                </a:solidFill>
              </a:defRPr>
            </a:lvl9pPr>
          </a:lstStyle>
          <a:p>
            <a:endParaRPr/>
          </a:p>
        </p:txBody>
      </p:sp>
      <p:sp>
        <p:nvSpPr>
          <p:cNvPr id="345" name="Google Shape;345;p14"/>
          <p:cNvSpPr txBox="1">
            <a:spLocks noGrp="1"/>
          </p:cNvSpPr>
          <p:nvPr>
            <p:ph type="title" idx="6"/>
          </p:nvPr>
        </p:nvSpPr>
        <p:spPr>
          <a:xfrm>
            <a:off x="6251225" y="2771299"/>
            <a:ext cx="168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2100">
                <a:solidFill>
                  <a:schemeClr val="lt1"/>
                </a:solidFill>
              </a:defRPr>
            </a:lvl1pPr>
            <a:lvl2pPr lvl="1" algn="ctr" rtl="0">
              <a:spcBef>
                <a:spcPts val="0"/>
              </a:spcBef>
              <a:spcAft>
                <a:spcPts val="0"/>
              </a:spcAft>
              <a:buSzPts val="2100"/>
              <a:buNone/>
              <a:defRPr sz="2100"/>
            </a:lvl2pPr>
            <a:lvl3pPr lvl="2" algn="ctr" rtl="0">
              <a:spcBef>
                <a:spcPts val="0"/>
              </a:spcBef>
              <a:spcAft>
                <a:spcPts val="0"/>
              </a:spcAft>
              <a:buSzPts val="2100"/>
              <a:buNone/>
              <a:defRPr sz="2100"/>
            </a:lvl3pPr>
            <a:lvl4pPr lvl="3" algn="ctr" rtl="0">
              <a:spcBef>
                <a:spcPts val="0"/>
              </a:spcBef>
              <a:spcAft>
                <a:spcPts val="0"/>
              </a:spcAft>
              <a:buSzPts val="2100"/>
              <a:buNone/>
              <a:defRPr sz="2100"/>
            </a:lvl4pPr>
            <a:lvl5pPr lvl="4" algn="ctr" rtl="0">
              <a:spcBef>
                <a:spcPts val="0"/>
              </a:spcBef>
              <a:spcAft>
                <a:spcPts val="0"/>
              </a:spcAft>
              <a:buSzPts val="2100"/>
              <a:buNone/>
              <a:defRPr sz="2100"/>
            </a:lvl5pPr>
            <a:lvl6pPr lvl="5" algn="ctr" rtl="0">
              <a:spcBef>
                <a:spcPts val="0"/>
              </a:spcBef>
              <a:spcAft>
                <a:spcPts val="0"/>
              </a:spcAft>
              <a:buSzPts val="2100"/>
              <a:buNone/>
              <a:defRPr sz="2100"/>
            </a:lvl6pPr>
            <a:lvl7pPr lvl="6" algn="ctr" rtl="0">
              <a:spcBef>
                <a:spcPts val="0"/>
              </a:spcBef>
              <a:spcAft>
                <a:spcPts val="0"/>
              </a:spcAft>
              <a:buSzPts val="2100"/>
              <a:buNone/>
              <a:defRPr sz="2100"/>
            </a:lvl7pPr>
            <a:lvl8pPr lvl="7" algn="ctr" rtl="0">
              <a:spcBef>
                <a:spcPts val="0"/>
              </a:spcBef>
              <a:spcAft>
                <a:spcPts val="0"/>
              </a:spcAft>
              <a:buSzPts val="2100"/>
              <a:buNone/>
              <a:defRPr sz="2100"/>
            </a:lvl8pPr>
            <a:lvl9pPr lvl="8" algn="ctr" rtl="0">
              <a:spcBef>
                <a:spcPts val="0"/>
              </a:spcBef>
              <a:spcAft>
                <a:spcPts val="0"/>
              </a:spcAft>
              <a:buSzPts val="2100"/>
              <a:buNone/>
              <a:defRPr sz="2100"/>
            </a:lvl9pPr>
          </a:lstStyle>
          <a:p>
            <a:endParaRPr/>
          </a:p>
        </p:txBody>
      </p:sp>
      <p:sp>
        <p:nvSpPr>
          <p:cNvPr id="346" name="Google Shape;346;p14"/>
          <p:cNvSpPr txBox="1">
            <a:spLocks noGrp="1"/>
          </p:cNvSpPr>
          <p:nvPr>
            <p:ph type="title" idx="7"/>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47" name="Google Shape;347;p14"/>
          <p:cNvGrpSpPr/>
          <p:nvPr/>
        </p:nvGrpSpPr>
        <p:grpSpPr>
          <a:xfrm>
            <a:off x="-1249950" y="-2183125"/>
            <a:ext cx="3926326" cy="3523838"/>
            <a:chOff x="-1249937" y="-2190750"/>
            <a:chExt cx="3926326" cy="3523838"/>
          </a:xfrm>
        </p:grpSpPr>
        <p:sp>
          <p:nvSpPr>
            <p:cNvPr id="348" name="Google Shape;348;p14"/>
            <p:cNvSpPr/>
            <p:nvPr/>
          </p:nvSpPr>
          <p:spPr>
            <a:xfrm>
              <a:off x="-798329" y="-570017"/>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798329" y="-832803"/>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798329" y="-1087983"/>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798329" y="-132794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798329" y="-1583127"/>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798329" y="-1845898"/>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249937" y="-75377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1249937" y="-895483"/>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1249937" y="-119163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1249937" y="-143842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1249937" y="-16934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1249937" y="-193098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249937" y="-21907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4"/>
          <p:cNvGrpSpPr/>
          <p:nvPr/>
        </p:nvGrpSpPr>
        <p:grpSpPr>
          <a:xfrm>
            <a:off x="6467612" y="3887500"/>
            <a:ext cx="3926326" cy="3523838"/>
            <a:chOff x="-2509000" y="-927950"/>
            <a:chExt cx="3926326" cy="3523838"/>
          </a:xfrm>
        </p:grpSpPr>
        <p:sp>
          <p:nvSpPr>
            <p:cNvPr id="362" name="Google Shape;362;p14"/>
            <p:cNvSpPr/>
            <p:nvPr/>
          </p:nvSpPr>
          <p:spPr>
            <a:xfrm rot="10800000">
              <a:off x="-2057392" y="-63182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10800000">
              <a:off x="-2057392" y="-369040"/>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10800000">
              <a:off x="-2057392" y="-113875"/>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10800000">
              <a:off x="-2057392" y="126090"/>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rot="10800000">
              <a:off x="-2057392" y="381269"/>
              <a:ext cx="3023110" cy="1606995"/>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rot="10800000">
              <a:off x="-2057392" y="644056"/>
              <a:ext cx="3023110" cy="1606980"/>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10800000">
              <a:off x="-2509000" y="-92795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10800000">
              <a:off x="-2509000" y="-786240"/>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10800000">
              <a:off x="-2509000" y="-490092"/>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10800000">
              <a:off x="-2509000" y="-243301"/>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10800000">
              <a:off x="-2509000" y="11718"/>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10800000">
              <a:off x="-2509000" y="249265"/>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10800000">
              <a:off x="-2509000" y="509027"/>
              <a:ext cx="3926326" cy="2086860"/>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7">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377" name="Google Shape;377;p15"/>
          <p:cNvGrpSpPr/>
          <p:nvPr/>
        </p:nvGrpSpPr>
        <p:grpSpPr>
          <a:xfrm>
            <a:off x="-451550" y="4317900"/>
            <a:ext cx="2329543" cy="2689289"/>
            <a:chOff x="-451550" y="4317900"/>
            <a:chExt cx="2329543" cy="2689289"/>
          </a:xfrm>
        </p:grpSpPr>
        <p:sp>
          <p:nvSpPr>
            <p:cNvPr id="378" name="Google Shape;378;p15"/>
            <p:cNvSpPr/>
            <p:nvPr/>
          </p:nvSpPr>
          <p:spPr>
            <a:xfrm>
              <a:off x="-451550" y="4317900"/>
              <a:ext cx="2329543" cy="2689289"/>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380059" y="4400601"/>
              <a:ext cx="2185417" cy="2523917"/>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307429" y="4484368"/>
              <a:ext cx="2041291" cy="2356340"/>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234836" y="4567033"/>
              <a:ext cx="1896062" cy="2191004"/>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163308" y="4650836"/>
              <a:ext cx="1753039" cy="2023427"/>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90714" y="4734640"/>
              <a:ext cx="1607810" cy="1855813"/>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19187" y="4817304"/>
              <a:ext cx="1463647" cy="169047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53407" y="4901108"/>
              <a:ext cx="1319557" cy="152286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126037" y="4983772"/>
              <a:ext cx="1174292" cy="1357528"/>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97564" y="5067576"/>
              <a:ext cx="1031268" cy="1189914"/>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70158" y="5151343"/>
              <a:ext cx="886040" cy="1022336"/>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4"/>
              </a:solidFill>
              <a:prstDash val="solid"/>
              <a:miter lim="30395"/>
              <a:headEnd type="none" w="sm" len="sm"/>
              <a:tailEnd type="none" w="sm" len="sm"/>
            </a:ln>
            <a:effectLst>
              <a:outerShdw blurRad="85725"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15"/>
          <p:cNvGrpSpPr/>
          <p:nvPr/>
        </p:nvGrpSpPr>
        <p:grpSpPr>
          <a:xfrm>
            <a:off x="7405850" y="-1466874"/>
            <a:ext cx="2111055" cy="2437060"/>
            <a:chOff x="118050" y="1644501"/>
            <a:chExt cx="2111055" cy="2437060"/>
          </a:xfrm>
        </p:grpSpPr>
        <p:sp>
          <p:nvSpPr>
            <p:cNvPr id="390" name="Google Shape;390;p15"/>
            <p:cNvSpPr/>
            <p:nvPr/>
          </p:nvSpPr>
          <p:spPr>
            <a:xfrm>
              <a:off x="118050" y="1644501"/>
              <a:ext cx="2111055" cy="2437060"/>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182837" y="1719447"/>
              <a:ext cx="1980446" cy="2287198"/>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48656" y="1795360"/>
              <a:ext cx="1849838" cy="2135338"/>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314443" y="1870273"/>
              <a:ext cx="1718230" cy="1985509"/>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379263" y="1946218"/>
              <a:ext cx="1588621" cy="1833649"/>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445049" y="2022164"/>
              <a:ext cx="1457013" cy="1681755"/>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09870" y="2097077"/>
              <a:ext cx="1326371" cy="153192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75656" y="2173023"/>
              <a:ext cx="1195796" cy="1380033"/>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641476" y="2247936"/>
              <a:ext cx="1064155" cy="1230205"/>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706296" y="2323882"/>
              <a:ext cx="934545" cy="1078311"/>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772082" y="2399794"/>
              <a:ext cx="802938" cy="926451"/>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accent2"/>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401"/>
        <p:cNvGrpSpPr/>
        <p:nvPr/>
      </p:nvGrpSpPr>
      <p:grpSpPr>
        <a:xfrm>
          <a:off x="0" y="0"/>
          <a:ext cx="0" cy="0"/>
          <a:chOff x="0" y="0"/>
          <a:chExt cx="0" cy="0"/>
        </a:xfrm>
      </p:grpSpPr>
      <p:sp>
        <p:nvSpPr>
          <p:cNvPr id="402" name="Google Shape;402;p16"/>
          <p:cNvSpPr txBox="1">
            <a:spLocks noGrp="1"/>
          </p:cNvSpPr>
          <p:nvPr>
            <p:ph type="title"/>
          </p:nvPr>
        </p:nvSpPr>
        <p:spPr>
          <a:xfrm>
            <a:off x="5372250" y="1543913"/>
            <a:ext cx="2808000" cy="781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3" name="Google Shape;403;p16"/>
          <p:cNvSpPr txBox="1">
            <a:spLocks noGrp="1"/>
          </p:cNvSpPr>
          <p:nvPr>
            <p:ph type="body" idx="1"/>
          </p:nvPr>
        </p:nvSpPr>
        <p:spPr>
          <a:xfrm>
            <a:off x="5372250" y="2369990"/>
            <a:ext cx="2808000" cy="1283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404" name="Google Shape;404;p16"/>
          <p:cNvGrpSpPr/>
          <p:nvPr/>
        </p:nvGrpSpPr>
        <p:grpSpPr>
          <a:xfrm>
            <a:off x="-5513024" y="-2878302"/>
            <a:ext cx="8146492" cy="8146011"/>
            <a:chOff x="-19594249" y="1961573"/>
            <a:chExt cx="8146492" cy="8146011"/>
          </a:xfrm>
        </p:grpSpPr>
        <p:sp>
          <p:nvSpPr>
            <p:cNvPr id="405" name="Google Shape;405;p16"/>
            <p:cNvSpPr/>
            <p:nvPr/>
          </p:nvSpPr>
          <p:spPr>
            <a:xfrm rot="-1137950">
              <a:off x="-18726574" y="2829396"/>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137950">
              <a:off x="-18544976" y="3010252"/>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137950">
              <a:off x="-18363746" y="3191859"/>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1137950">
              <a:off x="-18182385" y="3373470"/>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137950">
              <a:off x="-18001277" y="3554347"/>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137950">
              <a:off x="-17819663" y="3735978"/>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6"/>
            <p:cNvSpPr/>
            <p:nvPr/>
          </p:nvSpPr>
          <p:spPr>
            <a:xfrm rot="-1137950">
              <a:off x="-17638441" y="3916834"/>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6"/>
            <p:cNvSpPr/>
            <p:nvPr/>
          </p:nvSpPr>
          <p:spPr>
            <a:xfrm rot="-1137950">
              <a:off x="-17457211" y="4098441"/>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137950">
              <a:off x="-17275850" y="4280052"/>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rot="-1137950">
              <a:off x="-17094741" y="4460929"/>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16"/>
          <p:cNvGrpSpPr/>
          <p:nvPr/>
        </p:nvGrpSpPr>
        <p:grpSpPr>
          <a:xfrm>
            <a:off x="5624051" y="1768998"/>
            <a:ext cx="8146492" cy="8146011"/>
            <a:chOff x="-22282299" y="2213398"/>
            <a:chExt cx="8146492" cy="8146011"/>
          </a:xfrm>
        </p:grpSpPr>
        <p:sp>
          <p:nvSpPr>
            <p:cNvPr id="416" name="Google Shape;416;p16"/>
            <p:cNvSpPr/>
            <p:nvPr/>
          </p:nvSpPr>
          <p:spPr>
            <a:xfrm rot="-1137950">
              <a:off x="-21414624" y="3081221"/>
              <a:ext cx="6411140" cy="6410365"/>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rot="-1137950">
              <a:off x="-21233026" y="3262077"/>
              <a:ext cx="6047945" cy="604867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rot="-1137950">
              <a:off x="-21051796" y="3443684"/>
              <a:ext cx="5685475" cy="5685450"/>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rot="-1137950">
              <a:off x="-20870435" y="3625295"/>
              <a:ext cx="5323004" cy="5322979"/>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rot="-1137950">
              <a:off x="-20689327" y="3806172"/>
              <a:ext cx="4960534" cy="4960509"/>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rot="-1137950">
              <a:off x="-20507713" y="3987803"/>
              <a:ext cx="4597314" cy="45972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rot="-1137950">
              <a:off x="-20326491" y="4168659"/>
              <a:ext cx="4234869" cy="4235594"/>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6"/>
            <p:cNvSpPr/>
            <p:nvPr/>
          </p:nvSpPr>
          <p:spPr>
            <a:xfrm rot="-1137950">
              <a:off x="-20145261" y="4350266"/>
              <a:ext cx="3872399" cy="3872374"/>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6"/>
            <p:cNvSpPr/>
            <p:nvPr/>
          </p:nvSpPr>
          <p:spPr>
            <a:xfrm rot="-1137950">
              <a:off x="-19963900" y="4531877"/>
              <a:ext cx="3509928" cy="3509903"/>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rot="-1137950">
              <a:off x="-19782791" y="4712754"/>
              <a:ext cx="3147458" cy="314743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_ONLY_2_1_1_1">
    <p:spTree>
      <p:nvGrpSpPr>
        <p:cNvPr id="1" name="Shape 452"/>
        <p:cNvGrpSpPr/>
        <p:nvPr/>
      </p:nvGrpSpPr>
      <p:grpSpPr>
        <a:xfrm>
          <a:off x="0" y="0"/>
          <a:ext cx="0" cy="0"/>
          <a:chOff x="0" y="0"/>
          <a:chExt cx="0" cy="0"/>
        </a:xfrm>
      </p:grpSpPr>
      <p:sp>
        <p:nvSpPr>
          <p:cNvPr id="453" name="Google Shape;453;p18"/>
          <p:cNvSpPr txBox="1">
            <a:spLocks noGrp="1"/>
          </p:cNvSpPr>
          <p:nvPr>
            <p:ph type="subTitle" idx="1"/>
          </p:nvPr>
        </p:nvSpPr>
        <p:spPr>
          <a:xfrm>
            <a:off x="2659860" y="2213225"/>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4" name="Google Shape;454;p18"/>
          <p:cNvSpPr txBox="1">
            <a:spLocks noGrp="1"/>
          </p:cNvSpPr>
          <p:nvPr>
            <p:ph type="subTitle" idx="2"/>
          </p:nvPr>
        </p:nvSpPr>
        <p:spPr>
          <a:xfrm>
            <a:off x="4906174" y="2219988"/>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5" name="Google Shape;455;p18"/>
          <p:cNvSpPr txBox="1">
            <a:spLocks noGrp="1"/>
          </p:cNvSpPr>
          <p:nvPr>
            <p:ph type="ctrTitle"/>
          </p:nvPr>
        </p:nvSpPr>
        <p:spPr>
          <a:xfrm>
            <a:off x="2594775" y="184647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6" name="Google Shape;456;p18"/>
          <p:cNvSpPr txBox="1">
            <a:spLocks noGrp="1"/>
          </p:cNvSpPr>
          <p:nvPr>
            <p:ph type="ctrTitle" idx="3"/>
          </p:nvPr>
        </p:nvSpPr>
        <p:spPr>
          <a:xfrm>
            <a:off x="4841075" y="1832950"/>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57" name="Google Shape;457;p18"/>
          <p:cNvSpPr txBox="1">
            <a:spLocks noGrp="1"/>
          </p:cNvSpPr>
          <p:nvPr>
            <p:ph type="subTitle" idx="4"/>
          </p:nvPr>
        </p:nvSpPr>
        <p:spPr>
          <a:xfrm>
            <a:off x="2659799"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8" name="Google Shape;458;p18"/>
          <p:cNvSpPr txBox="1">
            <a:spLocks noGrp="1"/>
          </p:cNvSpPr>
          <p:nvPr>
            <p:ph type="subTitle" idx="5"/>
          </p:nvPr>
        </p:nvSpPr>
        <p:spPr>
          <a:xfrm>
            <a:off x="4906174" y="4125911"/>
            <a:ext cx="1674900" cy="42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000"/>
              <a:buNone/>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59" name="Google Shape;459;p18"/>
          <p:cNvSpPr txBox="1">
            <a:spLocks noGrp="1"/>
          </p:cNvSpPr>
          <p:nvPr>
            <p:ph type="ctrTitle" idx="6"/>
          </p:nvPr>
        </p:nvSpPr>
        <p:spPr>
          <a:xfrm>
            <a:off x="25947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0" name="Google Shape;460;p18"/>
          <p:cNvSpPr txBox="1">
            <a:spLocks noGrp="1"/>
          </p:cNvSpPr>
          <p:nvPr>
            <p:ph type="ctrTitle" idx="7"/>
          </p:nvPr>
        </p:nvSpPr>
        <p:spPr>
          <a:xfrm>
            <a:off x="4841100" y="3768525"/>
            <a:ext cx="1805100" cy="270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rgbClr val="000000"/>
              </a:buClr>
              <a:buSzPts val="2100"/>
              <a:buFont typeface="Fira Sans Condensed Medium"/>
              <a:buNone/>
              <a:defRPr sz="2100">
                <a:solidFill>
                  <a:schemeClr val="lt1"/>
                </a:solidFill>
              </a:defRPr>
            </a:lvl1pPr>
            <a:lvl2pPr lvl="1"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2100"/>
              <a:buFont typeface="Fira Sans Condensed Medium"/>
              <a:buNone/>
              <a:defRPr sz="21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1" name="Google Shape;461;p18"/>
          <p:cNvSpPr txBox="1">
            <a:spLocks noGrp="1"/>
          </p:cNvSpPr>
          <p:nvPr>
            <p:ph type="title" idx="8"/>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462" name="Google Shape;462;p18"/>
          <p:cNvGrpSpPr/>
          <p:nvPr/>
        </p:nvGrpSpPr>
        <p:grpSpPr>
          <a:xfrm>
            <a:off x="-2278350" y="3200525"/>
            <a:ext cx="3602134" cy="3546542"/>
            <a:chOff x="-2278350" y="3200525"/>
            <a:chExt cx="3602134" cy="3546542"/>
          </a:xfrm>
        </p:grpSpPr>
        <p:sp>
          <p:nvSpPr>
            <p:cNvPr id="463" name="Google Shape;463;p18"/>
            <p:cNvSpPr/>
            <p:nvPr/>
          </p:nvSpPr>
          <p:spPr>
            <a:xfrm>
              <a:off x="-1819296" y="376701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1229650" y="4494957"/>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a:off x="-1250949" y="444988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a:off x="-1290468" y="4415615"/>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a:off x="-1323496" y="4373008"/>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1350046" y="4322998"/>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1386782" y="4272987"/>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8"/>
            <p:cNvSpPr/>
            <p:nvPr/>
          </p:nvSpPr>
          <p:spPr>
            <a:xfrm>
              <a:off x="-1463037" y="4175130"/>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620787" y="3981568"/>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8"/>
            <p:cNvSpPr/>
            <p:nvPr/>
          </p:nvSpPr>
          <p:spPr>
            <a:xfrm>
              <a:off x="-2027057" y="3495347"/>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a:off x="-2278350" y="32005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1"/>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8"/>
          <p:cNvGrpSpPr/>
          <p:nvPr/>
        </p:nvGrpSpPr>
        <p:grpSpPr>
          <a:xfrm>
            <a:off x="7761550" y="-1609025"/>
            <a:ext cx="3602134" cy="3546542"/>
            <a:chOff x="-3084675" y="315725"/>
            <a:chExt cx="3602134" cy="3546542"/>
          </a:xfrm>
        </p:grpSpPr>
        <p:sp>
          <p:nvSpPr>
            <p:cNvPr id="475" name="Google Shape;475;p18"/>
            <p:cNvSpPr/>
            <p:nvPr/>
          </p:nvSpPr>
          <p:spPr>
            <a:xfrm rot="10800000">
              <a:off x="-2555749" y="729802"/>
              <a:ext cx="2614155" cy="2565977"/>
            </a:xfrm>
            <a:custGeom>
              <a:avLst/>
              <a:gdLst/>
              <a:ahLst/>
              <a:cxnLst/>
              <a:rect l="l" t="t" r="r" b="b"/>
              <a:pathLst>
                <a:path w="257362" h="252619" extrusionOk="0">
                  <a:moveTo>
                    <a:pt x="28330" y="252618"/>
                  </a:moveTo>
                  <a:cubicBezTo>
                    <a:pt x="28238" y="252618"/>
                    <a:pt x="28147" y="252588"/>
                    <a:pt x="28056" y="252527"/>
                  </a:cubicBezTo>
                  <a:cubicBezTo>
                    <a:pt x="27934" y="252436"/>
                    <a:pt x="27874" y="252314"/>
                    <a:pt x="27874" y="252193"/>
                  </a:cubicBezTo>
                  <a:lnTo>
                    <a:pt x="31" y="29211"/>
                  </a:lnTo>
                  <a:cubicBezTo>
                    <a:pt x="1" y="28937"/>
                    <a:pt x="183" y="28694"/>
                    <a:pt x="457" y="28663"/>
                  </a:cubicBezTo>
                  <a:lnTo>
                    <a:pt x="228941" y="0"/>
                  </a:lnTo>
                  <a:cubicBezTo>
                    <a:pt x="229063" y="0"/>
                    <a:pt x="229215" y="31"/>
                    <a:pt x="229306" y="122"/>
                  </a:cubicBezTo>
                  <a:cubicBezTo>
                    <a:pt x="229397" y="183"/>
                    <a:pt x="229488" y="304"/>
                    <a:pt x="229488" y="426"/>
                  </a:cubicBezTo>
                  <a:lnTo>
                    <a:pt x="257331" y="223408"/>
                  </a:lnTo>
                  <a:cubicBezTo>
                    <a:pt x="257361" y="223681"/>
                    <a:pt x="257179" y="223925"/>
                    <a:pt x="256905" y="223955"/>
                  </a:cubicBezTo>
                  <a:lnTo>
                    <a:pt x="28421" y="252618"/>
                  </a:lnTo>
                  <a:cubicBezTo>
                    <a:pt x="28390" y="252618"/>
                    <a:pt x="28360" y="252618"/>
                    <a:pt x="28330" y="252618"/>
                  </a:cubicBezTo>
                  <a:close/>
                  <a:moveTo>
                    <a:pt x="1065" y="29575"/>
                  </a:moveTo>
                  <a:lnTo>
                    <a:pt x="28786" y="251585"/>
                  </a:lnTo>
                  <a:lnTo>
                    <a:pt x="256297" y="223074"/>
                  </a:lnTo>
                  <a:lnTo>
                    <a:pt x="228577" y="103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8"/>
            <p:cNvSpPr/>
            <p:nvPr/>
          </p:nvSpPr>
          <p:spPr>
            <a:xfrm rot="10800000">
              <a:off x="-1684411" y="1430114"/>
              <a:ext cx="1153171" cy="1137721"/>
            </a:xfrm>
            <a:custGeom>
              <a:avLst/>
              <a:gdLst/>
              <a:ahLst/>
              <a:cxnLst/>
              <a:rect l="l" t="t" r="r" b="b"/>
              <a:pathLst>
                <a:path w="113529" h="112008" extrusionOk="0">
                  <a:moveTo>
                    <a:pt x="122" y="86141"/>
                  </a:moveTo>
                  <a:cubicBezTo>
                    <a:pt x="92" y="86111"/>
                    <a:pt x="61" y="86080"/>
                    <a:pt x="31" y="86050"/>
                  </a:cubicBezTo>
                  <a:cubicBezTo>
                    <a:pt x="1" y="85989"/>
                    <a:pt x="1" y="85959"/>
                    <a:pt x="1" y="85898"/>
                  </a:cubicBezTo>
                  <a:lnTo>
                    <a:pt x="25259" y="152"/>
                  </a:lnTo>
                  <a:cubicBezTo>
                    <a:pt x="25290" y="61"/>
                    <a:pt x="25411" y="0"/>
                    <a:pt x="25503" y="31"/>
                  </a:cubicBezTo>
                  <a:lnTo>
                    <a:pt x="113377" y="25867"/>
                  </a:lnTo>
                  <a:cubicBezTo>
                    <a:pt x="113437" y="25867"/>
                    <a:pt x="113468" y="25897"/>
                    <a:pt x="113498" y="25958"/>
                  </a:cubicBezTo>
                  <a:cubicBezTo>
                    <a:pt x="113529" y="25988"/>
                    <a:pt x="113529" y="26049"/>
                    <a:pt x="113529" y="26110"/>
                  </a:cubicBezTo>
                  <a:lnTo>
                    <a:pt x="88270" y="111856"/>
                  </a:lnTo>
                  <a:cubicBezTo>
                    <a:pt x="88239" y="111947"/>
                    <a:pt x="88118" y="112008"/>
                    <a:pt x="88027" y="111977"/>
                  </a:cubicBezTo>
                  <a:lnTo>
                    <a:pt x="153" y="86141"/>
                  </a:lnTo>
                  <a:cubicBezTo>
                    <a:pt x="122" y="86141"/>
                    <a:pt x="122" y="86141"/>
                    <a:pt x="122" y="86141"/>
                  </a:cubicBezTo>
                  <a:close/>
                  <a:moveTo>
                    <a:pt x="25594" y="456"/>
                  </a:moveTo>
                  <a:lnTo>
                    <a:pt x="426" y="85807"/>
                  </a:lnTo>
                  <a:lnTo>
                    <a:pt x="87935" y="111552"/>
                  </a:lnTo>
                  <a:lnTo>
                    <a:pt x="113073" y="26171"/>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rot="10800000">
              <a:off x="-1745541" y="1395523"/>
              <a:ext cx="1235599" cy="1217387"/>
            </a:xfrm>
            <a:custGeom>
              <a:avLst/>
              <a:gdLst/>
              <a:ahLst/>
              <a:cxnLst/>
              <a:rect l="l" t="t" r="r" b="b"/>
              <a:pathLst>
                <a:path w="121644" h="119851" extrusionOk="0">
                  <a:moveTo>
                    <a:pt x="152" y="95382"/>
                  </a:moveTo>
                  <a:cubicBezTo>
                    <a:pt x="91" y="95382"/>
                    <a:pt x="61" y="95351"/>
                    <a:pt x="31" y="95291"/>
                  </a:cubicBezTo>
                  <a:cubicBezTo>
                    <a:pt x="0" y="95260"/>
                    <a:pt x="0" y="95199"/>
                    <a:pt x="31" y="95139"/>
                  </a:cubicBezTo>
                  <a:lnTo>
                    <a:pt x="23891" y="183"/>
                  </a:lnTo>
                  <a:cubicBezTo>
                    <a:pt x="23922" y="61"/>
                    <a:pt x="24043" y="0"/>
                    <a:pt x="24165" y="31"/>
                  </a:cubicBezTo>
                  <a:lnTo>
                    <a:pt x="121492" y="24438"/>
                  </a:lnTo>
                  <a:cubicBezTo>
                    <a:pt x="121553" y="24469"/>
                    <a:pt x="121583" y="24499"/>
                    <a:pt x="121614" y="24560"/>
                  </a:cubicBezTo>
                  <a:cubicBezTo>
                    <a:pt x="121644" y="24590"/>
                    <a:pt x="121644" y="24651"/>
                    <a:pt x="121644" y="24712"/>
                  </a:cubicBezTo>
                  <a:lnTo>
                    <a:pt x="97753" y="119668"/>
                  </a:lnTo>
                  <a:cubicBezTo>
                    <a:pt x="97722" y="119789"/>
                    <a:pt x="97631" y="119850"/>
                    <a:pt x="97510" y="119820"/>
                  </a:cubicBezTo>
                  <a:lnTo>
                    <a:pt x="183" y="95412"/>
                  </a:lnTo>
                  <a:cubicBezTo>
                    <a:pt x="152" y="95382"/>
                    <a:pt x="152" y="95382"/>
                    <a:pt x="152" y="95382"/>
                  </a:cubicBezTo>
                  <a:close/>
                  <a:moveTo>
                    <a:pt x="24256" y="487"/>
                  </a:moveTo>
                  <a:lnTo>
                    <a:pt x="487" y="95047"/>
                  </a:lnTo>
                  <a:lnTo>
                    <a:pt x="97388" y="119364"/>
                  </a:lnTo>
                  <a:lnTo>
                    <a:pt x="121188" y="24803"/>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8"/>
            <p:cNvSpPr/>
            <p:nvPr/>
          </p:nvSpPr>
          <p:spPr>
            <a:xfrm rot="10800000">
              <a:off x="-1813783" y="1325748"/>
              <a:ext cx="1343360" cy="1321430"/>
            </a:xfrm>
            <a:custGeom>
              <a:avLst/>
              <a:gdLst/>
              <a:ahLst/>
              <a:cxnLst/>
              <a:rect l="l" t="t" r="r" b="b"/>
              <a:pathLst>
                <a:path w="132253" h="130094" extrusionOk="0">
                  <a:moveTo>
                    <a:pt x="183" y="107084"/>
                  </a:moveTo>
                  <a:cubicBezTo>
                    <a:pt x="122" y="107054"/>
                    <a:pt x="92" y="107023"/>
                    <a:pt x="61" y="106993"/>
                  </a:cubicBezTo>
                  <a:cubicBezTo>
                    <a:pt x="31" y="106932"/>
                    <a:pt x="1" y="106871"/>
                    <a:pt x="31" y="106811"/>
                  </a:cubicBezTo>
                  <a:lnTo>
                    <a:pt x="22524" y="213"/>
                  </a:lnTo>
                  <a:cubicBezTo>
                    <a:pt x="22524" y="61"/>
                    <a:pt x="22676" y="1"/>
                    <a:pt x="22797" y="31"/>
                  </a:cubicBezTo>
                  <a:lnTo>
                    <a:pt x="132070" y="23010"/>
                  </a:lnTo>
                  <a:cubicBezTo>
                    <a:pt x="132131" y="23010"/>
                    <a:pt x="132161" y="23071"/>
                    <a:pt x="132192" y="23101"/>
                  </a:cubicBezTo>
                  <a:cubicBezTo>
                    <a:pt x="132252" y="23162"/>
                    <a:pt x="132252" y="23223"/>
                    <a:pt x="132252" y="23284"/>
                  </a:cubicBezTo>
                  <a:lnTo>
                    <a:pt x="109760" y="129911"/>
                  </a:lnTo>
                  <a:cubicBezTo>
                    <a:pt x="109729" y="130033"/>
                    <a:pt x="109608" y="130094"/>
                    <a:pt x="109486" y="130094"/>
                  </a:cubicBezTo>
                  <a:lnTo>
                    <a:pt x="213" y="107084"/>
                  </a:lnTo>
                  <a:cubicBezTo>
                    <a:pt x="213" y="107084"/>
                    <a:pt x="183" y="107084"/>
                    <a:pt x="183" y="107084"/>
                  </a:cubicBezTo>
                  <a:close/>
                  <a:moveTo>
                    <a:pt x="22919" y="517"/>
                  </a:moveTo>
                  <a:lnTo>
                    <a:pt x="548" y="106689"/>
                  </a:lnTo>
                  <a:lnTo>
                    <a:pt x="109334" y="129577"/>
                  </a:lnTo>
                  <a:lnTo>
                    <a:pt x="131736" y="2343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p:nvPr/>
          </p:nvSpPr>
          <p:spPr>
            <a:xfrm rot="10800000">
              <a:off x="-1896214" y="1256896"/>
              <a:ext cx="1458820" cy="1432888"/>
            </a:xfrm>
            <a:custGeom>
              <a:avLst/>
              <a:gdLst/>
              <a:ahLst/>
              <a:cxnLst/>
              <a:rect l="l" t="t" r="r" b="b"/>
              <a:pathLst>
                <a:path w="143620" h="141067" extrusionOk="0">
                  <a:moveTo>
                    <a:pt x="183" y="121340"/>
                  </a:moveTo>
                  <a:cubicBezTo>
                    <a:pt x="122" y="121310"/>
                    <a:pt x="91" y="121279"/>
                    <a:pt x="61" y="121249"/>
                  </a:cubicBezTo>
                  <a:cubicBezTo>
                    <a:pt x="0" y="121188"/>
                    <a:pt x="0" y="121097"/>
                    <a:pt x="0" y="121036"/>
                  </a:cubicBezTo>
                  <a:lnTo>
                    <a:pt x="19271" y="244"/>
                  </a:lnTo>
                  <a:cubicBezTo>
                    <a:pt x="19302" y="92"/>
                    <a:pt x="19423" y="1"/>
                    <a:pt x="19575" y="31"/>
                  </a:cubicBezTo>
                  <a:lnTo>
                    <a:pt x="143377" y="19728"/>
                  </a:lnTo>
                  <a:cubicBezTo>
                    <a:pt x="143468" y="19728"/>
                    <a:pt x="143529" y="19758"/>
                    <a:pt x="143559" y="19819"/>
                  </a:cubicBezTo>
                  <a:cubicBezTo>
                    <a:pt x="143590" y="19880"/>
                    <a:pt x="143620" y="19940"/>
                    <a:pt x="143620" y="20032"/>
                  </a:cubicBezTo>
                  <a:lnTo>
                    <a:pt x="124319" y="140824"/>
                  </a:lnTo>
                  <a:cubicBezTo>
                    <a:pt x="124319" y="140976"/>
                    <a:pt x="124167" y="141067"/>
                    <a:pt x="124015" y="141036"/>
                  </a:cubicBezTo>
                  <a:lnTo>
                    <a:pt x="213" y="121340"/>
                  </a:lnTo>
                  <a:cubicBezTo>
                    <a:pt x="213" y="121340"/>
                    <a:pt x="183" y="121340"/>
                    <a:pt x="183" y="121340"/>
                  </a:cubicBezTo>
                  <a:close/>
                  <a:moveTo>
                    <a:pt x="19758" y="578"/>
                  </a:moveTo>
                  <a:lnTo>
                    <a:pt x="578" y="120854"/>
                  </a:lnTo>
                  <a:lnTo>
                    <a:pt x="123863" y="140459"/>
                  </a:lnTo>
                  <a:lnTo>
                    <a:pt x="143042" y="20184"/>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rot="10800000">
              <a:off x="-1962606" y="1220151"/>
              <a:ext cx="1551761" cy="1519643"/>
            </a:xfrm>
            <a:custGeom>
              <a:avLst/>
              <a:gdLst/>
              <a:ahLst/>
              <a:cxnLst/>
              <a:rect l="l" t="t" r="r" b="b"/>
              <a:pathLst>
                <a:path w="152770" h="149608" extrusionOk="0">
                  <a:moveTo>
                    <a:pt x="243" y="137298"/>
                  </a:moveTo>
                  <a:cubicBezTo>
                    <a:pt x="183" y="137267"/>
                    <a:pt x="122" y="137237"/>
                    <a:pt x="91" y="137206"/>
                  </a:cubicBezTo>
                  <a:cubicBezTo>
                    <a:pt x="31" y="137146"/>
                    <a:pt x="0" y="137055"/>
                    <a:pt x="31" y="136963"/>
                  </a:cubicBezTo>
                  <a:lnTo>
                    <a:pt x="12067" y="274"/>
                  </a:lnTo>
                  <a:cubicBezTo>
                    <a:pt x="12098" y="92"/>
                    <a:pt x="12219" y="1"/>
                    <a:pt x="12402" y="1"/>
                  </a:cubicBezTo>
                  <a:lnTo>
                    <a:pt x="152496" y="12281"/>
                  </a:lnTo>
                  <a:cubicBezTo>
                    <a:pt x="152587" y="12281"/>
                    <a:pt x="152647" y="12341"/>
                    <a:pt x="152708" y="12402"/>
                  </a:cubicBezTo>
                  <a:cubicBezTo>
                    <a:pt x="152739" y="12463"/>
                    <a:pt x="152769" y="12524"/>
                    <a:pt x="152769" y="12615"/>
                  </a:cubicBezTo>
                  <a:lnTo>
                    <a:pt x="140702" y="149304"/>
                  </a:lnTo>
                  <a:cubicBezTo>
                    <a:pt x="140702" y="149486"/>
                    <a:pt x="140550" y="149608"/>
                    <a:pt x="140398" y="149577"/>
                  </a:cubicBezTo>
                  <a:lnTo>
                    <a:pt x="274" y="137298"/>
                  </a:lnTo>
                  <a:cubicBezTo>
                    <a:pt x="274" y="137298"/>
                    <a:pt x="274" y="137298"/>
                    <a:pt x="243" y="137298"/>
                  </a:cubicBezTo>
                  <a:close/>
                  <a:moveTo>
                    <a:pt x="12645" y="609"/>
                  </a:moveTo>
                  <a:lnTo>
                    <a:pt x="639" y="136720"/>
                  </a:lnTo>
                  <a:lnTo>
                    <a:pt x="140155" y="148970"/>
                  </a:lnTo>
                  <a:lnTo>
                    <a:pt x="152131" y="1285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8"/>
            <p:cNvSpPr/>
            <p:nvPr/>
          </p:nvSpPr>
          <p:spPr>
            <a:xfrm rot="10800000">
              <a:off x="-2038252" y="1163335"/>
              <a:ext cx="1664144" cy="1626470"/>
            </a:xfrm>
            <a:custGeom>
              <a:avLst/>
              <a:gdLst/>
              <a:ahLst/>
              <a:cxnLst/>
              <a:rect l="l" t="t" r="r" b="b"/>
              <a:pathLst>
                <a:path w="163834" h="160125" extrusionOk="0">
                  <a:moveTo>
                    <a:pt x="274" y="154106"/>
                  </a:moveTo>
                  <a:cubicBezTo>
                    <a:pt x="213" y="154076"/>
                    <a:pt x="152" y="154046"/>
                    <a:pt x="91" y="153985"/>
                  </a:cubicBezTo>
                  <a:cubicBezTo>
                    <a:pt x="31" y="153924"/>
                    <a:pt x="0" y="153833"/>
                    <a:pt x="0" y="153742"/>
                  </a:cubicBezTo>
                  <a:lnTo>
                    <a:pt x="5927" y="335"/>
                  </a:lnTo>
                  <a:cubicBezTo>
                    <a:pt x="5958" y="153"/>
                    <a:pt x="6110" y="1"/>
                    <a:pt x="6292" y="1"/>
                  </a:cubicBezTo>
                  <a:lnTo>
                    <a:pt x="163529" y="6019"/>
                  </a:lnTo>
                  <a:cubicBezTo>
                    <a:pt x="163590" y="6019"/>
                    <a:pt x="163681" y="6080"/>
                    <a:pt x="163742" y="6141"/>
                  </a:cubicBezTo>
                  <a:cubicBezTo>
                    <a:pt x="163803" y="6201"/>
                    <a:pt x="163833" y="6293"/>
                    <a:pt x="163833" y="6384"/>
                  </a:cubicBezTo>
                  <a:lnTo>
                    <a:pt x="157906" y="159790"/>
                  </a:lnTo>
                  <a:cubicBezTo>
                    <a:pt x="157875" y="159973"/>
                    <a:pt x="157723" y="160125"/>
                    <a:pt x="157541" y="160125"/>
                  </a:cubicBezTo>
                  <a:lnTo>
                    <a:pt x="335" y="154106"/>
                  </a:lnTo>
                  <a:cubicBezTo>
                    <a:pt x="304" y="154106"/>
                    <a:pt x="274" y="154106"/>
                    <a:pt x="274" y="154106"/>
                  </a:cubicBezTo>
                  <a:close/>
                  <a:moveTo>
                    <a:pt x="6596" y="700"/>
                  </a:moveTo>
                  <a:lnTo>
                    <a:pt x="669" y="153438"/>
                  </a:lnTo>
                  <a:lnTo>
                    <a:pt x="157237" y="159426"/>
                  </a:lnTo>
                  <a:lnTo>
                    <a:pt x="163164" y="6688"/>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10800000">
              <a:off x="-2144467" y="1082431"/>
              <a:ext cx="1846613" cy="1805232"/>
            </a:xfrm>
            <a:custGeom>
              <a:avLst/>
              <a:gdLst/>
              <a:ahLst/>
              <a:cxnLst/>
              <a:rect l="l" t="t" r="r" b="b"/>
              <a:pathLst>
                <a:path w="181798" h="177724" extrusionOk="0">
                  <a:moveTo>
                    <a:pt x="5198" y="177723"/>
                  </a:moveTo>
                  <a:cubicBezTo>
                    <a:pt x="5107" y="177723"/>
                    <a:pt x="5046" y="177693"/>
                    <a:pt x="4985" y="177632"/>
                  </a:cubicBezTo>
                  <a:cubicBezTo>
                    <a:pt x="4925" y="177571"/>
                    <a:pt x="4864" y="177480"/>
                    <a:pt x="4864" y="177359"/>
                  </a:cubicBezTo>
                  <a:lnTo>
                    <a:pt x="0" y="5472"/>
                  </a:lnTo>
                  <a:cubicBezTo>
                    <a:pt x="0" y="5259"/>
                    <a:pt x="152" y="5076"/>
                    <a:pt x="365" y="5076"/>
                  </a:cubicBezTo>
                  <a:lnTo>
                    <a:pt x="176539" y="0"/>
                  </a:lnTo>
                  <a:cubicBezTo>
                    <a:pt x="176630" y="0"/>
                    <a:pt x="176721" y="31"/>
                    <a:pt x="176812" y="92"/>
                  </a:cubicBezTo>
                  <a:cubicBezTo>
                    <a:pt x="176873" y="152"/>
                    <a:pt x="176903" y="244"/>
                    <a:pt x="176903" y="365"/>
                  </a:cubicBezTo>
                  <a:lnTo>
                    <a:pt x="181797" y="172282"/>
                  </a:lnTo>
                  <a:cubicBezTo>
                    <a:pt x="181797" y="172465"/>
                    <a:pt x="181645" y="172647"/>
                    <a:pt x="181432" y="172647"/>
                  </a:cubicBezTo>
                  <a:lnTo>
                    <a:pt x="5259" y="177723"/>
                  </a:lnTo>
                  <a:cubicBezTo>
                    <a:pt x="5229" y="177723"/>
                    <a:pt x="5229" y="177723"/>
                    <a:pt x="5198" y="177723"/>
                  </a:cubicBezTo>
                  <a:close/>
                  <a:moveTo>
                    <a:pt x="760" y="5806"/>
                  </a:moveTo>
                  <a:lnTo>
                    <a:pt x="5593" y="176963"/>
                  </a:lnTo>
                  <a:lnTo>
                    <a:pt x="181037" y="171918"/>
                  </a:lnTo>
                  <a:lnTo>
                    <a:pt x="176174" y="760"/>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10800000">
              <a:off x="-2323244" y="942857"/>
              <a:ext cx="2183141" cy="2138367"/>
            </a:xfrm>
            <a:custGeom>
              <a:avLst/>
              <a:gdLst/>
              <a:ahLst/>
              <a:cxnLst/>
              <a:rect l="l" t="t" r="r" b="b"/>
              <a:pathLst>
                <a:path w="214929" h="210521" extrusionOk="0">
                  <a:moveTo>
                    <a:pt x="14499" y="210520"/>
                  </a:moveTo>
                  <a:cubicBezTo>
                    <a:pt x="14408" y="210520"/>
                    <a:pt x="14317" y="210490"/>
                    <a:pt x="14256" y="210429"/>
                  </a:cubicBezTo>
                  <a:cubicBezTo>
                    <a:pt x="14165" y="210338"/>
                    <a:pt x="14134" y="210247"/>
                    <a:pt x="14104" y="210125"/>
                  </a:cubicBezTo>
                  <a:lnTo>
                    <a:pt x="0" y="15016"/>
                  </a:lnTo>
                  <a:cubicBezTo>
                    <a:pt x="0" y="14773"/>
                    <a:pt x="183" y="14590"/>
                    <a:pt x="395" y="14560"/>
                  </a:cubicBezTo>
                  <a:lnTo>
                    <a:pt x="200338" y="31"/>
                  </a:lnTo>
                  <a:cubicBezTo>
                    <a:pt x="200460" y="0"/>
                    <a:pt x="200581" y="61"/>
                    <a:pt x="200642" y="122"/>
                  </a:cubicBezTo>
                  <a:cubicBezTo>
                    <a:pt x="200733" y="183"/>
                    <a:pt x="200794" y="304"/>
                    <a:pt x="200794" y="426"/>
                  </a:cubicBezTo>
                  <a:lnTo>
                    <a:pt x="214898" y="195535"/>
                  </a:lnTo>
                  <a:cubicBezTo>
                    <a:pt x="214928" y="195748"/>
                    <a:pt x="214746" y="195961"/>
                    <a:pt x="214503" y="195991"/>
                  </a:cubicBezTo>
                  <a:lnTo>
                    <a:pt x="14560" y="210520"/>
                  </a:lnTo>
                  <a:cubicBezTo>
                    <a:pt x="14560" y="210520"/>
                    <a:pt x="14529" y="210520"/>
                    <a:pt x="14499" y="210520"/>
                  </a:cubicBezTo>
                  <a:close/>
                  <a:moveTo>
                    <a:pt x="882" y="15381"/>
                  </a:moveTo>
                  <a:lnTo>
                    <a:pt x="14925" y="209639"/>
                  </a:lnTo>
                  <a:lnTo>
                    <a:pt x="214016" y="195170"/>
                  </a:lnTo>
                  <a:lnTo>
                    <a:pt x="199974" y="882"/>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10800000">
              <a:off x="-2784546" y="568921"/>
              <a:ext cx="3050714" cy="2998524"/>
            </a:xfrm>
            <a:custGeom>
              <a:avLst/>
              <a:gdLst/>
              <a:ahLst/>
              <a:cxnLst/>
              <a:rect l="l" t="t" r="r" b="b"/>
              <a:pathLst>
                <a:path w="300341" h="295203" extrusionOk="0">
                  <a:moveTo>
                    <a:pt x="41551" y="295172"/>
                  </a:moveTo>
                  <a:cubicBezTo>
                    <a:pt x="41430" y="295202"/>
                    <a:pt x="41308" y="295141"/>
                    <a:pt x="41217" y="295081"/>
                  </a:cubicBezTo>
                  <a:cubicBezTo>
                    <a:pt x="41095" y="294989"/>
                    <a:pt x="41004" y="294868"/>
                    <a:pt x="40974" y="294716"/>
                  </a:cubicBezTo>
                  <a:lnTo>
                    <a:pt x="31" y="42736"/>
                  </a:lnTo>
                  <a:cubicBezTo>
                    <a:pt x="0" y="42433"/>
                    <a:pt x="213" y="42159"/>
                    <a:pt x="487" y="42098"/>
                  </a:cubicBezTo>
                  <a:lnTo>
                    <a:pt x="258698" y="31"/>
                  </a:lnTo>
                  <a:cubicBezTo>
                    <a:pt x="258850" y="0"/>
                    <a:pt x="259002" y="31"/>
                    <a:pt x="259124" y="122"/>
                  </a:cubicBezTo>
                  <a:cubicBezTo>
                    <a:pt x="259245" y="213"/>
                    <a:pt x="259337" y="335"/>
                    <a:pt x="259337" y="487"/>
                  </a:cubicBezTo>
                  <a:lnTo>
                    <a:pt x="300280" y="252466"/>
                  </a:lnTo>
                  <a:cubicBezTo>
                    <a:pt x="300340" y="252770"/>
                    <a:pt x="300128" y="253043"/>
                    <a:pt x="299824" y="253104"/>
                  </a:cubicBezTo>
                  <a:lnTo>
                    <a:pt x="41612" y="295172"/>
                  </a:lnTo>
                  <a:cubicBezTo>
                    <a:pt x="41612" y="295172"/>
                    <a:pt x="41582" y="295172"/>
                    <a:pt x="41551" y="295172"/>
                  </a:cubicBezTo>
                  <a:close/>
                  <a:moveTo>
                    <a:pt x="1216" y="43101"/>
                  </a:moveTo>
                  <a:lnTo>
                    <a:pt x="42007" y="293986"/>
                  </a:lnTo>
                  <a:lnTo>
                    <a:pt x="299094" y="252101"/>
                  </a:lnTo>
                  <a:lnTo>
                    <a:pt x="258334" y="1216"/>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8"/>
            <p:cNvSpPr/>
            <p:nvPr/>
          </p:nvSpPr>
          <p:spPr>
            <a:xfrm rot="10800000">
              <a:off x="-3084675" y="315725"/>
              <a:ext cx="3602134" cy="3546542"/>
            </a:xfrm>
            <a:custGeom>
              <a:avLst/>
              <a:gdLst/>
              <a:ahLst/>
              <a:cxnLst/>
              <a:rect l="l" t="t" r="r" b="b"/>
              <a:pathLst>
                <a:path w="354628" h="349155" extrusionOk="0">
                  <a:moveTo>
                    <a:pt x="61825" y="349155"/>
                  </a:moveTo>
                  <a:cubicBezTo>
                    <a:pt x="61704" y="349155"/>
                    <a:pt x="61582" y="349124"/>
                    <a:pt x="61461" y="349033"/>
                  </a:cubicBezTo>
                  <a:cubicBezTo>
                    <a:pt x="61309" y="348942"/>
                    <a:pt x="61217" y="348820"/>
                    <a:pt x="61187" y="348638"/>
                  </a:cubicBezTo>
                  <a:lnTo>
                    <a:pt x="61" y="63558"/>
                  </a:lnTo>
                  <a:cubicBezTo>
                    <a:pt x="0" y="63223"/>
                    <a:pt x="213" y="62889"/>
                    <a:pt x="548" y="62798"/>
                  </a:cubicBezTo>
                  <a:lnTo>
                    <a:pt x="292681" y="31"/>
                  </a:lnTo>
                  <a:cubicBezTo>
                    <a:pt x="292833" y="1"/>
                    <a:pt x="293015" y="31"/>
                    <a:pt x="293167" y="122"/>
                  </a:cubicBezTo>
                  <a:cubicBezTo>
                    <a:pt x="293289" y="213"/>
                    <a:pt x="293380" y="365"/>
                    <a:pt x="293441" y="517"/>
                  </a:cubicBezTo>
                  <a:lnTo>
                    <a:pt x="354536" y="285597"/>
                  </a:lnTo>
                  <a:cubicBezTo>
                    <a:pt x="354627" y="285962"/>
                    <a:pt x="354384" y="286296"/>
                    <a:pt x="354050" y="286357"/>
                  </a:cubicBezTo>
                  <a:lnTo>
                    <a:pt x="61916" y="349124"/>
                  </a:lnTo>
                  <a:cubicBezTo>
                    <a:pt x="61886" y="349124"/>
                    <a:pt x="61856" y="349155"/>
                    <a:pt x="61825" y="349155"/>
                  </a:cubicBezTo>
                  <a:close/>
                  <a:moveTo>
                    <a:pt x="1429" y="63922"/>
                  </a:moveTo>
                  <a:lnTo>
                    <a:pt x="62281" y="347756"/>
                  </a:lnTo>
                  <a:lnTo>
                    <a:pt x="353168" y="285263"/>
                  </a:lnTo>
                  <a:lnTo>
                    <a:pt x="292316" y="1399"/>
                  </a:lnTo>
                  <a:close/>
                </a:path>
              </a:pathLst>
            </a:custGeom>
            <a:solidFill>
              <a:schemeClr val="accent5"/>
            </a:solidFill>
            <a:ln w="9525" cap="flat" cmpd="sng">
              <a:solidFill>
                <a:schemeClr val="accent6"/>
              </a:solidFill>
              <a:prstDash val="solid"/>
              <a:round/>
              <a:headEnd type="none" w="sm" len="sm"/>
              <a:tailEnd type="none" w="sm" len="sm"/>
            </a:ln>
            <a:effectLst>
              <a:outerShdw blurRad="85725" algn="bl" rotWithShape="0">
                <a:schemeClr val="accent4">
                  <a:alpha val="8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5">
    <p:bg>
      <p:bgPr>
        <a:solidFill>
          <a:schemeClr val="dk1"/>
        </a:solidFill>
        <a:effectLst/>
      </p:bgPr>
    </p:bg>
    <p:spTree>
      <p:nvGrpSpPr>
        <p:cNvPr id="1" name="Shape 486"/>
        <p:cNvGrpSpPr/>
        <p:nvPr/>
      </p:nvGrpSpPr>
      <p:grpSpPr>
        <a:xfrm>
          <a:off x="0" y="0"/>
          <a:ext cx="0" cy="0"/>
          <a:chOff x="0" y="0"/>
          <a:chExt cx="0" cy="0"/>
        </a:xfrm>
      </p:grpSpPr>
      <p:sp>
        <p:nvSpPr>
          <p:cNvPr id="487" name="Google Shape;487;p19"/>
          <p:cNvSpPr txBox="1">
            <a:spLocks noGrp="1"/>
          </p:cNvSpPr>
          <p:nvPr>
            <p:ph type="title"/>
          </p:nvPr>
        </p:nvSpPr>
        <p:spPr>
          <a:xfrm>
            <a:off x="127260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88" name="Google Shape;488;p19"/>
          <p:cNvSpPr txBox="1">
            <a:spLocks noGrp="1"/>
          </p:cNvSpPr>
          <p:nvPr>
            <p:ph type="title" idx="2"/>
          </p:nvPr>
        </p:nvSpPr>
        <p:spPr>
          <a:xfrm>
            <a:off x="127260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89" name="Google Shape;489;p19"/>
          <p:cNvSpPr txBox="1">
            <a:spLocks noGrp="1"/>
          </p:cNvSpPr>
          <p:nvPr>
            <p:ph type="title" idx="3"/>
          </p:nvPr>
        </p:nvSpPr>
        <p:spPr>
          <a:xfrm>
            <a:off x="3810189" y="2199717"/>
            <a:ext cx="15282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0" name="Google Shape;490;p19"/>
          <p:cNvSpPr txBox="1">
            <a:spLocks noGrp="1"/>
          </p:cNvSpPr>
          <p:nvPr>
            <p:ph type="title" idx="4"/>
          </p:nvPr>
        </p:nvSpPr>
        <p:spPr>
          <a:xfrm>
            <a:off x="3810189" y="1841375"/>
            <a:ext cx="15282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1" name="Google Shape;491;p19"/>
          <p:cNvSpPr txBox="1">
            <a:spLocks noGrp="1"/>
          </p:cNvSpPr>
          <p:nvPr>
            <p:ph type="title" idx="5"/>
          </p:nvPr>
        </p:nvSpPr>
        <p:spPr>
          <a:xfrm>
            <a:off x="6212095" y="2199717"/>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2" name="Google Shape;492;p19"/>
          <p:cNvSpPr txBox="1">
            <a:spLocks noGrp="1"/>
          </p:cNvSpPr>
          <p:nvPr>
            <p:ph type="title" idx="6"/>
          </p:nvPr>
        </p:nvSpPr>
        <p:spPr>
          <a:xfrm>
            <a:off x="6212095" y="1841367"/>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3" name="Google Shape;493;p19"/>
          <p:cNvSpPr txBox="1">
            <a:spLocks noGrp="1"/>
          </p:cNvSpPr>
          <p:nvPr>
            <p:ph type="title" idx="7"/>
          </p:nvPr>
        </p:nvSpPr>
        <p:spPr>
          <a:xfrm>
            <a:off x="127260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4" name="Google Shape;494;p19"/>
          <p:cNvSpPr txBox="1">
            <a:spLocks noGrp="1"/>
          </p:cNvSpPr>
          <p:nvPr>
            <p:ph type="title" idx="8"/>
          </p:nvPr>
        </p:nvSpPr>
        <p:spPr>
          <a:xfrm>
            <a:off x="127260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5" name="Google Shape;495;p19"/>
          <p:cNvSpPr txBox="1">
            <a:spLocks noGrp="1"/>
          </p:cNvSpPr>
          <p:nvPr>
            <p:ph type="title" idx="9"/>
          </p:nvPr>
        </p:nvSpPr>
        <p:spPr>
          <a:xfrm>
            <a:off x="3744639"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6" name="Google Shape;496;p19"/>
          <p:cNvSpPr txBox="1">
            <a:spLocks noGrp="1"/>
          </p:cNvSpPr>
          <p:nvPr>
            <p:ph type="title" idx="13"/>
          </p:nvPr>
        </p:nvSpPr>
        <p:spPr>
          <a:xfrm>
            <a:off x="3744639"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7" name="Google Shape;497;p19"/>
          <p:cNvSpPr txBox="1">
            <a:spLocks noGrp="1"/>
          </p:cNvSpPr>
          <p:nvPr>
            <p:ph type="title" idx="14"/>
          </p:nvPr>
        </p:nvSpPr>
        <p:spPr>
          <a:xfrm>
            <a:off x="6212095" y="4076752"/>
            <a:ext cx="1659300" cy="48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1600"/>
              <a:buFont typeface="Big Shoulders Text Light"/>
              <a:buNone/>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498" name="Google Shape;498;p19"/>
          <p:cNvSpPr txBox="1">
            <a:spLocks noGrp="1"/>
          </p:cNvSpPr>
          <p:nvPr>
            <p:ph type="title" idx="15"/>
          </p:nvPr>
        </p:nvSpPr>
        <p:spPr>
          <a:xfrm>
            <a:off x="6212095" y="3730958"/>
            <a:ext cx="16593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1pPr>
            <a:lvl2pPr lvl="1"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2pPr>
            <a:lvl3pPr lvl="2"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3pPr>
            <a:lvl4pPr lvl="3"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4pPr>
            <a:lvl5pPr lvl="4"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5pPr>
            <a:lvl6pPr lvl="5"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6pPr>
            <a:lvl7pPr lvl="6"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7pPr>
            <a:lvl8pPr lvl="7"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8pPr>
            <a:lvl9pPr lvl="8" algn="ctr" rtl="0">
              <a:spcBef>
                <a:spcPts val="0"/>
              </a:spcBef>
              <a:spcAft>
                <a:spcPts val="0"/>
              </a:spcAft>
              <a:buClr>
                <a:schemeClr val="lt1"/>
              </a:buClr>
              <a:buSzPts val="2100"/>
              <a:buFont typeface="Blinker"/>
              <a:buNone/>
              <a:defRPr sz="2100" b="1">
                <a:solidFill>
                  <a:schemeClr val="lt1"/>
                </a:solidFill>
                <a:latin typeface="Blinker"/>
                <a:ea typeface="Blinker"/>
                <a:cs typeface="Blinker"/>
                <a:sym typeface="Blinker"/>
              </a:defRPr>
            </a:lvl9pPr>
          </a:lstStyle>
          <a:p>
            <a:endParaRPr/>
          </a:p>
        </p:txBody>
      </p:sp>
      <p:sp>
        <p:nvSpPr>
          <p:cNvPr id="499" name="Google Shape;499;p19"/>
          <p:cNvSpPr txBox="1">
            <a:spLocks noGrp="1"/>
          </p:cNvSpPr>
          <p:nvPr>
            <p:ph type="title" idx="16"/>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0" name="Google Shape;500;p19"/>
          <p:cNvSpPr txBox="1">
            <a:spLocks noGrp="1"/>
          </p:cNvSpPr>
          <p:nvPr>
            <p:ph type="title" idx="17"/>
          </p:nvPr>
        </p:nvSpPr>
        <p:spPr>
          <a:xfrm>
            <a:off x="178500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1" name="Google Shape;501;p19"/>
          <p:cNvSpPr txBox="1">
            <a:spLocks noGrp="1"/>
          </p:cNvSpPr>
          <p:nvPr>
            <p:ph type="title" idx="18"/>
          </p:nvPr>
        </p:nvSpPr>
        <p:spPr>
          <a:xfrm>
            <a:off x="4257039"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2" name="Google Shape;502;p19"/>
          <p:cNvSpPr txBox="1">
            <a:spLocks noGrp="1"/>
          </p:cNvSpPr>
          <p:nvPr>
            <p:ph type="title" idx="19"/>
          </p:nvPr>
        </p:nvSpPr>
        <p:spPr>
          <a:xfrm>
            <a:off x="6724495" y="1272114"/>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3" name="Google Shape;503;p19"/>
          <p:cNvSpPr txBox="1">
            <a:spLocks noGrp="1"/>
          </p:cNvSpPr>
          <p:nvPr>
            <p:ph type="title" idx="20"/>
          </p:nvPr>
        </p:nvSpPr>
        <p:spPr>
          <a:xfrm>
            <a:off x="178500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4" name="Google Shape;504;p19"/>
          <p:cNvSpPr txBox="1">
            <a:spLocks noGrp="1"/>
          </p:cNvSpPr>
          <p:nvPr>
            <p:ph type="title" idx="21"/>
          </p:nvPr>
        </p:nvSpPr>
        <p:spPr>
          <a:xfrm>
            <a:off x="4257039"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sp>
        <p:nvSpPr>
          <p:cNvPr id="505" name="Google Shape;505;p19"/>
          <p:cNvSpPr txBox="1">
            <a:spLocks noGrp="1"/>
          </p:cNvSpPr>
          <p:nvPr>
            <p:ph type="title" idx="22"/>
          </p:nvPr>
        </p:nvSpPr>
        <p:spPr>
          <a:xfrm>
            <a:off x="6724495" y="3174218"/>
            <a:ext cx="6345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Font typeface="Blinker"/>
              <a:buNone/>
              <a:defRPr sz="1800" b="1">
                <a:latin typeface="Blinker"/>
                <a:ea typeface="Blinker"/>
                <a:cs typeface="Blinker"/>
                <a:sym typeface="Blinker"/>
              </a:defRPr>
            </a:lvl1pPr>
            <a:lvl2pPr lvl="1"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2pPr>
            <a:lvl3pPr lvl="2"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3pPr>
            <a:lvl4pPr lvl="3"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4pPr>
            <a:lvl5pPr lvl="4"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5pPr>
            <a:lvl6pPr lvl="5"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6pPr>
            <a:lvl7pPr lvl="6"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7pPr>
            <a:lvl8pPr lvl="7"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8pPr>
            <a:lvl9pPr lvl="8" algn="ctr" rtl="0">
              <a:spcBef>
                <a:spcPts val="0"/>
              </a:spcBef>
              <a:spcAft>
                <a:spcPts val="0"/>
              </a:spcAft>
              <a:buClr>
                <a:schemeClr val="lt1"/>
              </a:buClr>
              <a:buSzPts val="1800"/>
              <a:buFont typeface="Blinker"/>
              <a:buNone/>
              <a:defRPr sz="1800" b="1">
                <a:solidFill>
                  <a:schemeClr val="lt1"/>
                </a:solidFill>
                <a:latin typeface="Blinker"/>
                <a:ea typeface="Blinker"/>
                <a:cs typeface="Blinker"/>
                <a:sym typeface="Blinker"/>
              </a:defRPr>
            </a:lvl9pPr>
          </a:lstStyle>
          <a:p>
            <a:endParaRPr/>
          </a:p>
        </p:txBody>
      </p:sp>
      <p:grpSp>
        <p:nvGrpSpPr>
          <p:cNvPr id="506" name="Google Shape;506;p19"/>
          <p:cNvGrpSpPr/>
          <p:nvPr/>
        </p:nvGrpSpPr>
        <p:grpSpPr>
          <a:xfrm>
            <a:off x="-5027600" y="1603659"/>
            <a:ext cx="6411225" cy="6410450"/>
            <a:chOff x="-5027600" y="1603659"/>
            <a:chExt cx="6411225" cy="6410450"/>
          </a:xfrm>
        </p:grpSpPr>
        <p:sp>
          <p:nvSpPr>
            <p:cNvPr id="507" name="Google Shape;507;p19"/>
            <p:cNvSpPr/>
            <p:nvPr/>
          </p:nvSpPr>
          <p:spPr>
            <a:xfrm>
              <a:off x="-5027600" y="16036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4846000" y="17845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4664762" y="19661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4483525" y="21477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4302287" y="23285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4120675" y="25102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3939450" y="26910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3758212" y="28726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3576975" y="30542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3395737" y="32351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19"/>
          <p:cNvGrpSpPr/>
          <p:nvPr/>
        </p:nvGrpSpPr>
        <p:grpSpPr>
          <a:xfrm>
            <a:off x="7668775" y="-2791016"/>
            <a:ext cx="6411225" cy="6410450"/>
            <a:chOff x="-6412450" y="2048859"/>
            <a:chExt cx="6411225" cy="6410450"/>
          </a:xfrm>
        </p:grpSpPr>
        <p:sp>
          <p:nvSpPr>
            <p:cNvPr id="518" name="Google Shape;518;p19"/>
            <p:cNvSpPr/>
            <p:nvPr/>
          </p:nvSpPr>
          <p:spPr>
            <a:xfrm>
              <a:off x="-6412450" y="2048859"/>
              <a:ext cx="6411225" cy="641045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230850" y="2229709"/>
              <a:ext cx="6048025" cy="6048750"/>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6049612" y="2411309"/>
              <a:ext cx="5685550" cy="5685525"/>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868375" y="2592934"/>
              <a:ext cx="5323075" cy="5323050"/>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5687137" y="2773784"/>
              <a:ext cx="4960600" cy="4960575"/>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5505525" y="2955409"/>
              <a:ext cx="4597375" cy="4597350"/>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5324300" y="3136259"/>
              <a:ext cx="4234925" cy="423565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5143062" y="3317859"/>
              <a:ext cx="3872450" cy="3872425"/>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4961825" y="3499484"/>
              <a:ext cx="3509975" cy="3509950"/>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4780587" y="3680334"/>
              <a:ext cx="3147500" cy="31474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28"/>
        <p:cNvGrpSpPr/>
        <p:nvPr/>
      </p:nvGrpSpPr>
      <p:grpSpPr>
        <a:xfrm>
          <a:off x="0" y="0"/>
          <a:ext cx="0" cy="0"/>
          <a:chOff x="0" y="0"/>
          <a:chExt cx="0" cy="0"/>
        </a:xfrm>
      </p:grpSpPr>
      <p:sp>
        <p:nvSpPr>
          <p:cNvPr id="529" name="Google Shape;529;p20"/>
          <p:cNvSpPr txBox="1">
            <a:spLocks noGrp="1"/>
          </p:cNvSpPr>
          <p:nvPr>
            <p:ph type="title"/>
          </p:nvPr>
        </p:nvSpPr>
        <p:spPr>
          <a:xfrm>
            <a:off x="3279450" y="3211950"/>
            <a:ext cx="2594400" cy="403200"/>
          </a:xfrm>
          <a:prstGeom prst="rect">
            <a:avLst/>
          </a:prstGeom>
          <a:noFill/>
        </p:spPr>
        <p:txBody>
          <a:bodyPr spcFirstLastPara="1" wrap="square" lIns="91425" tIns="91425" rIns="91425" bIns="91425" anchor="ctr" anchorCtr="0">
            <a:noAutofit/>
          </a:bodyPr>
          <a:lstStyle>
            <a:lvl1pPr lvl="0" algn="ctr">
              <a:spcBef>
                <a:spcPts val="0"/>
              </a:spcBef>
              <a:spcAft>
                <a:spcPts val="0"/>
              </a:spcAft>
              <a:buClr>
                <a:schemeClr val="accent3"/>
              </a:buClr>
              <a:buSzPts val="1800"/>
              <a:buNone/>
              <a:defRPr sz="1800">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530" name="Google Shape;530;p20"/>
          <p:cNvSpPr txBox="1">
            <a:spLocks noGrp="1"/>
          </p:cNvSpPr>
          <p:nvPr>
            <p:ph type="title" idx="2"/>
          </p:nvPr>
        </p:nvSpPr>
        <p:spPr>
          <a:xfrm>
            <a:off x="1866300" y="2000250"/>
            <a:ext cx="5411400" cy="11982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Big Shoulders Text Light"/>
              <a:buNone/>
              <a:defRPr sz="2400">
                <a:solidFill>
                  <a:schemeClr val="lt1"/>
                </a:solidFill>
                <a:latin typeface="Big Shoulders Text Light"/>
                <a:ea typeface="Big Shoulders Text Light"/>
                <a:cs typeface="Big Shoulders Text Light"/>
                <a:sym typeface="Big Shoulders Text Light"/>
              </a:defRPr>
            </a:lvl1pPr>
            <a:lvl2pPr lvl="1"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2pPr>
            <a:lvl3pPr lvl="2"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3pPr>
            <a:lvl4pPr lvl="3"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4pPr>
            <a:lvl5pPr lvl="4"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5pPr>
            <a:lvl6pPr lvl="5"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6pPr>
            <a:lvl7pPr lvl="6"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7pPr>
            <a:lvl8pPr lvl="7"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8pPr>
            <a:lvl9pPr lvl="8" algn="ctr" rtl="0">
              <a:spcBef>
                <a:spcPts val="0"/>
              </a:spcBef>
              <a:spcAft>
                <a:spcPts val="0"/>
              </a:spcAft>
              <a:buClr>
                <a:schemeClr val="lt1"/>
              </a:buClr>
              <a:buSzPts val="2800"/>
              <a:buFont typeface="Big Shoulders Text Light"/>
              <a:buNone/>
              <a:defRPr>
                <a:solidFill>
                  <a:schemeClr val="lt1"/>
                </a:solidFill>
                <a:latin typeface="Big Shoulders Text Light"/>
                <a:ea typeface="Big Shoulders Text Light"/>
                <a:cs typeface="Big Shoulders Text Light"/>
                <a:sym typeface="Big Shoulders Text Light"/>
              </a:defRPr>
            </a:lvl9pPr>
          </a:lstStyle>
          <a:p>
            <a:endParaRPr/>
          </a:p>
        </p:txBody>
      </p:sp>
      <p:grpSp>
        <p:nvGrpSpPr>
          <p:cNvPr id="531" name="Google Shape;531;p20"/>
          <p:cNvGrpSpPr/>
          <p:nvPr/>
        </p:nvGrpSpPr>
        <p:grpSpPr>
          <a:xfrm>
            <a:off x="-1207817" y="-2753755"/>
            <a:ext cx="11559758" cy="10704205"/>
            <a:chOff x="-1207817" y="-2753755"/>
            <a:chExt cx="11559758" cy="10704205"/>
          </a:xfrm>
        </p:grpSpPr>
        <p:sp>
          <p:nvSpPr>
            <p:cNvPr id="532" name="Google Shape;532;p20"/>
            <p:cNvSpPr/>
            <p:nvPr/>
          </p:nvSpPr>
          <p:spPr>
            <a:xfrm>
              <a:off x="2775328" y="524195"/>
              <a:ext cx="3593216" cy="4150222"/>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2205709" y="54730"/>
              <a:ext cx="4732490" cy="5087123"/>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1636090" y="-412676"/>
              <a:ext cx="5869636" cy="602196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1068531" y="-880082"/>
              <a:ext cx="7006850" cy="6958866"/>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98912" y="-1349547"/>
              <a:ext cx="8146124" cy="7895698"/>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70707" y="-1816884"/>
              <a:ext cx="9285398" cy="8830471"/>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640326" y="-2284290"/>
              <a:ext cx="10422613" cy="9767372"/>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1207817" y="-2753755"/>
              <a:ext cx="11559758" cy="10704205"/>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4"/>
              </a:solidFill>
              <a:prstDash val="solid"/>
              <a:round/>
              <a:headEnd type="none" w="sm" len="sm"/>
              <a:tailEnd type="none" w="sm" len="sm"/>
            </a:ln>
            <a:effectLst>
              <a:outerShdw blurRad="100013" algn="bl" rotWithShape="0">
                <a:schemeClr val="l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CUSTOM_5_1_1_1">
    <p:spTree>
      <p:nvGrpSpPr>
        <p:cNvPr id="1" name="Shape 540"/>
        <p:cNvGrpSpPr/>
        <p:nvPr/>
      </p:nvGrpSpPr>
      <p:grpSpPr>
        <a:xfrm>
          <a:off x="0" y="0"/>
          <a:ext cx="0" cy="0"/>
          <a:chOff x="0" y="0"/>
          <a:chExt cx="0" cy="0"/>
        </a:xfrm>
      </p:grpSpPr>
      <p:sp>
        <p:nvSpPr>
          <p:cNvPr id="541" name="Google Shape;541;p21"/>
          <p:cNvSpPr txBox="1">
            <a:spLocks noGrp="1"/>
          </p:cNvSpPr>
          <p:nvPr>
            <p:ph type="title" hasCustomPrompt="1"/>
          </p:nvPr>
        </p:nvSpPr>
        <p:spPr>
          <a:xfrm>
            <a:off x="2144035"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2" name="Google Shape;542;p21"/>
          <p:cNvSpPr txBox="1">
            <a:spLocks noGrp="1"/>
          </p:cNvSpPr>
          <p:nvPr>
            <p:ph type="subTitle" idx="1"/>
          </p:nvPr>
        </p:nvSpPr>
        <p:spPr>
          <a:xfrm>
            <a:off x="1760038"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21"/>
          <p:cNvSpPr txBox="1">
            <a:spLocks noGrp="1"/>
          </p:cNvSpPr>
          <p:nvPr>
            <p:ph type="subTitle" idx="2"/>
          </p:nvPr>
        </p:nvSpPr>
        <p:spPr>
          <a:xfrm>
            <a:off x="1867286"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4" name="Google Shape;544;p21"/>
          <p:cNvSpPr txBox="1">
            <a:spLocks noGrp="1"/>
          </p:cNvSpPr>
          <p:nvPr>
            <p:ph type="title" idx="3" hasCustomPrompt="1"/>
          </p:nvPr>
        </p:nvSpPr>
        <p:spPr>
          <a:xfrm>
            <a:off x="4120810" y="1892296"/>
            <a:ext cx="941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5" name="Google Shape;545;p21"/>
          <p:cNvSpPr txBox="1">
            <a:spLocks noGrp="1"/>
          </p:cNvSpPr>
          <p:nvPr>
            <p:ph type="subTitle" idx="4"/>
          </p:nvPr>
        </p:nvSpPr>
        <p:spPr>
          <a:xfrm>
            <a:off x="3736812"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6" name="Google Shape;546;p21"/>
          <p:cNvSpPr txBox="1">
            <a:spLocks noGrp="1"/>
          </p:cNvSpPr>
          <p:nvPr>
            <p:ph type="subTitle" idx="5"/>
          </p:nvPr>
        </p:nvSpPr>
        <p:spPr>
          <a:xfrm>
            <a:off x="3844061"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sp>
        <p:nvSpPr>
          <p:cNvPr id="547" name="Google Shape;547;p21"/>
          <p:cNvSpPr txBox="1">
            <a:spLocks noGrp="1"/>
          </p:cNvSpPr>
          <p:nvPr>
            <p:ph type="title" idx="6" hasCustomPrompt="1"/>
          </p:nvPr>
        </p:nvSpPr>
        <p:spPr>
          <a:xfrm>
            <a:off x="6124863" y="1892296"/>
            <a:ext cx="875100" cy="40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548" name="Google Shape;548;p21"/>
          <p:cNvSpPr txBox="1">
            <a:spLocks noGrp="1"/>
          </p:cNvSpPr>
          <p:nvPr>
            <p:ph type="subTitle" idx="7"/>
          </p:nvPr>
        </p:nvSpPr>
        <p:spPr>
          <a:xfrm>
            <a:off x="5707864" y="3360868"/>
            <a:ext cx="1676100" cy="40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9" name="Google Shape;549;p21"/>
          <p:cNvSpPr txBox="1">
            <a:spLocks noGrp="1"/>
          </p:cNvSpPr>
          <p:nvPr>
            <p:ph type="subTitle" idx="8"/>
          </p:nvPr>
        </p:nvSpPr>
        <p:spPr>
          <a:xfrm>
            <a:off x="5815114" y="2890255"/>
            <a:ext cx="1461600" cy="323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1pPr>
            <a:lvl2pPr lvl="1"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2pPr>
            <a:lvl3pPr lvl="2"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3pPr>
            <a:lvl4pPr lvl="3"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4pPr>
            <a:lvl5pPr lvl="4"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5pPr>
            <a:lvl6pPr lvl="5"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6pPr>
            <a:lvl7pPr lvl="6"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7pPr>
            <a:lvl8pPr lvl="7"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8pPr>
            <a:lvl9pPr lvl="8" algn="ctr" rtl="0">
              <a:lnSpc>
                <a:spcPct val="100000"/>
              </a:lnSpc>
              <a:spcBef>
                <a:spcPts val="0"/>
              </a:spcBef>
              <a:spcAft>
                <a:spcPts val="0"/>
              </a:spcAft>
              <a:buSzPts val="2100"/>
              <a:buFont typeface="Blinker SemiBold"/>
              <a:buNone/>
              <a:defRPr sz="2100">
                <a:latin typeface="Blinker SemiBold"/>
                <a:ea typeface="Blinker SemiBold"/>
                <a:cs typeface="Blinker SemiBold"/>
                <a:sym typeface="Blinker SemiBold"/>
              </a:defRPr>
            </a:lvl9pPr>
          </a:lstStyle>
          <a:p>
            <a:endParaRPr/>
          </a:p>
        </p:txBody>
      </p:sp>
      <p:grpSp>
        <p:nvGrpSpPr>
          <p:cNvPr id="550" name="Google Shape;550;p21"/>
          <p:cNvGrpSpPr/>
          <p:nvPr/>
        </p:nvGrpSpPr>
        <p:grpSpPr>
          <a:xfrm>
            <a:off x="6521563" y="776021"/>
            <a:ext cx="7649705" cy="7649117"/>
            <a:chOff x="6521563" y="776021"/>
            <a:chExt cx="7649705" cy="7649117"/>
          </a:xfrm>
        </p:grpSpPr>
        <p:sp>
          <p:nvSpPr>
            <p:cNvPr id="551" name="Google Shape;551;p21"/>
            <p:cNvSpPr/>
            <p:nvPr/>
          </p:nvSpPr>
          <p:spPr>
            <a:xfrm rot="-752362" flipH="1">
              <a:off x="7140958" y="1395509"/>
              <a:ext cx="6410916" cy="6410141"/>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rot="-752362" flipH="1">
              <a:off x="7322546" y="1576363"/>
              <a:ext cx="6047734" cy="6048459"/>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rot="-752362" flipH="1">
              <a:off x="7503769" y="1757967"/>
              <a:ext cx="5685276" cy="568525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1"/>
            <p:cNvSpPr/>
            <p:nvPr/>
          </p:nvSpPr>
          <p:spPr>
            <a:xfrm rot="-752362" flipH="1">
              <a:off x="7685079" y="1939587"/>
              <a:ext cx="5322818" cy="532279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rot="-752362" flipH="1">
              <a:off x="7866220" y="2120450"/>
              <a:ext cx="4960361" cy="4960336"/>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rot="-752362" flipH="1">
              <a:off x="8047823" y="2302078"/>
              <a:ext cx="4597153" cy="4597128"/>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rot="-752362" flipH="1">
              <a:off x="8229037" y="2482932"/>
              <a:ext cx="4234721" cy="423544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rot="-752362" flipH="1">
              <a:off x="8410259" y="2664537"/>
              <a:ext cx="3872263" cy="3872238"/>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752362" flipH="1">
              <a:off x="8591569" y="2846156"/>
              <a:ext cx="3509806" cy="350978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rot="-752362" flipH="1">
              <a:off x="8772711" y="3027019"/>
              <a:ext cx="3147348" cy="3147323"/>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21"/>
          <p:cNvGrpSpPr/>
          <p:nvPr/>
        </p:nvGrpSpPr>
        <p:grpSpPr>
          <a:xfrm>
            <a:off x="-4799211" y="-3076322"/>
            <a:ext cx="7205473" cy="7204808"/>
            <a:chOff x="-15125236" y="31878"/>
            <a:chExt cx="7205473" cy="7204808"/>
          </a:xfrm>
        </p:grpSpPr>
        <p:sp>
          <p:nvSpPr>
            <p:cNvPr id="562" name="Google Shape;562;p21"/>
            <p:cNvSpPr/>
            <p:nvPr/>
          </p:nvSpPr>
          <p:spPr>
            <a:xfrm rot="-457905" flipH="1">
              <a:off x="-14727976" y="429193"/>
              <a:ext cx="6410953" cy="6410178"/>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rot="-457905" flipH="1">
              <a:off x="-14546395" y="610041"/>
              <a:ext cx="6047768" cy="6048493"/>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rot="-457905" flipH="1">
              <a:off x="-14365177" y="791639"/>
              <a:ext cx="5685309" cy="568528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rot="-457905" flipH="1">
              <a:off x="-14183906" y="973258"/>
              <a:ext cx="5322849" cy="5322824"/>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rot="-457905" flipH="1">
              <a:off x="-14002738" y="1154110"/>
              <a:ext cx="4960389" cy="4960364"/>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rot="-457905" flipH="1">
              <a:off x="-13821142" y="1335733"/>
              <a:ext cx="4597180" cy="4597155"/>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rot="-457905" flipH="1">
              <a:off x="-13639935" y="1516581"/>
              <a:ext cx="4234745" cy="4235470"/>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rot="-457905" flipH="1">
              <a:off x="-13458718" y="1698179"/>
              <a:ext cx="3872286" cy="387226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rot="-457905" flipH="1">
              <a:off x="-13277447" y="1879798"/>
              <a:ext cx="3509826" cy="350980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rot="-457905" flipH="1">
              <a:off x="-13096279" y="2060650"/>
              <a:ext cx="3147366" cy="3147341"/>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txBox="1">
            <a:spLocks noGrp="1"/>
          </p:cNvSpPr>
          <p:nvPr>
            <p:ph type="title" idx="9"/>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2">
  <p:cSld name="CUSTOM_12">
    <p:spTree>
      <p:nvGrpSpPr>
        <p:cNvPr id="1" name="Shape 573"/>
        <p:cNvGrpSpPr/>
        <p:nvPr/>
      </p:nvGrpSpPr>
      <p:grpSpPr>
        <a:xfrm>
          <a:off x="0" y="0"/>
          <a:ext cx="0" cy="0"/>
          <a:chOff x="0" y="0"/>
          <a:chExt cx="0" cy="0"/>
        </a:xfrm>
      </p:grpSpPr>
      <p:sp>
        <p:nvSpPr>
          <p:cNvPr id="574" name="Google Shape;574;p22"/>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5" name="Google Shape;575;p22"/>
          <p:cNvSpPr txBox="1">
            <a:spLocks noGrp="1"/>
          </p:cNvSpPr>
          <p:nvPr>
            <p:ph type="body" idx="1"/>
          </p:nvPr>
        </p:nvSpPr>
        <p:spPr>
          <a:xfrm>
            <a:off x="715100" y="943300"/>
            <a:ext cx="7759200" cy="36654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AutoNum type="arabicPeriod"/>
              <a:defRPr sz="1400"/>
            </a:lvl1pPr>
            <a:lvl2pPr marL="914400" lvl="1" indent="-330200">
              <a:spcBef>
                <a:spcPts val="0"/>
              </a:spcBef>
              <a:spcAft>
                <a:spcPts val="0"/>
              </a:spcAft>
              <a:buSzPts val="1600"/>
              <a:buAutoNum type="alphaLcPeriod"/>
              <a:defRPr/>
            </a:lvl2pPr>
            <a:lvl3pPr marL="1371600" lvl="2" indent="-330200">
              <a:spcBef>
                <a:spcPts val="1600"/>
              </a:spcBef>
              <a:spcAft>
                <a:spcPts val="0"/>
              </a:spcAft>
              <a:buSzPts val="1600"/>
              <a:buAutoNum type="romanLcPeriod"/>
              <a:defRPr/>
            </a:lvl3pPr>
            <a:lvl4pPr marL="1828800" lvl="3" indent="-330200">
              <a:spcBef>
                <a:spcPts val="1600"/>
              </a:spcBef>
              <a:spcAft>
                <a:spcPts val="0"/>
              </a:spcAft>
              <a:buSzPts val="1600"/>
              <a:buAutoNum type="arabicPeriod"/>
              <a:defRPr/>
            </a:lvl4pPr>
            <a:lvl5pPr marL="2286000" lvl="4" indent="-330200">
              <a:spcBef>
                <a:spcPts val="1600"/>
              </a:spcBef>
              <a:spcAft>
                <a:spcPts val="0"/>
              </a:spcAft>
              <a:buSzPts val="1600"/>
              <a:buAutoNum type="alphaLcPeriod"/>
              <a:defRPr/>
            </a:lvl5pPr>
            <a:lvl6pPr marL="2743200" lvl="5" indent="-330200">
              <a:spcBef>
                <a:spcPts val="1600"/>
              </a:spcBef>
              <a:spcAft>
                <a:spcPts val="0"/>
              </a:spcAft>
              <a:buSzPts val="1600"/>
              <a:buAutoNum type="romanLcPeriod"/>
              <a:defRPr/>
            </a:lvl6pPr>
            <a:lvl7pPr marL="3200400" lvl="6" indent="-330200">
              <a:spcBef>
                <a:spcPts val="1600"/>
              </a:spcBef>
              <a:spcAft>
                <a:spcPts val="0"/>
              </a:spcAft>
              <a:buSzPts val="1600"/>
              <a:buAutoNum type="arabicPeriod"/>
              <a:defRPr/>
            </a:lvl7pPr>
            <a:lvl8pPr marL="3657600" lvl="7" indent="-330200">
              <a:spcBef>
                <a:spcPts val="1600"/>
              </a:spcBef>
              <a:spcAft>
                <a:spcPts val="0"/>
              </a:spcAft>
              <a:buSzPts val="1600"/>
              <a:buAutoNum type="alphaLcPeriod"/>
              <a:defRPr/>
            </a:lvl8pPr>
            <a:lvl9pPr marL="4114800" lvl="8" indent="-330200">
              <a:spcBef>
                <a:spcPts val="1600"/>
              </a:spcBef>
              <a:spcAft>
                <a:spcPts val="1600"/>
              </a:spcAft>
              <a:buSzPts val="1600"/>
              <a:buAutoNum type="romanLcPeriod"/>
              <a:defRPr/>
            </a:lvl9pPr>
          </a:lstStyle>
          <a:p>
            <a:endParaRPr/>
          </a:p>
        </p:txBody>
      </p:sp>
      <p:grpSp>
        <p:nvGrpSpPr>
          <p:cNvPr id="576" name="Google Shape;576;p22"/>
          <p:cNvGrpSpPr/>
          <p:nvPr/>
        </p:nvGrpSpPr>
        <p:grpSpPr>
          <a:xfrm>
            <a:off x="-37774" y="-1671400"/>
            <a:ext cx="2579616" cy="2579596"/>
            <a:chOff x="6824426" y="4409550"/>
            <a:chExt cx="2579616" cy="2579596"/>
          </a:xfrm>
        </p:grpSpPr>
        <p:sp>
          <p:nvSpPr>
            <p:cNvPr id="577" name="Google Shape;577;p22"/>
            <p:cNvSpPr/>
            <p:nvPr/>
          </p:nvSpPr>
          <p:spPr>
            <a:xfrm>
              <a:off x="6824426" y="4409550"/>
              <a:ext cx="2579616" cy="2579596"/>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6979486" y="4564609"/>
              <a:ext cx="2269495" cy="2269495"/>
            </a:xfrm>
            <a:custGeom>
              <a:avLst/>
              <a:gdLst/>
              <a:ahLst/>
              <a:cxnLst/>
              <a:rect l="l" t="t" r="r" b="b"/>
              <a:pathLst>
                <a:path w="111674" h="111674" fill="none" extrusionOk="0">
                  <a:moveTo>
                    <a:pt x="111674" y="55837"/>
                  </a:moveTo>
                  <a:cubicBezTo>
                    <a:pt x="111674" y="86658"/>
                    <a:pt x="86658" y="111673"/>
                    <a:pt x="55837" y="111673"/>
                  </a:cubicBezTo>
                  <a:cubicBezTo>
                    <a:pt x="25016" y="111673"/>
                    <a:pt x="0" y="86658"/>
                    <a:pt x="0" y="55837"/>
                  </a:cubicBezTo>
                  <a:cubicBezTo>
                    <a:pt x="0" y="24985"/>
                    <a:pt x="25016" y="0"/>
                    <a:pt x="55837" y="0"/>
                  </a:cubicBezTo>
                  <a:cubicBezTo>
                    <a:pt x="86658" y="0"/>
                    <a:pt x="111674" y="24985"/>
                    <a:pt x="111674" y="5583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7115382" y="4700505"/>
              <a:ext cx="1997702" cy="1997702"/>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a:off x="7251278" y="4836400"/>
              <a:ext cx="1725909" cy="1725909"/>
            </a:xfrm>
            <a:custGeom>
              <a:avLst/>
              <a:gdLst/>
              <a:ahLst/>
              <a:cxnLst/>
              <a:rect l="l" t="t" r="r" b="b"/>
              <a:pathLst>
                <a:path w="84926" h="84926" fill="none" extrusionOk="0">
                  <a:moveTo>
                    <a:pt x="42463" y="84925"/>
                  </a:moveTo>
                  <a:cubicBezTo>
                    <a:pt x="19058" y="84925"/>
                    <a:pt x="0" y="65867"/>
                    <a:pt x="0" y="42463"/>
                  </a:cubicBezTo>
                  <a:cubicBezTo>
                    <a:pt x="0" y="19058"/>
                    <a:pt x="19058" y="0"/>
                    <a:pt x="42463" y="0"/>
                  </a:cubicBezTo>
                  <a:cubicBezTo>
                    <a:pt x="65868" y="0"/>
                    <a:pt x="84926" y="19058"/>
                    <a:pt x="84926" y="42463"/>
                  </a:cubicBezTo>
                  <a:cubicBezTo>
                    <a:pt x="84926" y="65867"/>
                    <a:pt x="65868" y="84925"/>
                    <a:pt x="42463" y="84925"/>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7387173" y="4972296"/>
              <a:ext cx="1454116" cy="1454116"/>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7316594" y="4901696"/>
              <a:ext cx="1595252" cy="1595252"/>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7184742" y="4769845"/>
              <a:ext cx="1859100" cy="1859100"/>
            </a:xfrm>
            <a:custGeom>
              <a:avLst/>
              <a:gdLst/>
              <a:ahLst/>
              <a:cxnLst/>
              <a:rect l="l" t="t" r="r" b="b"/>
              <a:pathLst>
                <a:path w="71552" h="71552" fill="none" extrusionOk="0">
                  <a:moveTo>
                    <a:pt x="35776" y="71551"/>
                  </a:moveTo>
                  <a:cubicBezTo>
                    <a:pt x="16049" y="71551"/>
                    <a:pt x="0" y="55502"/>
                    <a:pt x="0" y="35776"/>
                  </a:cubicBezTo>
                  <a:cubicBezTo>
                    <a:pt x="0" y="16049"/>
                    <a:pt x="16049" y="0"/>
                    <a:pt x="35776" y="0"/>
                  </a:cubicBezTo>
                  <a:cubicBezTo>
                    <a:pt x="55503" y="0"/>
                    <a:pt x="71552" y="16049"/>
                    <a:pt x="71552" y="35776"/>
                  </a:cubicBezTo>
                  <a:cubicBezTo>
                    <a:pt x="71552" y="55502"/>
                    <a:pt x="55503" y="71551"/>
                    <a:pt x="35776" y="71551"/>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046916" y="4632059"/>
              <a:ext cx="2134585" cy="2134585"/>
            </a:xfrm>
            <a:custGeom>
              <a:avLst/>
              <a:gdLst/>
              <a:ahLst/>
              <a:cxnLst/>
              <a:rect l="l" t="t" r="r" b="b"/>
              <a:pathLst>
                <a:path w="98300" h="98300" fill="none" extrusionOk="0">
                  <a:moveTo>
                    <a:pt x="49150" y="98299"/>
                  </a:moveTo>
                  <a:cubicBezTo>
                    <a:pt x="22037" y="98299"/>
                    <a:pt x="0" y="76263"/>
                    <a:pt x="0" y="49150"/>
                  </a:cubicBezTo>
                  <a:cubicBezTo>
                    <a:pt x="0" y="22037"/>
                    <a:pt x="22037" y="0"/>
                    <a:pt x="49150" y="0"/>
                  </a:cubicBezTo>
                  <a:cubicBezTo>
                    <a:pt x="76263" y="0"/>
                    <a:pt x="98300" y="22037"/>
                    <a:pt x="98300" y="49150"/>
                  </a:cubicBezTo>
                  <a:cubicBezTo>
                    <a:pt x="98300" y="76232"/>
                    <a:pt x="76263" y="98299"/>
                    <a:pt x="49150" y="98299"/>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6901712" y="4487933"/>
              <a:ext cx="2423170" cy="2423151"/>
            </a:xfrm>
            <a:custGeom>
              <a:avLst/>
              <a:gdLst/>
              <a:ahLst/>
              <a:cxnLst/>
              <a:rect l="l" t="t" r="r" b="b"/>
              <a:pathLst>
                <a:path w="126934" h="126933" fill="none" extrusionOk="0">
                  <a:moveTo>
                    <a:pt x="126933" y="63467"/>
                  </a:moveTo>
                  <a:cubicBezTo>
                    <a:pt x="126933" y="98513"/>
                    <a:pt x="98513" y="126933"/>
                    <a:pt x="63467" y="126933"/>
                  </a:cubicBezTo>
                  <a:cubicBezTo>
                    <a:pt x="28421" y="126933"/>
                    <a:pt x="1" y="98513"/>
                    <a:pt x="1" y="63467"/>
                  </a:cubicBezTo>
                  <a:cubicBezTo>
                    <a:pt x="1" y="28421"/>
                    <a:pt x="28421" y="1"/>
                    <a:pt x="63467" y="1"/>
                  </a:cubicBezTo>
                  <a:cubicBezTo>
                    <a:pt x="98513" y="1"/>
                    <a:pt x="126933" y="28421"/>
                    <a:pt x="126933" y="63467"/>
                  </a:cubicBezTo>
                  <a:close/>
                </a:path>
              </a:pathLst>
            </a:custGeom>
            <a:noFill/>
            <a:ln w="19050" cap="rnd" cmpd="sng">
              <a:solidFill>
                <a:schemeClr val="accent3"/>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5894575" y="2050675"/>
            <a:ext cx="2460000" cy="9630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solidFill>
                  <a:schemeClr val="lt1"/>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70" name="Google Shape;70;p3"/>
          <p:cNvSpPr txBox="1">
            <a:spLocks noGrp="1"/>
          </p:cNvSpPr>
          <p:nvPr>
            <p:ph type="title" idx="2" hasCustomPrompt="1"/>
          </p:nvPr>
        </p:nvSpPr>
        <p:spPr>
          <a:xfrm>
            <a:off x="520888" y="1877300"/>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 name="Google Shape;71;p3"/>
          <p:cNvSpPr txBox="1">
            <a:spLocks noGrp="1"/>
          </p:cNvSpPr>
          <p:nvPr>
            <p:ph type="subTitle" idx="1"/>
          </p:nvPr>
        </p:nvSpPr>
        <p:spPr>
          <a:xfrm>
            <a:off x="5894575" y="3143300"/>
            <a:ext cx="23211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grpSp>
        <p:nvGrpSpPr>
          <p:cNvPr id="72" name="Google Shape;72;p3"/>
          <p:cNvGrpSpPr/>
          <p:nvPr/>
        </p:nvGrpSpPr>
        <p:grpSpPr>
          <a:xfrm>
            <a:off x="-2194475" y="-570787"/>
            <a:ext cx="7111100" cy="6284325"/>
            <a:chOff x="-2194475" y="-570787"/>
            <a:chExt cx="7111100" cy="6284325"/>
          </a:xfrm>
        </p:grpSpPr>
        <p:sp>
          <p:nvSpPr>
            <p:cNvPr id="73" name="Google Shape;73;p3"/>
            <p:cNvSpPr/>
            <p:nvPr/>
          </p:nvSpPr>
          <p:spPr>
            <a:xfrm>
              <a:off x="706800" y="1816038"/>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99350" y="1645063"/>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91900" y="1474838"/>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200" y="1304613"/>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22250" y="1133638"/>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9700" y="963438"/>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37150" y="793213"/>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3825" y="622238"/>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951275" y="452038"/>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158725" y="281813"/>
              <a:ext cx="5038875" cy="4579875"/>
            </a:xfrm>
            <a:custGeom>
              <a:avLst/>
              <a:gdLst/>
              <a:ahLst/>
              <a:cxnLst/>
              <a:rect l="l" t="t" r="r" b="b"/>
              <a:pathLst>
                <a:path w="201555" h="183195" fill="none" extrusionOk="0">
                  <a:moveTo>
                    <a:pt x="0" y="82950"/>
                  </a:moveTo>
                  <a:lnTo>
                    <a:pt x="57874" y="0"/>
                  </a:lnTo>
                  <a:lnTo>
                    <a:pt x="158666" y="8633"/>
                  </a:lnTo>
                  <a:lnTo>
                    <a:pt x="201554" y="100215"/>
                  </a:lnTo>
                  <a:lnTo>
                    <a:pt x="143711" y="183195"/>
                  </a:lnTo>
                  <a:lnTo>
                    <a:pt x="42919" y="174532"/>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365425" y="110838"/>
              <a:ext cx="5453025" cy="4921075"/>
            </a:xfrm>
            <a:custGeom>
              <a:avLst/>
              <a:gdLst/>
              <a:ahLst/>
              <a:cxnLst/>
              <a:rect l="l" t="t" r="r" b="b"/>
              <a:pathLst>
                <a:path w="218121" h="196843" fill="none" extrusionOk="0">
                  <a:moveTo>
                    <a:pt x="1" y="90518"/>
                  </a:moveTo>
                  <a:lnTo>
                    <a:pt x="61370" y="0"/>
                  </a:lnTo>
                  <a:lnTo>
                    <a:pt x="170460" y="7934"/>
                  </a:lnTo>
                  <a:lnTo>
                    <a:pt x="218120" y="106355"/>
                  </a:lnTo>
                  <a:lnTo>
                    <a:pt x="156721" y="196842"/>
                  </a:lnTo>
                  <a:lnTo>
                    <a:pt x="47661" y="188939"/>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72875" y="-59387"/>
              <a:ext cx="5867925" cy="5261500"/>
            </a:xfrm>
            <a:custGeom>
              <a:avLst/>
              <a:gdLst/>
              <a:ahLst/>
              <a:cxnLst/>
              <a:rect l="l" t="t" r="r" b="b"/>
              <a:pathLst>
                <a:path w="234717" h="210460" fill="none" extrusionOk="0">
                  <a:moveTo>
                    <a:pt x="1" y="98027"/>
                  </a:moveTo>
                  <a:lnTo>
                    <a:pt x="64895" y="1"/>
                  </a:lnTo>
                  <a:lnTo>
                    <a:pt x="182253" y="7205"/>
                  </a:lnTo>
                  <a:lnTo>
                    <a:pt x="234716" y="112434"/>
                  </a:lnTo>
                  <a:lnTo>
                    <a:pt x="169791" y="210460"/>
                  </a:lnTo>
                  <a:lnTo>
                    <a:pt x="52433" y="203286"/>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780325" y="-229587"/>
              <a:ext cx="6282825" cy="5602675"/>
            </a:xfrm>
            <a:custGeom>
              <a:avLst/>
              <a:gdLst/>
              <a:ahLst/>
              <a:cxnLst/>
              <a:rect l="l" t="t" r="r" b="b"/>
              <a:pathLst>
                <a:path w="251313" h="224107" fill="none" extrusionOk="0">
                  <a:moveTo>
                    <a:pt x="1" y="105564"/>
                  </a:moveTo>
                  <a:lnTo>
                    <a:pt x="68452" y="0"/>
                  </a:lnTo>
                  <a:lnTo>
                    <a:pt x="194077" y="6474"/>
                  </a:lnTo>
                  <a:lnTo>
                    <a:pt x="251312" y="118513"/>
                  </a:lnTo>
                  <a:lnTo>
                    <a:pt x="182861" y="224107"/>
                  </a:lnTo>
                  <a:lnTo>
                    <a:pt x="57205" y="217633"/>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987775" y="-400562"/>
              <a:ext cx="6696950" cy="5943875"/>
            </a:xfrm>
            <a:custGeom>
              <a:avLst/>
              <a:gdLst/>
              <a:ahLst/>
              <a:cxnLst/>
              <a:rect l="l" t="t" r="r" b="b"/>
              <a:pathLst>
                <a:path w="267878" h="237755" fill="none" extrusionOk="0">
                  <a:moveTo>
                    <a:pt x="1" y="113133"/>
                  </a:moveTo>
                  <a:lnTo>
                    <a:pt x="71978" y="0"/>
                  </a:lnTo>
                  <a:lnTo>
                    <a:pt x="205901" y="5775"/>
                  </a:lnTo>
                  <a:lnTo>
                    <a:pt x="267878" y="124652"/>
                  </a:lnTo>
                  <a:lnTo>
                    <a:pt x="195931" y="237754"/>
                  </a:lnTo>
                  <a:lnTo>
                    <a:pt x="62008" y="232010"/>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194475" y="-570787"/>
              <a:ext cx="7111100" cy="6284325"/>
            </a:xfrm>
            <a:custGeom>
              <a:avLst/>
              <a:gdLst/>
              <a:ahLst/>
              <a:cxnLst/>
              <a:rect l="l" t="t" r="r" b="b"/>
              <a:pathLst>
                <a:path w="284444" h="251373" fill="none" extrusionOk="0">
                  <a:moveTo>
                    <a:pt x="1" y="120641"/>
                  </a:moveTo>
                  <a:lnTo>
                    <a:pt x="75473" y="1"/>
                  </a:lnTo>
                  <a:lnTo>
                    <a:pt x="217695" y="5046"/>
                  </a:lnTo>
                  <a:lnTo>
                    <a:pt x="284444" y="130732"/>
                  </a:lnTo>
                  <a:lnTo>
                    <a:pt x="208971" y="251372"/>
                  </a:lnTo>
                  <a:lnTo>
                    <a:pt x="66750" y="246357"/>
                  </a:lnTo>
                  <a:close/>
                </a:path>
              </a:pathLst>
            </a:custGeom>
            <a:noFill/>
            <a:ln w="19050" cap="rnd" cmpd="sng">
              <a:solidFill>
                <a:schemeClr val="accent3"/>
              </a:solidFill>
              <a:prstDash val="solid"/>
              <a:round/>
              <a:headEnd type="none" w="sm" len="sm"/>
              <a:tailEnd type="none" w="sm" len="sm"/>
            </a:ln>
            <a:effectLst>
              <a:outerShdw blurRad="114300"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3">
  <p:cSld name="CUSTOM_12_1">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8" name="Google Shape;588;p23"/>
          <p:cNvSpPr txBox="1">
            <a:spLocks noGrp="1"/>
          </p:cNvSpPr>
          <p:nvPr>
            <p:ph type="body" idx="1"/>
          </p:nvPr>
        </p:nvSpPr>
        <p:spPr>
          <a:xfrm>
            <a:off x="707500"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589" name="Google Shape;589;p23"/>
          <p:cNvSpPr txBox="1">
            <a:spLocks noGrp="1"/>
          </p:cNvSpPr>
          <p:nvPr>
            <p:ph type="body" idx="2"/>
          </p:nvPr>
        </p:nvSpPr>
        <p:spPr>
          <a:xfrm>
            <a:off x="4710975" y="1237675"/>
            <a:ext cx="3712200" cy="33711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a:lvl1pPr>
            <a:lvl2pPr marL="914400" lvl="1" indent="-330200" rtl="0">
              <a:spcBef>
                <a:spcPts val="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grpSp>
        <p:nvGrpSpPr>
          <p:cNvPr id="590" name="Google Shape;590;p23"/>
          <p:cNvGrpSpPr/>
          <p:nvPr/>
        </p:nvGrpSpPr>
        <p:grpSpPr>
          <a:xfrm>
            <a:off x="-1738225" y="-2808425"/>
            <a:ext cx="4624725" cy="4238675"/>
            <a:chOff x="-1738225" y="-2808425"/>
            <a:chExt cx="4624725" cy="4238675"/>
          </a:xfrm>
        </p:grpSpPr>
        <p:sp>
          <p:nvSpPr>
            <p:cNvPr id="591" name="Google Shape;591;p23"/>
            <p:cNvSpPr/>
            <p:nvPr/>
          </p:nvSpPr>
          <p:spPr>
            <a:xfrm>
              <a:off x="-80150" y="-1444425"/>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87600" y="-1615400"/>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95050" y="-1785625"/>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701750" y="-1955850"/>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909200" y="-2126825"/>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1116650" y="-2297025"/>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1324100" y="-2467250"/>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1530775" y="-2638225"/>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1738225" y="-2808425"/>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a:off x="5359300" y="4206150"/>
            <a:ext cx="4624725" cy="4238675"/>
            <a:chOff x="-2409450" y="-1233250"/>
            <a:chExt cx="4624725" cy="4238675"/>
          </a:xfrm>
        </p:grpSpPr>
        <p:sp>
          <p:nvSpPr>
            <p:cNvPr id="601" name="Google Shape;601;p23"/>
            <p:cNvSpPr/>
            <p:nvPr/>
          </p:nvSpPr>
          <p:spPr>
            <a:xfrm>
              <a:off x="-751375" y="130750"/>
              <a:ext cx="1308575" cy="1511425"/>
            </a:xfrm>
            <a:custGeom>
              <a:avLst/>
              <a:gdLst/>
              <a:ahLst/>
              <a:cxnLst/>
              <a:rect l="l" t="t" r="r" b="b"/>
              <a:pathLst>
                <a:path w="52343" h="60457" fill="none" extrusionOk="0">
                  <a:moveTo>
                    <a:pt x="1" y="15107"/>
                  </a:moveTo>
                  <a:lnTo>
                    <a:pt x="26171" y="0"/>
                  </a:lnTo>
                  <a:lnTo>
                    <a:pt x="52342" y="15107"/>
                  </a:lnTo>
                  <a:lnTo>
                    <a:pt x="52342" y="45320"/>
                  </a:lnTo>
                  <a:lnTo>
                    <a:pt x="26171" y="60457"/>
                  </a:lnTo>
                  <a:lnTo>
                    <a:pt x="1" y="45320"/>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958825" y="-40225"/>
              <a:ext cx="1723475" cy="1852625"/>
            </a:xfrm>
            <a:custGeom>
              <a:avLst/>
              <a:gdLst/>
              <a:ahLst/>
              <a:cxnLst/>
              <a:rect l="l" t="t" r="r" b="b"/>
              <a:pathLst>
                <a:path w="68939" h="74105" fill="none" extrusionOk="0">
                  <a:moveTo>
                    <a:pt x="1" y="22675"/>
                  </a:moveTo>
                  <a:lnTo>
                    <a:pt x="29697" y="0"/>
                  </a:lnTo>
                  <a:lnTo>
                    <a:pt x="64166" y="14408"/>
                  </a:lnTo>
                  <a:lnTo>
                    <a:pt x="68938" y="51460"/>
                  </a:lnTo>
                  <a:lnTo>
                    <a:pt x="39242" y="74105"/>
                  </a:lnTo>
                  <a:lnTo>
                    <a:pt x="4773" y="59697"/>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1166275" y="-210450"/>
              <a:ext cx="2137600" cy="2193075"/>
            </a:xfrm>
            <a:custGeom>
              <a:avLst/>
              <a:gdLst/>
              <a:ahLst/>
              <a:cxnLst/>
              <a:rect l="l" t="t" r="r" b="b"/>
              <a:pathLst>
                <a:path w="85504" h="87723" fill="none" extrusionOk="0">
                  <a:moveTo>
                    <a:pt x="1" y="30183"/>
                  </a:moveTo>
                  <a:lnTo>
                    <a:pt x="33223" y="1"/>
                  </a:lnTo>
                  <a:lnTo>
                    <a:pt x="75990" y="13679"/>
                  </a:lnTo>
                  <a:lnTo>
                    <a:pt x="85504" y="57539"/>
                  </a:lnTo>
                  <a:lnTo>
                    <a:pt x="52312" y="87722"/>
                  </a:lnTo>
                  <a:lnTo>
                    <a:pt x="9545" y="7404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1372975" y="-380675"/>
              <a:ext cx="2551750" cy="2534275"/>
            </a:xfrm>
            <a:custGeom>
              <a:avLst/>
              <a:gdLst/>
              <a:ahLst/>
              <a:cxnLst/>
              <a:rect l="l" t="t" r="r" b="b"/>
              <a:pathLst>
                <a:path w="102070" h="101371" fill="none" extrusionOk="0">
                  <a:moveTo>
                    <a:pt x="1" y="37722"/>
                  </a:moveTo>
                  <a:lnTo>
                    <a:pt x="36719" y="1"/>
                  </a:lnTo>
                  <a:lnTo>
                    <a:pt x="87784" y="12949"/>
                  </a:lnTo>
                  <a:lnTo>
                    <a:pt x="102070" y="63619"/>
                  </a:lnTo>
                  <a:lnTo>
                    <a:pt x="65321" y="101370"/>
                  </a:lnTo>
                  <a:lnTo>
                    <a:pt x="14287" y="88391"/>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1580425" y="-551650"/>
              <a:ext cx="2966650" cy="2875450"/>
            </a:xfrm>
            <a:custGeom>
              <a:avLst/>
              <a:gdLst/>
              <a:ahLst/>
              <a:cxnLst/>
              <a:rect l="l" t="t" r="r" b="b"/>
              <a:pathLst>
                <a:path w="118666" h="115018" fill="none" extrusionOk="0">
                  <a:moveTo>
                    <a:pt x="1" y="45290"/>
                  </a:moveTo>
                  <a:lnTo>
                    <a:pt x="40245" y="1"/>
                  </a:lnTo>
                  <a:lnTo>
                    <a:pt x="99577" y="12250"/>
                  </a:lnTo>
                  <a:lnTo>
                    <a:pt x="118666" y="69759"/>
                  </a:lnTo>
                  <a:lnTo>
                    <a:pt x="78391" y="115018"/>
                  </a:lnTo>
                  <a:lnTo>
                    <a:pt x="19059" y="102768"/>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1787875" y="-721850"/>
              <a:ext cx="3381550" cy="3215875"/>
            </a:xfrm>
            <a:custGeom>
              <a:avLst/>
              <a:gdLst/>
              <a:ahLst/>
              <a:cxnLst/>
              <a:rect l="l" t="t" r="r" b="b"/>
              <a:pathLst>
                <a:path w="135262" h="128635" fill="none" extrusionOk="0">
                  <a:moveTo>
                    <a:pt x="1" y="52797"/>
                  </a:moveTo>
                  <a:lnTo>
                    <a:pt x="43801" y="0"/>
                  </a:lnTo>
                  <a:lnTo>
                    <a:pt x="111401" y="11520"/>
                  </a:lnTo>
                  <a:lnTo>
                    <a:pt x="135262" y="75837"/>
                  </a:lnTo>
                  <a:lnTo>
                    <a:pt x="91462" y="128634"/>
                  </a:lnTo>
                  <a:lnTo>
                    <a:pt x="23831" y="117114"/>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1995325" y="-892075"/>
              <a:ext cx="3795700" cy="3557075"/>
            </a:xfrm>
            <a:custGeom>
              <a:avLst/>
              <a:gdLst/>
              <a:ahLst/>
              <a:cxnLst/>
              <a:rect l="l" t="t" r="r" b="b"/>
              <a:pathLst>
                <a:path w="151828" h="142283" fill="none" extrusionOk="0">
                  <a:moveTo>
                    <a:pt x="1" y="60336"/>
                  </a:moveTo>
                  <a:lnTo>
                    <a:pt x="47327" y="1"/>
                  </a:lnTo>
                  <a:lnTo>
                    <a:pt x="123225" y="10791"/>
                  </a:lnTo>
                  <a:lnTo>
                    <a:pt x="151827" y="81917"/>
                  </a:lnTo>
                  <a:lnTo>
                    <a:pt x="104532" y="142282"/>
                  </a:lnTo>
                  <a:lnTo>
                    <a:pt x="28634" y="131462"/>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202000" y="-1063050"/>
              <a:ext cx="4209825" cy="3898250"/>
            </a:xfrm>
            <a:custGeom>
              <a:avLst/>
              <a:gdLst/>
              <a:ahLst/>
              <a:cxnLst/>
              <a:rect l="l" t="t" r="r" b="b"/>
              <a:pathLst>
                <a:path w="168393" h="155930" fill="none" extrusionOk="0">
                  <a:moveTo>
                    <a:pt x="0" y="67904"/>
                  </a:moveTo>
                  <a:lnTo>
                    <a:pt x="50822" y="1"/>
                  </a:lnTo>
                  <a:lnTo>
                    <a:pt x="135018" y="10092"/>
                  </a:lnTo>
                  <a:lnTo>
                    <a:pt x="168392" y="88057"/>
                  </a:lnTo>
                  <a:lnTo>
                    <a:pt x="117571" y="155930"/>
                  </a:lnTo>
                  <a:lnTo>
                    <a:pt x="33375" y="145839"/>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409450" y="-1233250"/>
              <a:ext cx="4624725" cy="4238675"/>
            </a:xfrm>
            <a:custGeom>
              <a:avLst/>
              <a:gdLst/>
              <a:ahLst/>
              <a:cxnLst/>
              <a:rect l="l" t="t" r="r" b="b"/>
              <a:pathLst>
                <a:path w="184989" h="169547" fill="none" extrusionOk="0">
                  <a:moveTo>
                    <a:pt x="0" y="75411"/>
                  </a:moveTo>
                  <a:lnTo>
                    <a:pt x="54348" y="0"/>
                  </a:lnTo>
                  <a:lnTo>
                    <a:pt x="146842" y="9362"/>
                  </a:lnTo>
                  <a:lnTo>
                    <a:pt x="184989" y="94135"/>
                  </a:lnTo>
                  <a:lnTo>
                    <a:pt x="130641" y="169547"/>
                  </a:lnTo>
                  <a:lnTo>
                    <a:pt x="38147" y="160185"/>
                  </a:lnTo>
                  <a:close/>
                </a:path>
              </a:pathLst>
            </a:custGeom>
            <a:noFill/>
            <a:ln w="19050" cap="rnd" cmpd="sng">
              <a:solidFill>
                <a:schemeClr val="lt1"/>
              </a:solidFill>
              <a:prstDash val="solid"/>
              <a:round/>
              <a:headEnd type="none" w="sm" len="sm"/>
              <a:tailEnd type="none" w="sm" len="sm"/>
            </a:ln>
            <a:effectLst>
              <a:outerShdw blurRad="57150" algn="bl" rotWithShape="0">
                <a:schemeClr val="accent1">
                  <a:alpha val="9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642"/>
        <p:cNvGrpSpPr/>
        <p:nvPr/>
      </p:nvGrpSpPr>
      <p:grpSpPr>
        <a:xfrm>
          <a:off x="0" y="0"/>
          <a:ext cx="0" cy="0"/>
          <a:chOff x="0" y="0"/>
          <a:chExt cx="0" cy="0"/>
        </a:xfrm>
      </p:grpSpPr>
      <p:grpSp>
        <p:nvGrpSpPr>
          <p:cNvPr id="643" name="Google Shape;643;p25"/>
          <p:cNvGrpSpPr/>
          <p:nvPr/>
        </p:nvGrpSpPr>
        <p:grpSpPr>
          <a:xfrm>
            <a:off x="-3160953" y="1242175"/>
            <a:ext cx="6405925" cy="7396775"/>
            <a:chOff x="-3160953" y="1242175"/>
            <a:chExt cx="6405925" cy="7396775"/>
          </a:xfrm>
        </p:grpSpPr>
        <p:sp>
          <p:nvSpPr>
            <p:cNvPr id="644" name="Google Shape;644;p25"/>
            <p:cNvSpPr/>
            <p:nvPr/>
          </p:nvSpPr>
          <p:spPr>
            <a:xfrm>
              <a:off x="-625178" y="417002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5"/>
            <p:cNvSpPr/>
            <p:nvPr/>
          </p:nvSpPr>
          <p:spPr>
            <a:xfrm>
              <a:off x="-707253" y="40758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5"/>
            <p:cNvSpPr/>
            <p:nvPr/>
          </p:nvSpPr>
          <p:spPr>
            <a:xfrm>
              <a:off x="-789328" y="39808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a:off x="-870628" y="388657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a:off x="-952703" y="37923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1034778" y="369812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a:off x="-1116078" y="36031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1198153" y="350892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a:off x="-1279453" y="34147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1361528" y="33197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1443603" y="322547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5"/>
            <p:cNvSpPr/>
            <p:nvPr/>
          </p:nvSpPr>
          <p:spPr>
            <a:xfrm>
              <a:off x="-1524903" y="31312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5"/>
            <p:cNvSpPr/>
            <p:nvPr/>
          </p:nvSpPr>
          <p:spPr>
            <a:xfrm>
              <a:off x="-1606978" y="303627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689028" y="29420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770353" y="284782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1852428" y="27536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1934478" y="26586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015803" y="256437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2097853" y="24701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2179928" y="237517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261228" y="228092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2343303" y="21867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425378" y="209172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2506678" y="19975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2588753" y="190327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2670053" y="180827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2752128" y="17140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2834203" y="161982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2915503" y="15256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2997578" y="143062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3079653" y="13364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3160953" y="124217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25"/>
          <p:cNvGrpSpPr/>
          <p:nvPr/>
        </p:nvGrpSpPr>
        <p:grpSpPr>
          <a:xfrm>
            <a:off x="5916597" y="-3340725"/>
            <a:ext cx="6405925" cy="7396775"/>
            <a:chOff x="-3160953" y="-3340725"/>
            <a:chExt cx="6405925" cy="7396775"/>
          </a:xfrm>
        </p:grpSpPr>
        <p:sp>
          <p:nvSpPr>
            <p:cNvPr id="677" name="Google Shape;677;p25"/>
            <p:cNvSpPr/>
            <p:nvPr/>
          </p:nvSpPr>
          <p:spPr>
            <a:xfrm>
              <a:off x="-625178" y="-412875"/>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07253" y="-507100"/>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5"/>
            <p:cNvSpPr/>
            <p:nvPr/>
          </p:nvSpPr>
          <p:spPr>
            <a:xfrm>
              <a:off x="-789328" y="-602100"/>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5"/>
            <p:cNvSpPr/>
            <p:nvPr/>
          </p:nvSpPr>
          <p:spPr>
            <a:xfrm>
              <a:off x="-870628" y="-696325"/>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52703" y="-790550"/>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5"/>
            <p:cNvSpPr/>
            <p:nvPr/>
          </p:nvSpPr>
          <p:spPr>
            <a:xfrm>
              <a:off x="-1034778" y="-884775"/>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1116078" y="-979750"/>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5"/>
            <p:cNvSpPr/>
            <p:nvPr/>
          </p:nvSpPr>
          <p:spPr>
            <a:xfrm>
              <a:off x="-1198153" y="-1073975"/>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5"/>
            <p:cNvSpPr/>
            <p:nvPr/>
          </p:nvSpPr>
          <p:spPr>
            <a:xfrm>
              <a:off x="-1279453" y="-1168200"/>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1361528" y="-1263200"/>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1443603" y="-1357425"/>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1524903" y="-1451650"/>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1606978" y="-1546625"/>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1689028" y="-1640850"/>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1770353" y="-1735075"/>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1852428" y="-1829300"/>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1934478" y="-1924300"/>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2015803" y="-2018525"/>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2097853" y="-2112750"/>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2179928" y="-2207725"/>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2261228" y="-2301975"/>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2343303" y="-2396200"/>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2425378" y="-2491175"/>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2506678" y="-2585400"/>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2588753" y="-2679625"/>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2670053" y="-2774625"/>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2752128" y="-2868850"/>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2834203" y="-2963075"/>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2915503" y="-3057300"/>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2997578" y="-3152275"/>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3079653" y="-3246500"/>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3160953" y="-3340725"/>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1"/>
              </a:solidFill>
              <a:prstDash val="solid"/>
              <a:miter lim="30395"/>
              <a:headEnd type="none" w="sm" len="sm"/>
              <a:tailEnd type="none" w="sm" len="sm"/>
            </a:ln>
            <a:effectLst>
              <a:outerShdw blurRad="42863"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14">
    <p:spTree>
      <p:nvGrpSpPr>
        <p:cNvPr id="1" name="Shape 709"/>
        <p:cNvGrpSpPr/>
        <p:nvPr/>
      </p:nvGrpSpPr>
      <p:grpSpPr>
        <a:xfrm>
          <a:off x="0" y="0"/>
          <a:ext cx="0" cy="0"/>
          <a:chOff x="0" y="0"/>
          <a:chExt cx="0" cy="0"/>
        </a:xfrm>
      </p:grpSpPr>
      <p:grpSp>
        <p:nvGrpSpPr>
          <p:cNvPr id="710" name="Google Shape;710;p26"/>
          <p:cNvGrpSpPr/>
          <p:nvPr/>
        </p:nvGrpSpPr>
        <p:grpSpPr>
          <a:xfrm>
            <a:off x="-3079214" y="-2854916"/>
            <a:ext cx="9015075" cy="9014606"/>
            <a:chOff x="-3079214" y="-2854916"/>
            <a:chExt cx="9015075" cy="9014606"/>
          </a:xfrm>
        </p:grpSpPr>
        <p:sp>
          <p:nvSpPr>
            <p:cNvPr id="711" name="Google Shape;711;p26"/>
            <p:cNvSpPr/>
            <p:nvPr/>
          </p:nvSpPr>
          <p:spPr>
            <a:xfrm rot="1507447">
              <a:off x="-1961033" y="-1736481"/>
              <a:ext cx="6778712" cy="6777737"/>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rot="1507447">
              <a:off x="-1661035" y="-1510582"/>
              <a:ext cx="6287378" cy="6287432"/>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rot="1507447">
              <a:off x="-1361954" y="-1284887"/>
              <a:ext cx="5797018" cy="5797072"/>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rot="1507447">
              <a:off x="-1062669" y="-1060109"/>
              <a:ext cx="5306713" cy="5307688"/>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rot="1507447">
              <a:off x="-763422" y="-834431"/>
              <a:ext cx="4816408" cy="4816408"/>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rot="1507447">
              <a:off x="-464342" y="-608736"/>
              <a:ext cx="4326048" cy="4326048"/>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rot="1507447">
              <a:off x="-165273" y="-383043"/>
              <a:ext cx="3835689" cy="383574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rot="1507447">
              <a:off x="133756" y="-157360"/>
              <a:ext cx="3345383" cy="3345383"/>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rot="1507447">
              <a:off x="432834" y="68347"/>
              <a:ext cx="2855078" cy="2855024"/>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rot="1507447">
              <a:off x="732843" y="294194"/>
              <a:ext cx="2363744" cy="2364773"/>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rot="1507447">
              <a:off x="1031924" y="519889"/>
              <a:ext cx="1873384" cy="1874413"/>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rot="1507447">
              <a:off x="1331211" y="745630"/>
              <a:ext cx="1383025" cy="1383079"/>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rot="1507447">
              <a:off x="1630238" y="971325"/>
              <a:ext cx="892774" cy="89272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6"/>
          <p:cNvGrpSpPr/>
          <p:nvPr/>
        </p:nvGrpSpPr>
        <p:grpSpPr>
          <a:xfrm>
            <a:off x="2465785" y="15912"/>
            <a:ext cx="8779739" cy="8779939"/>
            <a:chOff x="-2559415" y="-1095563"/>
            <a:chExt cx="8779739" cy="8779939"/>
          </a:xfrm>
        </p:grpSpPr>
        <p:sp>
          <p:nvSpPr>
            <p:cNvPr id="725" name="Google Shape;725;p26"/>
            <p:cNvSpPr/>
            <p:nvPr/>
          </p:nvSpPr>
          <p:spPr>
            <a:xfrm rot="3239528" flipH="1">
              <a:off x="-1312538" y="151865"/>
              <a:ext cx="6285986" cy="6285082"/>
            </a:xfrm>
            <a:custGeom>
              <a:avLst/>
              <a:gdLst/>
              <a:ahLst/>
              <a:cxnLst/>
              <a:rect l="l" t="t" r="r" b="b"/>
              <a:pathLst>
                <a:path w="125176" h="125158" fill="none" extrusionOk="0">
                  <a:moveTo>
                    <a:pt x="1" y="33536"/>
                  </a:moveTo>
                  <a:lnTo>
                    <a:pt x="125176" y="1"/>
                  </a:lnTo>
                  <a:lnTo>
                    <a:pt x="91623" y="12515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rot="3239528" flipH="1">
              <a:off x="-1076700" y="326347"/>
              <a:ext cx="5830366" cy="5830416"/>
            </a:xfrm>
            <a:custGeom>
              <a:avLst/>
              <a:gdLst/>
              <a:ahLst/>
              <a:cxnLst/>
              <a:rect l="l" t="t" r="r" b="b"/>
              <a:pathLst>
                <a:path w="116103" h="116104" fill="none" extrusionOk="0">
                  <a:moveTo>
                    <a:pt x="1" y="31107"/>
                  </a:moveTo>
                  <a:lnTo>
                    <a:pt x="116103" y="1"/>
                  </a:lnTo>
                  <a:lnTo>
                    <a:pt x="84978" y="116103"/>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rot="3239528" flipH="1">
              <a:off x="-841029" y="501206"/>
              <a:ext cx="5375649" cy="5375699"/>
            </a:xfrm>
            <a:custGeom>
              <a:avLst/>
              <a:gdLst/>
              <a:ahLst/>
              <a:cxnLst/>
              <a:rect l="l" t="t" r="r" b="b"/>
              <a:pathLst>
                <a:path w="107048" h="107049" fill="none" extrusionOk="0">
                  <a:moveTo>
                    <a:pt x="0" y="28679"/>
                  </a:moveTo>
                  <a:lnTo>
                    <a:pt x="107048" y="1"/>
                  </a:lnTo>
                  <a:lnTo>
                    <a:pt x="78351" y="107048"/>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rot="3239528" flipH="1">
              <a:off x="-605032" y="675326"/>
              <a:ext cx="4920983" cy="4921887"/>
            </a:xfrm>
            <a:custGeom>
              <a:avLst/>
              <a:gdLst/>
              <a:ahLst/>
              <a:cxnLst/>
              <a:rect l="l" t="t" r="r" b="b"/>
              <a:pathLst>
                <a:path w="97994" h="98012" fill="none" extrusionOk="0">
                  <a:moveTo>
                    <a:pt x="0" y="26269"/>
                  </a:moveTo>
                  <a:lnTo>
                    <a:pt x="97993" y="0"/>
                  </a:lnTo>
                  <a:lnTo>
                    <a:pt x="71724" y="980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rot="3239528" flipH="1">
              <a:off x="-368984" y="850351"/>
              <a:ext cx="4466316" cy="4466316"/>
            </a:xfrm>
            <a:custGeom>
              <a:avLst/>
              <a:gdLst/>
              <a:ahLst/>
              <a:cxnLst/>
              <a:rect l="l" t="t" r="r" b="b"/>
              <a:pathLst>
                <a:path w="88940" h="88940" fill="none" extrusionOk="0">
                  <a:moveTo>
                    <a:pt x="1" y="23842"/>
                  </a:moveTo>
                  <a:lnTo>
                    <a:pt x="88939" y="1"/>
                  </a:lnTo>
                  <a:lnTo>
                    <a:pt x="65098" y="8894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rot="3239528" flipH="1">
              <a:off x="-133313" y="1025209"/>
              <a:ext cx="4011600" cy="4011600"/>
            </a:xfrm>
            <a:custGeom>
              <a:avLst/>
              <a:gdLst/>
              <a:ahLst/>
              <a:cxnLst/>
              <a:rect l="l" t="t" r="r" b="b"/>
              <a:pathLst>
                <a:path w="79885" h="79885" fill="none" extrusionOk="0">
                  <a:moveTo>
                    <a:pt x="0" y="21414"/>
                  </a:moveTo>
                  <a:lnTo>
                    <a:pt x="79885" y="1"/>
                  </a:lnTo>
                  <a:lnTo>
                    <a:pt x="58471" y="798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6"/>
            <p:cNvSpPr/>
            <p:nvPr/>
          </p:nvSpPr>
          <p:spPr>
            <a:xfrm rot="3239528" flipH="1">
              <a:off x="102339" y="1200057"/>
              <a:ext cx="3556883" cy="3556933"/>
            </a:xfrm>
            <a:custGeom>
              <a:avLst/>
              <a:gdLst/>
              <a:ahLst/>
              <a:cxnLst/>
              <a:rect l="l" t="t" r="r" b="b"/>
              <a:pathLst>
                <a:path w="70830" h="70831" fill="none" extrusionOk="0">
                  <a:moveTo>
                    <a:pt x="0" y="18986"/>
                  </a:moveTo>
                  <a:lnTo>
                    <a:pt x="70830" y="1"/>
                  </a:lnTo>
                  <a:lnTo>
                    <a:pt x="51845" y="70830"/>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6"/>
            <p:cNvSpPr/>
            <p:nvPr/>
          </p:nvSpPr>
          <p:spPr>
            <a:xfrm rot="3239528" flipH="1">
              <a:off x="338000" y="1374936"/>
              <a:ext cx="3102217" cy="3102217"/>
            </a:xfrm>
            <a:custGeom>
              <a:avLst/>
              <a:gdLst/>
              <a:ahLst/>
              <a:cxnLst/>
              <a:rect l="l" t="t" r="r" b="b"/>
              <a:pathLst>
                <a:path w="61776" h="61776" fill="none" extrusionOk="0">
                  <a:moveTo>
                    <a:pt x="1" y="16558"/>
                  </a:moveTo>
                  <a:lnTo>
                    <a:pt x="61776" y="0"/>
                  </a:lnTo>
                  <a:lnTo>
                    <a:pt x="45219" y="6177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6"/>
            <p:cNvSpPr/>
            <p:nvPr/>
          </p:nvSpPr>
          <p:spPr>
            <a:xfrm rot="3239528" flipH="1">
              <a:off x="573632" y="1549774"/>
              <a:ext cx="2647550" cy="2647500"/>
            </a:xfrm>
            <a:custGeom>
              <a:avLst/>
              <a:gdLst/>
              <a:ahLst/>
              <a:cxnLst/>
              <a:rect l="l" t="t" r="r" b="b"/>
              <a:pathLst>
                <a:path w="52722" h="52721" fill="none" extrusionOk="0">
                  <a:moveTo>
                    <a:pt x="1" y="14130"/>
                  </a:moveTo>
                  <a:lnTo>
                    <a:pt x="52721" y="0"/>
                  </a:lnTo>
                  <a:lnTo>
                    <a:pt x="38592" y="52721"/>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6"/>
            <p:cNvSpPr/>
            <p:nvPr/>
          </p:nvSpPr>
          <p:spPr>
            <a:xfrm rot="3239528" flipH="1">
              <a:off x="809489" y="1724216"/>
              <a:ext cx="2191930" cy="2192884"/>
            </a:xfrm>
            <a:custGeom>
              <a:avLst/>
              <a:gdLst/>
              <a:ahLst/>
              <a:cxnLst/>
              <a:rect l="l" t="t" r="r" b="b"/>
              <a:pathLst>
                <a:path w="43649" h="43668" fill="none" extrusionOk="0">
                  <a:moveTo>
                    <a:pt x="1" y="11702"/>
                  </a:moveTo>
                  <a:lnTo>
                    <a:pt x="43648" y="1"/>
                  </a:lnTo>
                  <a:lnTo>
                    <a:pt x="31947" y="43667"/>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6"/>
            <p:cNvSpPr/>
            <p:nvPr/>
          </p:nvSpPr>
          <p:spPr>
            <a:xfrm rot="3239528" flipH="1">
              <a:off x="1045161" y="1899074"/>
              <a:ext cx="1737213" cy="1738167"/>
            </a:xfrm>
            <a:custGeom>
              <a:avLst/>
              <a:gdLst/>
              <a:ahLst/>
              <a:cxnLst/>
              <a:rect l="l" t="t" r="r" b="b"/>
              <a:pathLst>
                <a:path w="34594" h="34613" fill="none" extrusionOk="0">
                  <a:moveTo>
                    <a:pt x="0" y="9274"/>
                  </a:moveTo>
                  <a:lnTo>
                    <a:pt x="34594" y="1"/>
                  </a:lnTo>
                  <a:lnTo>
                    <a:pt x="25320" y="34612"/>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6"/>
            <p:cNvSpPr/>
            <p:nvPr/>
          </p:nvSpPr>
          <p:spPr>
            <a:xfrm rot="3239528" flipH="1">
              <a:off x="1281198" y="2074119"/>
              <a:ext cx="1282497" cy="1282547"/>
            </a:xfrm>
            <a:custGeom>
              <a:avLst/>
              <a:gdLst/>
              <a:ahLst/>
              <a:cxnLst/>
              <a:rect l="l" t="t" r="r" b="b"/>
              <a:pathLst>
                <a:path w="25539" h="25540" fill="none" extrusionOk="0">
                  <a:moveTo>
                    <a:pt x="0" y="6846"/>
                  </a:moveTo>
                  <a:lnTo>
                    <a:pt x="25539" y="1"/>
                  </a:lnTo>
                  <a:lnTo>
                    <a:pt x="18693" y="25539"/>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6"/>
            <p:cNvSpPr/>
            <p:nvPr/>
          </p:nvSpPr>
          <p:spPr>
            <a:xfrm rot="3239528" flipH="1">
              <a:off x="1516820" y="2248977"/>
              <a:ext cx="827880" cy="827830"/>
            </a:xfrm>
            <a:custGeom>
              <a:avLst/>
              <a:gdLst/>
              <a:ahLst/>
              <a:cxnLst/>
              <a:rect l="l" t="t" r="r" b="b"/>
              <a:pathLst>
                <a:path w="16486" h="16485" fill="none" extrusionOk="0">
                  <a:moveTo>
                    <a:pt x="1" y="4418"/>
                  </a:moveTo>
                  <a:lnTo>
                    <a:pt x="16485" y="0"/>
                  </a:lnTo>
                  <a:lnTo>
                    <a:pt x="12067" y="16485"/>
                  </a:lnTo>
                  <a:close/>
                </a:path>
              </a:pathLst>
            </a:custGeom>
            <a:noFill/>
            <a:ln w="11400" cap="flat" cmpd="sng">
              <a:solidFill>
                <a:schemeClr val="accent1"/>
              </a:solidFill>
              <a:prstDash val="solid"/>
              <a:miter lim="1825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841725" y="1779538"/>
            <a:ext cx="3404100" cy="2250600"/>
          </a:xfrm>
          <a:prstGeom prst="rect">
            <a:avLst/>
          </a:prstGeom>
        </p:spPr>
        <p:txBody>
          <a:bodyPr spcFirstLastPara="1" wrap="square" lIns="91425" tIns="91425" rIns="91425" bIns="91425" anchor="ctr" anchorCtr="0">
            <a:noAutofit/>
          </a:bodyPr>
          <a:lstStyle>
            <a:lvl1pPr marL="457200" lvl="0" indent="-330200">
              <a:lnSpc>
                <a:spcPct val="100000"/>
              </a:lnSpc>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90" name="Google Shape;90;p4"/>
          <p:cNvSpPr txBox="1">
            <a:spLocks noGrp="1"/>
          </p:cNvSpPr>
          <p:nvPr>
            <p:ph type="title"/>
          </p:nvPr>
        </p:nvSpPr>
        <p:spPr>
          <a:xfrm>
            <a:off x="841725" y="1166550"/>
            <a:ext cx="3404100" cy="29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1" name="Google Shape;91;p4"/>
          <p:cNvGrpSpPr/>
          <p:nvPr/>
        </p:nvGrpSpPr>
        <p:grpSpPr>
          <a:xfrm>
            <a:off x="-2547268" y="-5954007"/>
            <a:ext cx="8667291" cy="8667613"/>
            <a:chOff x="-2547268" y="-5954007"/>
            <a:chExt cx="8667291" cy="8667613"/>
          </a:xfrm>
        </p:grpSpPr>
        <p:sp>
          <p:nvSpPr>
            <p:cNvPr id="92" name="Google Shape;92;p4"/>
            <p:cNvSpPr/>
            <p:nvPr/>
          </p:nvSpPr>
          <p:spPr>
            <a:xfrm rot="-3724305">
              <a:off x="-1419471" y="-482566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3724305">
              <a:off x="-1237877" y="-464479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3724305">
              <a:off x="-1056657" y="-446317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3724305">
              <a:off x="-875083" y="-428174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rot="-3724305">
              <a:off x="-694194" y="-410067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rot="-3724305">
              <a:off x="-512577" y="-391904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rot="-3724305">
              <a:off x="-331358" y="-373817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3724305">
              <a:off x="-150137" y="-355655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3724305">
              <a:off x="31436" y="-337512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3724305">
              <a:off x="212325" y="-319405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5">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4"/>
          <p:cNvGrpSpPr/>
          <p:nvPr/>
        </p:nvGrpSpPr>
        <p:grpSpPr>
          <a:xfrm>
            <a:off x="2938795" y="2514293"/>
            <a:ext cx="8667291" cy="8667613"/>
            <a:chOff x="-3553205" y="-5628757"/>
            <a:chExt cx="8667291" cy="8667613"/>
          </a:xfrm>
        </p:grpSpPr>
        <p:sp>
          <p:nvSpPr>
            <p:cNvPr id="103" name="Google Shape;103;p4"/>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5"/>
              </a:solidFill>
              <a:prstDash val="solid"/>
              <a:miter lim="30395"/>
              <a:headEnd type="none" w="sm" len="sm"/>
              <a:tailEnd type="none" w="sm" len="sm"/>
            </a:ln>
            <a:effectLst>
              <a:outerShdw blurRad="71438" algn="bl" rotWithShape="0">
                <a:schemeClr val="accent1">
                  <a:alpha val="90000"/>
                </a:scheme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5"/>
          <p:cNvSpPr/>
          <p:nvPr/>
        </p:nvSpPr>
        <p:spPr>
          <a:xfrm>
            <a:off x="4572000" y="-1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5137420" y="1957250"/>
            <a:ext cx="2905800" cy="27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100"/>
              <a:buNone/>
              <a:defRPr sz="21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5"/>
          <p:cNvSpPr txBox="1">
            <a:spLocks noGrp="1"/>
          </p:cNvSpPr>
          <p:nvPr>
            <p:ph type="title" idx="2"/>
          </p:nvPr>
        </p:nvSpPr>
        <p:spPr>
          <a:xfrm>
            <a:off x="1105872" y="1957250"/>
            <a:ext cx="2905800" cy="27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2100"/>
              <a:buNone/>
              <a:defRPr sz="21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1103547"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18" name="Google Shape;118;p5"/>
          <p:cNvSpPr txBox="1">
            <a:spLocks noGrp="1"/>
          </p:cNvSpPr>
          <p:nvPr>
            <p:ph type="body" idx="3"/>
          </p:nvPr>
        </p:nvSpPr>
        <p:spPr>
          <a:xfrm>
            <a:off x="5137424" y="2465854"/>
            <a:ext cx="2905800" cy="802800"/>
          </a:xfrm>
          <a:prstGeom prst="rect">
            <a:avLst/>
          </a:prstGeom>
        </p:spPr>
        <p:txBody>
          <a:bodyPr spcFirstLastPara="1" wrap="square" lIns="91425" tIns="91425" rIns="91425" bIns="91425" anchor="ctr" anchorCtr="0">
            <a:noAutofit/>
          </a:bodyPr>
          <a:lstStyle>
            <a:lvl1pPr marL="457200" lvl="0" indent="-304800" algn="ctr">
              <a:lnSpc>
                <a:spcPct val="100000"/>
              </a:lnSpc>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grpSp>
        <p:nvGrpSpPr>
          <p:cNvPr id="119" name="Google Shape;119;p5"/>
          <p:cNvGrpSpPr/>
          <p:nvPr/>
        </p:nvGrpSpPr>
        <p:grpSpPr>
          <a:xfrm>
            <a:off x="6496948" y="-2451912"/>
            <a:ext cx="3409056" cy="3409041"/>
            <a:chOff x="7410648" y="-1801712"/>
            <a:chExt cx="3409056" cy="3409041"/>
          </a:xfrm>
        </p:grpSpPr>
        <p:sp>
          <p:nvSpPr>
            <p:cNvPr id="120" name="Google Shape;120;p5"/>
            <p:cNvSpPr/>
            <p:nvPr/>
          </p:nvSpPr>
          <p:spPr>
            <a:xfrm flipH="1">
              <a:off x="7410648" y="-1801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flipH="1">
              <a:off x="7519323" y="-1692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flipH="1">
              <a:off x="7627999" y="-1584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7736899" y="-1475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7845567" y="-1367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7954243" y="-1258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flipH="1">
              <a:off x="8062918" y="-1149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flipH="1">
              <a:off x="8171594" y="-1040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5"/>
          <p:cNvGrpSpPr/>
          <p:nvPr/>
        </p:nvGrpSpPr>
        <p:grpSpPr>
          <a:xfrm>
            <a:off x="-779952" y="4126363"/>
            <a:ext cx="3409056" cy="3409041"/>
            <a:chOff x="7410648" y="-1420712"/>
            <a:chExt cx="3409056" cy="3409041"/>
          </a:xfrm>
        </p:grpSpPr>
        <p:sp>
          <p:nvSpPr>
            <p:cNvPr id="129" name="Google Shape;129;p5"/>
            <p:cNvSpPr/>
            <p:nvPr/>
          </p:nvSpPr>
          <p:spPr>
            <a:xfrm flipH="1">
              <a:off x="7410648" y="-1420712"/>
              <a:ext cx="3409056" cy="3409041"/>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flipH="1">
              <a:off x="7519323" y="-1311814"/>
              <a:ext cx="3191716" cy="3191701"/>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flipH="1">
              <a:off x="7627999" y="-1203382"/>
              <a:ext cx="2974376" cy="297436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flipH="1">
              <a:off x="7736899" y="-1094485"/>
              <a:ext cx="2756586" cy="2756571"/>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flipH="1">
              <a:off x="7845567" y="-986052"/>
              <a:ext cx="2539261" cy="253969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954243" y="-877170"/>
              <a:ext cx="2321921" cy="232190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8062918" y="-768273"/>
              <a:ext cx="2104581" cy="2104566"/>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8171594" y="-659840"/>
              <a:ext cx="1887241" cy="1887226"/>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4"/>
              </a:solidFill>
              <a:prstDash val="solid"/>
              <a:miter lim="30395"/>
              <a:headEnd type="none" w="sm" len="sm"/>
              <a:tailEnd type="none" w="sm" len="sm"/>
            </a:ln>
            <a:effectLst>
              <a:outerShdw blurRad="71438"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39" name="Google Shape;139;p6"/>
          <p:cNvGrpSpPr/>
          <p:nvPr/>
        </p:nvGrpSpPr>
        <p:grpSpPr>
          <a:xfrm>
            <a:off x="-1821830" y="2513193"/>
            <a:ext cx="2522048" cy="2911704"/>
            <a:chOff x="-1821830" y="2513193"/>
            <a:chExt cx="2522048" cy="2911704"/>
          </a:xfrm>
        </p:grpSpPr>
        <p:sp>
          <p:nvSpPr>
            <p:cNvPr id="140" name="Google Shape;140;p6"/>
            <p:cNvSpPr/>
            <p:nvPr/>
          </p:nvSpPr>
          <p:spPr>
            <a:xfrm>
              <a:off x="-1821830" y="2513193"/>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1744428" y="2602733"/>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665793" y="2693427"/>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1587198" y="2782927"/>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1509757" y="2873661"/>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431161" y="2964395"/>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1353720" y="3053895"/>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1275125" y="314462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1196490" y="3234129"/>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1119048" y="3324863"/>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1040453" y="3415557"/>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8472427" y="-320469"/>
            <a:ext cx="2522048" cy="2911704"/>
            <a:chOff x="849902" y="-61819"/>
            <a:chExt cx="2522048" cy="2911704"/>
          </a:xfrm>
        </p:grpSpPr>
        <p:sp>
          <p:nvSpPr>
            <p:cNvPr id="152" name="Google Shape;152;p6"/>
            <p:cNvSpPr/>
            <p:nvPr/>
          </p:nvSpPr>
          <p:spPr>
            <a:xfrm rot="10800000">
              <a:off x="849902" y="-61819"/>
              <a:ext cx="2522048" cy="2911704"/>
            </a:xfrm>
            <a:custGeom>
              <a:avLst/>
              <a:gdLst/>
              <a:ahLst/>
              <a:cxnLst/>
              <a:rect l="l" t="t" r="r" b="b"/>
              <a:pathLst>
                <a:path w="63376" h="73163" fill="none" extrusionOk="0">
                  <a:moveTo>
                    <a:pt x="31672" y="1"/>
                  </a:moveTo>
                  <a:lnTo>
                    <a:pt x="0" y="18299"/>
                  </a:lnTo>
                  <a:lnTo>
                    <a:pt x="0" y="54865"/>
                  </a:lnTo>
                  <a:lnTo>
                    <a:pt x="31672" y="73163"/>
                  </a:lnTo>
                  <a:lnTo>
                    <a:pt x="63375" y="54865"/>
                  </a:lnTo>
                  <a:lnTo>
                    <a:pt x="63375" y="1829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928537" y="27690"/>
              <a:ext cx="2366012" cy="2732656"/>
            </a:xfrm>
            <a:custGeom>
              <a:avLst/>
              <a:gdLst/>
              <a:ahLst/>
              <a:cxnLst/>
              <a:rect l="l" t="t" r="r" b="b"/>
              <a:pathLst>
                <a:path w="59455" h="68664" fill="none" extrusionOk="0">
                  <a:moveTo>
                    <a:pt x="29727" y="0"/>
                  </a:moveTo>
                  <a:lnTo>
                    <a:pt x="0" y="17174"/>
                  </a:lnTo>
                  <a:lnTo>
                    <a:pt x="0" y="51490"/>
                  </a:lnTo>
                  <a:lnTo>
                    <a:pt x="29727" y="68664"/>
                  </a:lnTo>
                  <a:lnTo>
                    <a:pt x="59454" y="51490"/>
                  </a:lnTo>
                  <a:lnTo>
                    <a:pt x="59454" y="1717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rot="10800000">
              <a:off x="1005938" y="118432"/>
              <a:ext cx="2209976" cy="2551219"/>
            </a:xfrm>
            <a:custGeom>
              <a:avLst/>
              <a:gdLst/>
              <a:ahLst/>
              <a:cxnLst/>
              <a:rect l="l" t="t" r="r" b="b"/>
              <a:pathLst>
                <a:path w="55534" h="64105" fill="none" extrusionOk="0">
                  <a:moveTo>
                    <a:pt x="27751" y="1"/>
                  </a:moveTo>
                  <a:lnTo>
                    <a:pt x="0" y="16019"/>
                  </a:lnTo>
                  <a:lnTo>
                    <a:pt x="0" y="48087"/>
                  </a:lnTo>
                  <a:lnTo>
                    <a:pt x="27751" y="64105"/>
                  </a:lnTo>
                  <a:lnTo>
                    <a:pt x="55533" y="48087"/>
                  </a:lnTo>
                  <a:lnTo>
                    <a:pt x="55533" y="16019"/>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rot="10800000">
              <a:off x="1084573" y="207941"/>
              <a:ext cx="2052745" cy="2372210"/>
            </a:xfrm>
            <a:custGeom>
              <a:avLst/>
              <a:gdLst/>
              <a:ahLst/>
              <a:cxnLst/>
              <a:rect l="l" t="t" r="r" b="b"/>
              <a:pathLst>
                <a:path w="51583" h="59607" fill="none" extrusionOk="0">
                  <a:moveTo>
                    <a:pt x="25776" y="1"/>
                  </a:moveTo>
                  <a:lnTo>
                    <a:pt x="1" y="14895"/>
                  </a:lnTo>
                  <a:lnTo>
                    <a:pt x="1" y="44682"/>
                  </a:lnTo>
                  <a:lnTo>
                    <a:pt x="25776" y="59607"/>
                  </a:lnTo>
                  <a:lnTo>
                    <a:pt x="51582" y="44682"/>
                  </a:lnTo>
                  <a:lnTo>
                    <a:pt x="51582" y="1489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rot="10800000">
              <a:off x="1161974" y="298644"/>
              <a:ext cx="1897903" cy="2190773"/>
            </a:xfrm>
            <a:custGeom>
              <a:avLst/>
              <a:gdLst/>
              <a:ahLst/>
              <a:cxnLst/>
              <a:rect l="l" t="t" r="r" b="b"/>
              <a:pathLst>
                <a:path w="47692" h="55048" fill="none" extrusionOk="0">
                  <a:moveTo>
                    <a:pt x="23830" y="1"/>
                  </a:moveTo>
                  <a:lnTo>
                    <a:pt x="0" y="13770"/>
                  </a:lnTo>
                  <a:lnTo>
                    <a:pt x="0" y="41278"/>
                  </a:lnTo>
                  <a:lnTo>
                    <a:pt x="23830" y="55047"/>
                  </a:lnTo>
                  <a:lnTo>
                    <a:pt x="47691" y="41278"/>
                  </a:lnTo>
                  <a:lnTo>
                    <a:pt x="47691" y="1377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rot="10800000">
              <a:off x="1240608" y="389387"/>
              <a:ext cx="1740673" cy="2009296"/>
            </a:xfrm>
            <a:custGeom>
              <a:avLst/>
              <a:gdLst/>
              <a:ahLst/>
              <a:cxnLst/>
              <a:rect l="l" t="t" r="r" b="b"/>
              <a:pathLst>
                <a:path w="43741" h="50488" fill="none" extrusionOk="0">
                  <a:moveTo>
                    <a:pt x="21855" y="0"/>
                  </a:moveTo>
                  <a:lnTo>
                    <a:pt x="1" y="12614"/>
                  </a:lnTo>
                  <a:lnTo>
                    <a:pt x="1" y="37873"/>
                  </a:lnTo>
                  <a:lnTo>
                    <a:pt x="21855" y="50487"/>
                  </a:lnTo>
                  <a:lnTo>
                    <a:pt x="43740" y="37873"/>
                  </a:lnTo>
                  <a:lnTo>
                    <a:pt x="43740" y="12614"/>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10800000">
              <a:off x="1319243" y="478896"/>
              <a:ext cx="1584597" cy="1830287"/>
            </a:xfrm>
            <a:custGeom>
              <a:avLst/>
              <a:gdLst/>
              <a:ahLst/>
              <a:cxnLst/>
              <a:rect l="l" t="t" r="r" b="b"/>
              <a:pathLst>
                <a:path w="39819" h="45990" fill="none" extrusionOk="0">
                  <a:moveTo>
                    <a:pt x="19909" y="1"/>
                  </a:moveTo>
                  <a:lnTo>
                    <a:pt x="0" y="11490"/>
                  </a:lnTo>
                  <a:lnTo>
                    <a:pt x="0" y="34500"/>
                  </a:lnTo>
                  <a:lnTo>
                    <a:pt x="19909" y="45989"/>
                  </a:lnTo>
                  <a:lnTo>
                    <a:pt x="39819" y="34500"/>
                  </a:lnTo>
                  <a:lnTo>
                    <a:pt x="39819" y="11490"/>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10800000">
              <a:off x="1396644" y="569639"/>
              <a:ext cx="1428601" cy="1648810"/>
            </a:xfrm>
            <a:custGeom>
              <a:avLst/>
              <a:gdLst/>
              <a:ahLst/>
              <a:cxnLst/>
              <a:rect l="l" t="t" r="r" b="b"/>
              <a:pathLst>
                <a:path w="35899" h="41430" fill="none" extrusionOk="0">
                  <a:moveTo>
                    <a:pt x="17934" y="0"/>
                  </a:moveTo>
                  <a:lnTo>
                    <a:pt x="1" y="10365"/>
                  </a:lnTo>
                  <a:lnTo>
                    <a:pt x="1" y="31065"/>
                  </a:lnTo>
                  <a:lnTo>
                    <a:pt x="17934" y="41429"/>
                  </a:lnTo>
                  <a:lnTo>
                    <a:pt x="35898" y="31065"/>
                  </a:lnTo>
                  <a:lnTo>
                    <a:pt x="35898" y="1036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10800000">
              <a:off x="1475279" y="659148"/>
              <a:ext cx="1271331" cy="1469801"/>
            </a:xfrm>
            <a:custGeom>
              <a:avLst/>
              <a:gdLst/>
              <a:ahLst/>
              <a:cxnLst/>
              <a:rect l="l" t="t" r="r" b="b"/>
              <a:pathLst>
                <a:path w="31947" h="36932" fill="none" extrusionOk="0">
                  <a:moveTo>
                    <a:pt x="15958" y="1"/>
                  </a:moveTo>
                  <a:lnTo>
                    <a:pt x="1" y="9241"/>
                  </a:lnTo>
                  <a:lnTo>
                    <a:pt x="1" y="27691"/>
                  </a:lnTo>
                  <a:lnTo>
                    <a:pt x="15958" y="36931"/>
                  </a:lnTo>
                  <a:lnTo>
                    <a:pt x="31947" y="27691"/>
                  </a:lnTo>
                  <a:lnTo>
                    <a:pt x="31947" y="924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1552680" y="749890"/>
              <a:ext cx="1116489" cy="1288325"/>
            </a:xfrm>
            <a:custGeom>
              <a:avLst/>
              <a:gdLst/>
              <a:ahLst/>
              <a:cxnLst/>
              <a:rect l="l" t="t" r="r" b="b"/>
              <a:pathLst>
                <a:path w="28056" h="32372" fill="none" extrusionOk="0">
                  <a:moveTo>
                    <a:pt x="14012" y="0"/>
                  </a:moveTo>
                  <a:lnTo>
                    <a:pt x="0" y="8085"/>
                  </a:lnTo>
                  <a:lnTo>
                    <a:pt x="0" y="24286"/>
                  </a:lnTo>
                  <a:lnTo>
                    <a:pt x="14012" y="32371"/>
                  </a:lnTo>
                  <a:lnTo>
                    <a:pt x="28055" y="24286"/>
                  </a:lnTo>
                  <a:lnTo>
                    <a:pt x="28055" y="8085"/>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1631314" y="840633"/>
              <a:ext cx="959258" cy="1106888"/>
            </a:xfrm>
            <a:custGeom>
              <a:avLst/>
              <a:gdLst/>
              <a:ahLst/>
              <a:cxnLst/>
              <a:rect l="l" t="t" r="r" b="b"/>
              <a:pathLst>
                <a:path w="24105" h="27813" fill="none" extrusionOk="0">
                  <a:moveTo>
                    <a:pt x="12037" y="1"/>
                  </a:moveTo>
                  <a:lnTo>
                    <a:pt x="1" y="6931"/>
                  </a:lnTo>
                  <a:lnTo>
                    <a:pt x="1" y="20852"/>
                  </a:lnTo>
                  <a:lnTo>
                    <a:pt x="12037" y="27813"/>
                  </a:lnTo>
                  <a:lnTo>
                    <a:pt x="24105" y="20852"/>
                  </a:lnTo>
                  <a:lnTo>
                    <a:pt x="24105" y="6931"/>
                  </a:lnTo>
                  <a:close/>
                </a:path>
              </a:pathLst>
            </a:custGeom>
            <a:noFill/>
            <a:ln w="19050" cap="flat" cmpd="sng">
              <a:solidFill>
                <a:schemeClr val="lt1"/>
              </a:solidFill>
              <a:prstDash val="solid"/>
              <a:miter lim="30395"/>
              <a:headEnd type="none" w="sm" len="sm"/>
              <a:tailEnd type="none" w="sm" len="sm"/>
            </a:ln>
            <a:effectLst>
              <a:outerShdw blurRad="100013" dist="19050" dir="5400000" algn="bl" rotWithShape="0">
                <a:schemeClr val="accent4">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2299525" y="1542025"/>
            <a:ext cx="4545000" cy="190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2" name="Google Shape;192;p8"/>
          <p:cNvGrpSpPr/>
          <p:nvPr/>
        </p:nvGrpSpPr>
        <p:grpSpPr>
          <a:xfrm>
            <a:off x="-2086600" y="1312514"/>
            <a:ext cx="4385963" cy="4505512"/>
            <a:chOff x="-2086588" y="1304889"/>
            <a:chExt cx="4385963" cy="4505512"/>
          </a:xfrm>
        </p:grpSpPr>
        <p:sp>
          <p:nvSpPr>
            <p:cNvPr id="193" name="Google Shape;193;p8"/>
            <p:cNvSpPr/>
            <p:nvPr/>
          </p:nvSpPr>
          <p:spPr>
            <a:xfrm rot="-5400000">
              <a:off x="-80374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rot="-5400000">
              <a:off x="-1130836"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rot="-5400000">
              <a:off x="-1448449"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5400000">
              <a:off x="-1747133"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rot="-5400000">
              <a:off x="-2064756" y="2557571"/>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rot="-5400000">
              <a:off x="-2391837" y="2557580"/>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a:off x="-1252058"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5400000">
              <a:off x="-1428445"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rot="-5400000">
              <a:off x="-179706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5400000">
              <a:off x="-2104241"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5400000">
              <a:off x="-2421664"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5400000">
              <a:off x="-2717339"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rot="-5400000">
              <a:off x="-3040666" y="2258967"/>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8"/>
          <p:cNvGrpSpPr/>
          <p:nvPr/>
        </p:nvGrpSpPr>
        <p:grpSpPr>
          <a:xfrm>
            <a:off x="6844525" y="-904286"/>
            <a:ext cx="4385963" cy="4505512"/>
            <a:chOff x="-3146138" y="2178414"/>
            <a:chExt cx="4385963" cy="4505512"/>
          </a:xfrm>
        </p:grpSpPr>
        <p:sp>
          <p:nvSpPr>
            <p:cNvPr id="207" name="Google Shape;207;p8"/>
            <p:cNvSpPr/>
            <p:nvPr/>
          </p:nvSpPr>
          <p:spPr>
            <a:xfrm rot="5400000" flipH="1">
              <a:off x="-3512076"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rot="5400000" flipH="1">
              <a:off x="-3184985"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flipH="1">
              <a:off x="-2867372"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flipH="1">
              <a:off x="-2568688"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flipH="1">
              <a:off x="-2251066" y="3431096"/>
              <a:ext cx="3469059" cy="2000104"/>
            </a:xfrm>
            <a:custGeom>
              <a:avLst/>
              <a:gdLst/>
              <a:ahLst/>
              <a:cxnLst/>
              <a:rect l="l" t="t" r="r" b="b"/>
              <a:pathLst>
                <a:path w="203166" h="107997" fill="none" extrusionOk="0">
                  <a:moveTo>
                    <a:pt x="203165" y="1"/>
                  </a:moveTo>
                  <a:lnTo>
                    <a:pt x="101583" y="107996"/>
                  </a:lnTo>
                  <a:lnTo>
                    <a:pt x="0" y="1"/>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flipH="1">
              <a:off x="-1923984" y="3431105"/>
              <a:ext cx="3469059" cy="2000086"/>
            </a:xfrm>
            <a:custGeom>
              <a:avLst/>
              <a:gdLst/>
              <a:ahLst/>
              <a:cxnLst/>
              <a:rect l="l" t="t" r="r" b="b"/>
              <a:pathLst>
                <a:path w="203166" h="107996" fill="none" extrusionOk="0">
                  <a:moveTo>
                    <a:pt x="203165" y="0"/>
                  </a:moveTo>
                  <a:lnTo>
                    <a:pt x="101583" y="107996"/>
                  </a:lnTo>
                  <a:lnTo>
                    <a:pt x="0"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5400000" flipH="1">
              <a:off x="-4100216"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rot="5400000" flipH="1">
              <a:off x="-3923829"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rot="5400000" flipH="1">
              <a:off x="-355521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rot="5400000" flipH="1">
              <a:off x="-3248033"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rot="5400000" flipH="1">
              <a:off x="-2930610"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rot="5400000" flipH="1">
              <a:off x="-2634935"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rot="5400000" flipH="1">
              <a:off x="-2311608" y="3132492"/>
              <a:ext cx="4505512" cy="2597356"/>
            </a:xfrm>
            <a:custGeom>
              <a:avLst/>
              <a:gdLst/>
              <a:ahLst/>
              <a:cxnLst/>
              <a:rect l="l" t="t" r="r" b="b"/>
              <a:pathLst>
                <a:path w="263866" h="140246" fill="none" extrusionOk="0">
                  <a:moveTo>
                    <a:pt x="263866" y="0"/>
                  </a:moveTo>
                  <a:lnTo>
                    <a:pt x="131949" y="140245"/>
                  </a:lnTo>
                  <a:lnTo>
                    <a:pt x="1" y="0"/>
                  </a:lnTo>
                </a:path>
              </a:pathLst>
            </a:custGeom>
            <a:noFill/>
            <a:ln w="19050" cap="rnd" cmpd="sng">
              <a:solidFill>
                <a:schemeClr val="accent2"/>
              </a:solidFill>
              <a:prstDash val="solid"/>
              <a:round/>
              <a:headEnd type="none" w="sm" len="sm"/>
              <a:tailEnd type="none" w="sm" len="sm"/>
            </a:ln>
            <a:effectLst>
              <a:outerShdw blurRad="71438"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0"/>
        <p:cNvGrpSpPr/>
        <p:nvPr/>
      </p:nvGrpSpPr>
      <p:grpSpPr>
        <a:xfrm>
          <a:off x="0" y="0"/>
          <a:ext cx="0" cy="0"/>
          <a:chOff x="0" y="0"/>
          <a:chExt cx="0" cy="0"/>
        </a:xfrm>
      </p:grpSpPr>
      <p:grpSp>
        <p:nvGrpSpPr>
          <p:cNvPr id="221" name="Google Shape;221;p9"/>
          <p:cNvGrpSpPr/>
          <p:nvPr/>
        </p:nvGrpSpPr>
        <p:grpSpPr>
          <a:xfrm>
            <a:off x="-1808412" y="97700"/>
            <a:ext cx="6405925" cy="7396775"/>
            <a:chOff x="-1808412" y="97700"/>
            <a:chExt cx="6405925" cy="7396775"/>
          </a:xfrm>
        </p:grpSpPr>
        <p:sp>
          <p:nvSpPr>
            <p:cNvPr id="222" name="Google Shape;222;p9"/>
            <p:cNvSpPr/>
            <p:nvPr/>
          </p:nvSpPr>
          <p:spPr>
            <a:xfrm>
              <a:off x="727363" y="3025550"/>
              <a:ext cx="1334375" cy="1541075"/>
            </a:xfrm>
            <a:custGeom>
              <a:avLst/>
              <a:gdLst/>
              <a:ahLst/>
              <a:cxnLst/>
              <a:rect l="l" t="t" r="r" b="b"/>
              <a:pathLst>
                <a:path w="53375" h="61643" fill="none" extrusionOk="0">
                  <a:moveTo>
                    <a:pt x="53375" y="46232"/>
                  </a:moveTo>
                  <a:lnTo>
                    <a:pt x="53375" y="15411"/>
                  </a:lnTo>
                  <a:lnTo>
                    <a:pt x="26687" y="0"/>
                  </a:lnTo>
                  <a:lnTo>
                    <a:pt x="0" y="15411"/>
                  </a:lnTo>
                  <a:lnTo>
                    <a:pt x="0" y="46232"/>
                  </a:lnTo>
                  <a:lnTo>
                    <a:pt x="26687" y="616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645288" y="2931325"/>
              <a:ext cx="1498525" cy="1729525"/>
            </a:xfrm>
            <a:custGeom>
              <a:avLst/>
              <a:gdLst/>
              <a:ahLst/>
              <a:cxnLst/>
              <a:rect l="l" t="t" r="r" b="b"/>
              <a:pathLst>
                <a:path w="59941" h="69181" fill="none" extrusionOk="0">
                  <a:moveTo>
                    <a:pt x="59941" y="51886"/>
                  </a:moveTo>
                  <a:lnTo>
                    <a:pt x="59941" y="17295"/>
                  </a:lnTo>
                  <a:lnTo>
                    <a:pt x="29970" y="0"/>
                  </a:lnTo>
                  <a:lnTo>
                    <a:pt x="0" y="17295"/>
                  </a:lnTo>
                  <a:lnTo>
                    <a:pt x="0" y="51886"/>
                  </a:lnTo>
                  <a:lnTo>
                    <a:pt x="29970" y="691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63213" y="2836325"/>
              <a:ext cx="1661900" cy="1919525"/>
            </a:xfrm>
            <a:custGeom>
              <a:avLst/>
              <a:gdLst/>
              <a:ahLst/>
              <a:cxnLst/>
              <a:rect l="l" t="t" r="r" b="b"/>
              <a:pathLst>
                <a:path w="66476" h="76781" fill="none" extrusionOk="0">
                  <a:moveTo>
                    <a:pt x="66476" y="57570"/>
                  </a:moveTo>
                  <a:lnTo>
                    <a:pt x="66476" y="19211"/>
                  </a:lnTo>
                  <a:lnTo>
                    <a:pt x="33253" y="1"/>
                  </a:lnTo>
                  <a:lnTo>
                    <a:pt x="1" y="19211"/>
                  </a:lnTo>
                  <a:lnTo>
                    <a:pt x="1" y="57570"/>
                  </a:lnTo>
                  <a:lnTo>
                    <a:pt x="33253" y="7678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481913" y="2742100"/>
              <a:ext cx="1825275" cy="2107975"/>
            </a:xfrm>
            <a:custGeom>
              <a:avLst/>
              <a:gdLst/>
              <a:ahLst/>
              <a:cxnLst/>
              <a:rect l="l" t="t" r="r" b="b"/>
              <a:pathLst>
                <a:path w="73011" h="84319" fill="none" extrusionOk="0">
                  <a:moveTo>
                    <a:pt x="73011" y="63224"/>
                  </a:moveTo>
                  <a:lnTo>
                    <a:pt x="73011" y="21095"/>
                  </a:lnTo>
                  <a:lnTo>
                    <a:pt x="36505" y="1"/>
                  </a:lnTo>
                  <a:lnTo>
                    <a:pt x="0" y="21095"/>
                  </a:lnTo>
                  <a:lnTo>
                    <a:pt x="0" y="63224"/>
                  </a:lnTo>
                  <a:lnTo>
                    <a:pt x="36505" y="8431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399838" y="2647875"/>
              <a:ext cx="1989425" cy="2296425"/>
            </a:xfrm>
            <a:custGeom>
              <a:avLst/>
              <a:gdLst/>
              <a:ahLst/>
              <a:cxnLst/>
              <a:rect l="l" t="t" r="r" b="b"/>
              <a:pathLst>
                <a:path w="79577" h="91857" fill="none" extrusionOk="0">
                  <a:moveTo>
                    <a:pt x="79576" y="68908"/>
                  </a:moveTo>
                  <a:lnTo>
                    <a:pt x="79576" y="22949"/>
                  </a:lnTo>
                  <a:lnTo>
                    <a:pt x="39788" y="1"/>
                  </a:lnTo>
                  <a:lnTo>
                    <a:pt x="0" y="22949"/>
                  </a:lnTo>
                  <a:lnTo>
                    <a:pt x="0" y="68908"/>
                  </a:lnTo>
                  <a:lnTo>
                    <a:pt x="39788" y="918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317763" y="2553650"/>
              <a:ext cx="2152800" cy="2484875"/>
            </a:xfrm>
            <a:custGeom>
              <a:avLst/>
              <a:gdLst/>
              <a:ahLst/>
              <a:cxnLst/>
              <a:rect l="l" t="t" r="r" b="b"/>
              <a:pathLst>
                <a:path w="86112" h="99395" fill="none" extrusionOk="0">
                  <a:moveTo>
                    <a:pt x="86112" y="74561"/>
                  </a:moveTo>
                  <a:lnTo>
                    <a:pt x="86112" y="24834"/>
                  </a:lnTo>
                  <a:lnTo>
                    <a:pt x="43071" y="1"/>
                  </a:lnTo>
                  <a:lnTo>
                    <a:pt x="1" y="24834"/>
                  </a:lnTo>
                  <a:lnTo>
                    <a:pt x="1" y="74561"/>
                  </a:lnTo>
                  <a:lnTo>
                    <a:pt x="43071" y="993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36463" y="2458675"/>
              <a:ext cx="2316175" cy="2674825"/>
            </a:xfrm>
            <a:custGeom>
              <a:avLst/>
              <a:gdLst/>
              <a:ahLst/>
              <a:cxnLst/>
              <a:rect l="l" t="t" r="r" b="b"/>
              <a:pathLst>
                <a:path w="92647" h="106993" fill="none" extrusionOk="0">
                  <a:moveTo>
                    <a:pt x="92646" y="80245"/>
                  </a:moveTo>
                  <a:lnTo>
                    <a:pt x="92646" y="26748"/>
                  </a:lnTo>
                  <a:lnTo>
                    <a:pt x="46323" y="0"/>
                  </a:lnTo>
                  <a:lnTo>
                    <a:pt x="0" y="26748"/>
                  </a:lnTo>
                  <a:lnTo>
                    <a:pt x="0" y="80245"/>
                  </a:lnTo>
                  <a:lnTo>
                    <a:pt x="46323" y="10699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154388" y="2364450"/>
              <a:ext cx="2480325" cy="2863275"/>
            </a:xfrm>
            <a:custGeom>
              <a:avLst/>
              <a:gdLst/>
              <a:ahLst/>
              <a:cxnLst/>
              <a:rect l="l" t="t" r="r" b="b"/>
              <a:pathLst>
                <a:path w="99213" h="114531" fill="none" extrusionOk="0">
                  <a:moveTo>
                    <a:pt x="99212" y="85898"/>
                  </a:moveTo>
                  <a:lnTo>
                    <a:pt x="99212" y="28633"/>
                  </a:lnTo>
                  <a:lnTo>
                    <a:pt x="49606" y="0"/>
                  </a:lnTo>
                  <a:lnTo>
                    <a:pt x="1" y="28633"/>
                  </a:lnTo>
                  <a:lnTo>
                    <a:pt x="1" y="85898"/>
                  </a:lnTo>
                  <a:lnTo>
                    <a:pt x="49606" y="1145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73088" y="2270225"/>
              <a:ext cx="2642925" cy="3051725"/>
            </a:xfrm>
            <a:custGeom>
              <a:avLst/>
              <a:gdLst/>
              <a:ahLst/>
              <a:cxnLst/>
              <a:rect l="l" t="t" r="r" b="b"/>
              <a:pathLst>
                <a:path w="105717" h="122069" fill="none" extrusionOk="0">
                  <a:moveTo>
                    <a:pt x="105717" y="91552"/>
                  </a:moveTo>
                  <a:lnTo>
                    <a:pt x="105717" y="30517"/>
                  </a:lnTo>
                  <a:lnTo>
                    <a:pt x="52858" y="0"/>
                  </a:lnTo>
                  <a:lnTo>
                    <a:pt x="0" y="30517"/>
                  </a:lnTo>
                  <a:lnTo>
                    <a:pt x="0" y="91552"/>
                  </a:lnTo>
                  <a:lnTo>
                    <a:pt x="52858" y="12206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987" y="2175225"/>
              <a:ext cx="2807075" cy="3241725"/>
            </a:xfrm>
            <a:custGeom>
              <a:avLst/>
              <a:gdLst/>
              <a:ahLst/>
              <a:cxnLst/>
              <a:rect l="l" t="t" r="r" b="b"/>
              <a:pathLst>
                <a:path w="112283" h="129669" fill="none" extrusionOk="0">
                  <a:moveTo>
                    <a:pt x="112282" y="97236"/>
                  </a:moveTo>
                  <a:lnTo>
                    <a:pt x="112282" y="32433"/>
                  </a:lnTo>
                  <a:lnTo>
                    <a:pt x="56141" y="1"/>
                  </a:lnTo>
                  <a:lnTo>
                    <a:pt x="1" y="32433"/>
                  </a:lnTo>
                  <a:lnTo>
                    <a:pt x="1" y="97236"/>
                  </a:lnTo>
                  <a:lnTo>
                    <a:pt x="56141" y="12966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91062" y="2081000"/>
              <a:ext cx="2970450" cy="3430175"/>
            </a:xfrm>
            <a:custGeom>
              <a:avLst/>
              <a:gdLst/>
              <a:ahLst/>
              <a:cxnLst/>
              <a:rect l="l" t="t" r="r" b="b"/>
              <a:pathLst>
                <a:path w="118818" h="137207" fill="none" extrusionOk="0">
                  <a:moveTo>
                    <a:pt x="118818" y="102890"/>
                  </a:moveTo>
                  <a:lnTo>
                    <a:pt x="118818" y="34317"/>
                  </a:lnTo>
                  <a:lnTo>
                    <a:pt x="59424" y="1"/>
                  </a:lnTo>
                  <a:lnTo>
                    <a:pt x="1" y="34317"/>
                  </a:lnTo>
                  <a:lnTo>
                    <a:pt x="1" y="102890"/>
                  </a:lnTo>
                  <a:lnTo>
                    <a:pt x="59424" y="13720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172362" y="1986775"/>
              <a:ext cx="3133825" cy="3618625"/>
            </a:xfrm>
            <a:custGeom>
              <a:avLst/>
              <a:gdLst/>
              <a:ahLst/>
              <a:cxnLst/>
              <a:rect l="l" t="t" r="r" b="b"/>
              <a:pathLst>
                <a:path w="125353" h="144745" fill="none" extrusionOk="0">
                  <a:moveTo>
                    <a:pt x="125352" y="108574"/>
                  </a:moveTo>
                  <a:lnTo>
                    <a:pt x="125352" y="36171"/>
                  </a:lnTo>
                  <a:lnTo>
                    <a:pt x="62676" y="1"/>
                  </a:lnTo>
                  <a:lnTo>
                    <a:pt x="0" y="36171"/>
                  </a:lnTo>
                  <a:lnTo>
                    <a:pt x="0" y="108574"/>
                  </a:lnTo>
                  <a:lnTo>
                    <a:pt x="62676" y="14474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254437" y="1891800"/>
              <a:ext cx="3297975" cy="3808575"/>
            </a:xfrm>
            <a:custGeom>
              <a:avLst/>
              <a:gdLst/>
              <a:ahLst/>
              <a:cxnLst/>
              <a:rect l="l" t="t" r="r" b="b"/>
              <a:pathLst>
                <a:path w="131919" h="152343" fill="none" extrusionOk="0">
                  <a:moveTo>
                    <a:pt x="131918" y="114257"/>
                  </a:moveTo>
                  <a:lnTo>
                    <a:pt x="131918" y="38086"/>
                  </a:lnTo>
                  <a:lnTo>
                    <a:pt x="65959" y="0"/>
                  </a:lnTo>
                  <a:lnTo>
                    <a:pt x="1" y="38086"/>
                  </a:lnTo>
                  <a:lnTo>
                    <a:pt x="1" y="114257"/>
                  </a:lnTo>
                  <a:lnTo>
                    <a:pt x="65959" y="15234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36487" y="1797575"/>
              <a:ext cx="3461325" cy="3997025"/>
            </a:xfrm>
            <a:custGeom>
              <a:avLst/>
              <a:gdLst/>
              <a:ahLst/>
              <a:cxnLst/>
              <a:rect l="l" t="t" r="r" b="b"/>
              <a:pathLst>
                <a:path w="138453" h="159881" fill="none" extrusionOk="0">
                  <a:moveTo>
                    <a:pt x="138452" y="119911"/>
                  </a:moveTo>
                  <a:lnTo>
                    <a:pt x="138452" y="39970"/>
                  </a:lnTo>
                  <a:lnTo>
                    <a:pt x="69241" y="0"/>
                  </a:lnTo>
                  <a:lnTo>
                    <a:pt x="0" y="39970"/>
                  </a:lnTo>
                  <a:lnTo>
                    <a:pt x="0" y="119911"/>
                  </a:lnTo>
                  <a:lnTo>
                    <a:pt x="69241" y="15988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17812" y="1703350"/>
              <a:ext cx="3624725" cy="4185475"/>
            </a:xfrm>
            <a:custGeom>
              <a:avLst/>
              <a:gdLst/>
              <a:ahLst/>
              <a:cxnLst/>
              <a:rect l="l" t="t" r="r" b="b"/>
              <a:pathLst>
                <a:path w="144989" h="167419" fill="none" extrusionOk="0">
                  <a:moveTo>
                    <a:pt x="144988" y="125564"/>
                  </a:moveTo>
                  <a:lnTo>
                    <a:pt x="144988" y="41855"/>
                  </a:lnTo>
                  <a:lnTo>
                    <a:pt x="72494" y="0"/>
                  </a:lnTo>
                  <a:lnTo>
                    <a:pt x="1" y="41855"/>
                  </a:lnTo>
                  <a:lnTo>
                    <a:pt x="1" y="125564"/>
                  </a:lnTo>
                  <a:lnTo>
                    <a:pt x="72494" y="167419"/>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499887" y="1609125"/>
              <a:ext cx="3788850" cy="4373925"/>
            </a:xfrm>
            <a:custGeom>
              <a:avLst/>
              <a:gdLst/>
              <a:ahLst/>
              <a:cxnLst/>
              <a:rect l="l" t="t" r="r" b="b"/>
              <a:pathLst>
                <a:path w="151554" h="174957" fill="none" extrusionOk="0">
                  <a:moveTo>
                    <a:pt x="151554" y="131218"/>
                  </a:moveTo>
                  <a:lnTo>
                    <a:pt x="151554" y="43739"/>
                  </a:lnTo>
                  <a:lnTo>
                    <a:pt x="75777" y="0"/>
                  </a:lnTo>
                  <a:lnTo>
                    <a:pt x="1" y="43739"/>
                  </a:lnTo>
                  <a:lnTo>
                    <a:pt x="1" y="131218"/>
                  </a:lnTo>
                  <a:lnTo>
                    <a:pt x="75777" y="17495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581937" y="1514125"/>
              <a:ext cx="3952225" cy="4563925"/>
            </a:xfrm>
            <a:custGeom>
              <a:avLst/>
              <a:gdLst/>
              <a:ahLst/>
              <a:cxnLst/>
              <a:rect l="l" t="t" r="r" b="b"/>
              <a:pathLst>
                <a:path w="158089" h="182557" fill="none" extrusionOk="0">
                  <a:moveTo>
                    <a:pt x="158088" y="136902"/>
                  </a:moveTo>
                  <a:lnTo>
                    <a:pt x="158088" y="45655"/>
                  </a:lnTo>
                  <a:lnTo>
                    <a:pt x="79059" y="1"/>
                  </a:lnTo>
                  <a:lnTo>
                    <a:pt x="0" y="45655"/>
                  </a:lnTo>
                  <a:lnTo>
                    <a:pt x="0" y="136902"/>
                  </a:lnTo>
                  <a:lnTo>
                    <a:pt x="79059" y="18255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63262" y="1419900"/>
              <a:ext cx="4115600" cy="4752375"/>
            </a:xfrm>
            <a:custGeom>
              <a:avLst/>
              <a:gdLst/>
              <a:ahLst/>
              <a:cxnLst/>
              <a:rect l="l" t="t" r="r" b="b"/>
              <a:pathLst>
                <a:path w="164624" h="190095" fill="none" extrusionOk="0">
                  <a:moveTo>
                    <a:pt x="164624" y="142586"/>
                  </a:moveTo>
                  <a:lnTo>
                    <a:pt x="164624" y="47509"/>
                  </a:lnTo>
                  <a:lnTo>
                    <a:pt x="82312" y="1"/>
                  </a:lnTo>
                  <a:lnTo>
                    <a:pt x="1" y="47509"/>
                  </a:lnTo>
                  <a:lnTo>
                    <a:pt x="1" y="142586"/>
                  </a:lnTo>
                  <a:lnTo>
                    <a:pt x="82312" y="190094"/>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745312" y="1325675"/>
              <a:ext cx="4279725" cy="4940825"/>
            </a:xfrm>
            <a:custGeom>
              <a:avLst/>
              <a:gdLst/>
              <a:ahLst/>
              <a:cxnLst/>
              <a:rect l="l" t="t" r="r" b="b"/>
              <a:pathLst>
                <a:path w="171189" h="197633" fill="none" extrusionOk="0">
                  <a:moveTo>
                    <a:pt x="171189" y="148240"/>
                  </a:moveTo>
                  <a:lnTo>
                    <a:pt x="171189" y="49393"/>
                  </a:lnTo>
                  <a:lnTo>
                    <a:pt x="85594" y="0"/>
                  </a:lnTo>
                  <a:lnTo>
                    <a:pt x="0" y="49393"/>
                  </a:lnTo>
                  <a:lnTo>
                    <a:pt x="0" y="148240"/>
                  </a:lnTo>
                  <a:lnTo>
                    <a:pt x="85594" y="1976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27387" y="1230700"/>
              <a:ext cx="4443125" cy="5130775"/>
            </a:xfrm>
            <a:custGeom>
              <a:avLst/>
              <a:gdLst/>
              <a:ahLst/>
              <a:cxnLst/>
              <a:rect l="l" t="t" r="r" b="b"/>
              <a:pathLst>
                <a:path w="177725" h="205231" fill="none" extrusionOk="0">
                  <a:moveTo>
                    <a:pt x="177724" y="153923"/>
                  </a:moveTo>
                  <a:lnTo>
                    <a:pt x="177724" y="51308"/>
                  </a:lnTo>
                  <a:lnTo>
                    <a:pt x="88877" y="0"/>
                  </a:lnTo>
                  <a:lnTo>
                    <a:pt x="0" y="51308"/>
                  </a:lnTo>
                  <a:lnTo>
                    <a:pt x="0" y="153923"/>
                  </a:lnTo>
                  <a:lnTo>
                    <a:pt x="88877" y="20523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908687" y="1136450"/>
              <a:ext cx="4606475" cy="5319275"/>
            </a:xfrm>
            <a:custGeom>
              <a:avLst/>
              <a:gdLst/>
              <a:ahLst/>
              <a:cxnLst/>
              <a:rect l="l" t="t" r="r" b="b"/>
              <a:pathLst>
                <a:path w="184259" h="212771" fill="none" extrusionOk="0">
                  <a:moveTo>
                    <a:pt x="184259" y="159578"/>
                  </a:moveTo>
                  <a:lnTo>
                    <a:pt x="184259" y="53193"/>
                  </a:lnTo>
                  <a:lnTo>
                    <a:pt x="92129" y="1"/>
                  </a:lnTo>
                  <a:lnTo>
                    <a:pt x="0" y="53193"/>
                  </a:lnTo>
                  <a:lnTo>
                    <a:pt x="0" y="159578"/>
                  </a:lnTo>
                  <a:lnTo>
                    <a:pt x="92129" y="21277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990762" y="1042225"/>
              <a:ext cx="4770625" cy="5507725"/>
            </a:xfrm>
            <a:custGeom>
              <a:avLst/>
              <a:gdLst/>
              <a:ahLst/>
              <a:cxnLst/>
              <a:rect l="l" t="t" r="r" b="b"/>
              <a:pathLst>
                <a:path w="190825" h="220309" fill="none" extrusionOk="0">
                  <a:moveTo>
                    <a:pt x="190825" y="165231"/>
                  </a:moveTo>
                  <a:lnTo>
                    <a:pt x="190825" y="55078"/>
                  </a:lnTo>
                  <a:lnTo>
                    <a:pt x="95412" y="1"/>
                  </a:lnTo>
                  <a:lnTo>
                    <a:pt x="0" y="55078"/>
                  </a:lnTo>
                  <a:lnTo>
                    <a:pt x="0" y="165231"/>
                  </a:lnTo>
                  <a:lnTo>
                    <a:pt x="95412" y="22030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072837" y="947250"/>
              <a:ext cx="4934000" cy="5697675"/>
            </a:xfrm>
            <a:custGeom>
              <a:avLst/>
              <a:gdLst/>
              <a:ahLst/>
              <a:cxnLst/>
              <a:rect l="l" t="t" r="r" b="b"/>
              <a:pathLst>
                <a:path w="197360" h="227907" fill="none" extrusionOk="0">
                  <a:moveTo>
                    <a:pt x="197360" y="170915"/>
                  </a:moveTo>
                  <a:lnTo>
                    <a:pt x="197360" y="56992"/>
                  </a:lnTo>
                  <a:lnTo>
                    <a:pt x="98695" y="0"/>
                  </a:lnTo>
                  <a:lnTo>
                    <a:pt x="1" y="56992"/>
                  </a:lnTo>
                  <a:lnTo>
                    <a:pt x="1" y="170915"/>
                  </a:lnTo>
                  <a:lnTo>
                    <a:pt x="98695" y="227907"/>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154137" y="853025"/>
              <a:ext cx="5097375" cy="5886125"/>
            </a:xfrm>
            <a:custGeom>
              <a:avLst/>
              <a:gdLst/>
              <a:ahLst/>
              <a:cxnLst/>
              <a:rect l="l" t="t" r="r" b="b"/>
              <a:pathLst>
                <a:path w="203895" h="235445" fill="none" extrusionOk="0">
                  <a:moveTo>
                    <a:pt x="203895" y="176568"/>
                  </a:moveTo>
                  <a:lnTo>
                    <a:pt x="203895" y="58877"/>
                  </a:lnTo>
                  <a:lnTo>
                    <a:pt x="101947" y="0"/>
                  </a:lnTo>
                  <a:lnTo>
                    <a:pt x="0" y="58877"/>
                  </a:lnTo>
                  <a:lnTo>
                    <a:pt x="0" y="176568"/>
                  </a:lnTo>
                  <a:lnTo>
                    <a:pt x="101947" y="23544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236212" y="758800"/>
              <a:ext cx="5261525" cy="6074575"/>
            </a:xfrm>
            <a:custGeom>
              <a:avLst/>
              <a:gdLst/>
              <a:ahLst/>
              <a:cxnLst/>
              <a:rect l="l" t="t" r="r" b="b"/>
              <a:pathLst>
                <a:path w="210461" h="242983" fill="none" extrusionOk="0">
                  <a:moveTo>
                    <a:pt x="210460" y="182252"/>
                  </a:moveTo>
                  <a:lnTo>
                    <a:pt x="210460" y="60731"/>
                  </a:lnTo>
                  <a:lnTo>
                    <a:pt x="105230" y="0"/>
                  </a:lnTo>
                  <a:lnTo>
                    <a:pt x="1" y="60731"/>
                  </a:lnTo>
                  <a:lnTo>
                    <a:pt x="1" y="182252"/>
                  </a:lnTo>
                  <a:lnTo>
                    <a:pt x="105230" y="24298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1317512" y="663800"/>
              <a:ext cx="5424125" cy="6264575"/>
            </a:xfrm>
            <a:custGeom>
              <a:avLst/>
              <a:gdLst/>
              <a:ahLst/>
              <a:cxnLst/>
              <a:rect l="l" t="t" r="r" b="b"/>
              <a:pathLst>
                <a:path w="216965" h="250583" fill="none" extrusionOk="0">
                  <a:moveTo>
                    <a:pt x="216965" y="187937"/>
                  </a:moveTo>
                  <a:lnTo>
                    <a:pt x="216965" y="62646"/>
                  </a:lnTo>
                  <a:lnTo>
                    <a:pt x="108482" y="1"/>
                  </a:lnTo>
                  <a:lnTo>
                    <a:pt x="0" y="62646"/>
                  </a:lnTo>
                  <a:lnTo>
                    <a:pt x="0" y="187937"/>
                  </a:lnTo>
                  <a:lnTo>
                    <a:pt x="108482" y="250582"/>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399587" y="569575"/>
              <a:ext cx="5588275" cy="6453025"/>
            </a:xfrm>
            <a:custGeom>
              <a:avLst/>
              <a:gdLst/>
              <a:ahLst/>
              <a:cxnLst/>
              <a:rect l="l" t="t" r="r" b="b"/>
              <a:pathLst>
                <a:path w="223531" h="258121" fill="none" extrusionOk="0">
                  <a:moveTo>
                    <a:pt x="223530" y="193590"/>
                  </a:moveTo>
                  <a:lnTo>
                    <a:pt x="223530" y="64531"/>
                  </a:lnTo>
                  <a:lnTo>
                    <a:pt x="111765" y="1"/>
                  </a:lnTo>
                  <a:lnTo>
                    <a:pt x="0" y="64531"/>
                  </a:lnTo>
                  <a:lnTo>
                    <a:pt x="0" y="193590"/>
                  </a:lnTo>
                  <a:lnTo>
                    <a:pt x="111765" y="258120"/>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1481662" y="475350"/>
              <a:ext cx="5751650" cy="6641475"/>
            </a:xfrm>
            <a:custGeom>
              <a:avLst/>
              <a:gdLst/>
              <a:ahLst/>
              <a:cxnLst/>
              <a:rect l="l" t="t" r="r" b="b"/>
              <a:pathLst>
                <a:path w="230066" h="265659" fill="none" extrusionOk="0">
                  <a:moveTo>
                    <a:pt x="230066" y="199244"/>
                  </a:moveTo>
                  <a:lnTo>
                    <a:pt x="230066" y="66415"/>
                  </a:lnTo>
                  <a:lnTo>
                    <a:pt x="115048" y="1"/>
                  </a:lnTo>
                  <a:lnTo>
                    <a:pt x="1" y="66415"/>
                  </a:lnTo>
                  <a:lnTo>
                    <a:pt x="1" y="199244"/>
                  </a:lnTo>
                  <a:lnTo>
                    <a:pt x="115048" y="265658"/>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562962" y="381125"/>
              <a:ext cx="5915025" cy="6829925"/>
            </a:xfrm>
            <a:custGeom>
              <a:avLst/>
              <a:gdLst/>
              <a:ahLst/>
              <a:cxnLst/>
              <a:rect l="l" t="t" r="r" b="b"/>
              <a:pathLst>
                <a:path w="236601" h="273197" fill="none" extrusionOk="0">
                  <a:moveTo>
                    <a:pt x="236601" y="204897"/>
                  </a:moveTo>
                  <a:lnTo>
                    <a:pt x="236601" y="68300"/>
                  </a:lnTo>
                  <a:lnTo>
                    <a:pt x="118300" y="1"/>
                  </a:lnTo>
                  <a:lnTo>
                    <a:pt x="0" y="68300"/>
                  </a:lnTo>
                  <a:lnTo>
                    <a:pt x="0" y="204897"/>
                  </a:lnTo>
                  <a:lnTo>
                    <a:pt x="118300" y="273196"/>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1645037" y="286150"/>
              <a:ext cx="6079175" cy="7019875"/>
            </a:xfrm>
            <a:custGeom>
              <a:avLst/>
              <a:gdLst/>
              <a:ahLst/>
              <a:cxnLst/>
              <a:rect l="l" t="t" r="r" b="b"/>
              <a:pathLst>
                <a:path w="243167" h="280795" fill="none" extrusionOk="0">
                  <a:moveTo>
                    <a:pt x="243166" y="210581"/>
                  </a:moveTo>
                  <a:lnTo>
                    <a:pt x="243166" y="70214"/>
                  </a:lnTo>
                  <a:lnTo>
                    <a:pt x="121583" y="0"/>
                  </a:lnTo>
                  <a:lnTo>
                    <a:pt x="1" y="70214"/>
                  </a:lnTo>
                  <a:lnTo>
                    <a:pt x="1" y="210581"/>
                  </a:lnTo>
                  <a:lnTo>
                    <a:pt x="121583" y="280795"/>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1727112" y="191925"/>
              <a:ext cx="6242550" cy="7208325"/>
            </a:xfrm>
            <a:custGeom>
              <a:avLst/>
              <a:gdLst/>
              <a:ahLst/>
              <a:cxnLst/>
              <a:rect l="l" t="t" r="r" b="b"/>
              <a:pathLst>
                <a:path w="249702" h="288333" fill="none" extrusionOk="0">
                  <a:moveTo>
                    <a:pt x="249702" y="216265"/>
                  </a:moveTo>
                  <a:lnTo>
                    <a:pt x="249702" y="72068"/>
                  </a:lnTo>
                  <a:lnTo>
                    <a:pt x="124866" y="0"/>
                  </a:lnTo>
                  <a:lnTo>
                    <a:pt x="1" y="72068"/>
                  </a:lnTo>
                  <a:lnTo>
                    <a:pt x="1" y="216265"/>
                  </a:lnTo>
                  <a:lnTo>
                    <a:pt x="124866" y="288333"/>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08412" y="97700"/>
              <a:ext cx="6405925" cy="7396775"/>
            </a:xfrm>
            <a:custGeom>
              <a:avLst/>
              <a:gdLst/>
              <a:ahLst/>
              <a:cxnLst/>
              <a:rect l="l" t="t" r="r" b="b"/>
              <a:pathLst>
                <a:path w="256237" h="295871" fill="none" extrusionOk="0">
                  <a:moveTo>
                    <a:pt x="256236" y="221918"/>
                  </a:moveTo>
                  <a:lnTo>
                    <a:pt x="256236" y="73953"/>
                  </a:lnTo>
                  <a:lnTo>
                    <a:pt x="128118" y="0"/>
                  </a:lnTo>
                  <a:lnTo>
                    <a:pt x="1" y="73953"/>
                  </a:lnTo>
                  <a:lnTo>
                    <a:pt x="1" y="221918"/>
                  </a:lnTo>
                  <a:lnTo>
                    <a:pt x="128118" y="295871"/>
                  </a:lnTo>
                  <a:close/>
                </a:path>
              </a:pathLst>
            </a:custGeom>
            <a:noFill/>
            <a:ln w="19050" cap="flat" cmpd="sng">
              <a:solidFill>
                <a:schemeClr val="accent5"/>
              </a:solidFill>
              <a:prstDash val="solid"/>
              <a:miter lim="30395"/>
              <a:headEnd type="none" w="sm" len="sm"/>
              <a:tailEnd type="none" w="sm" len="sm"/>
            </a:ln>
            <a:effectLst>
              <a:outerShdw blurRad="4286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9"/>
          <p:cNvSpPr txBox="1">
            <a:spLocks noGrp="1"/>
          </p:cNvSpPr>
          <p:nvPr>
            <p:ph type="title"/>
          </p:nvPr>
        </p:nvSpPr>
        <p:spPr>
          <a:xfrm>
            <a:off x="4792600" y="2914875"/>
            <a:ext cx="3638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solidFill>
                  <a:schemeClr val="l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55" name="Google Shape;255;p9"/>
          <p:cNvSpPr txBox="1">
            <a:spLocks noGrp="1"/>
          </p:cNvSpPr>
          <p:nvPr>
            <p:ph type="title" idx="2" hasCustomPrompt="1"/>
          </p:nvPr>
        </p:nvSpPr>
        <p:spPr>
          <a:xfrm>
            <a:off x="520888" y="3175088"/>
            <a:ext cx="1610400" cy="12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88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6" name="Google Shape;256;p9"/>
          <p:cNvSpPr txBox="1">
            <a:spLocks noGrp="1"/>
          </p:cNvSpPr>
          <p:nvPr>
            <p:ph type="subTitle" idx="1"/>
          </p:nvPr>
        </p:nvSpPr>
        <p:spPr>
          <a:xfrm>
            <a:off x="4792600" y="3886475"/>
            <a:ext cx="3638400" cy="72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7"/>
        <p:cNvGrpSpPr/>
        <p:nvPr/>
      </p:nvGrpSpPr>
      <p:grpSpPr>
        <a:xfrm>
          <a:off x="0" y="0"/>
          <a:ext cx="0" cy="0"/>
          <a:chOff x="0" y="0"/>
          <a:chExt cx="0" cy="0"/>
        </a:xfrm>
      </p:grpSpPr>
      <p:sp>
        <p:nvSpPr>
          <p:cNvPr id="258" name="Google Shape;258;p10"/>
          <p:cNvSpPr txBox="1">
            <a:spLocks noGrp="1"/>
          </p:cNvSpPr>
          <p:nvPr>
            <p:ph type="title"/>
          </p:nvPr>
        </p:nvSpPr>
        <p:spPr>
          <a:xfrm>
            <a:off x="5766557" y="844300"/>
            <a:ext cx="2918100" cy="92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9"/>
        <p:cNvGrpSpPr/>
        <p:nvPr/>
      </p:nvGrpSpPr>
      <p:grpSpPr>
        <a:xfrm>
          <a:off x="0" y="0"/>
          <a:ext cx="0" cy="0"/>
          <a:chOff x="0" y="0"/>
          <a:chExt cx="0" cy="0"/>
        </a:xfrm>
      </p:grpSpPr>
      <p:sp>
        <p:nvSpPr>
          <p:cNvPr id="260" name="Google Shape;260;p11"/>
          <p:cNvSpPr txBox="1">
            <a:spLocks noGrp="1"/>
          </p:cNvSpPr>
          <p:nvPr>
            <p:ph type="title" hasCustomPrompt="1"/>
          </p:nvPr>
        </p:nvSpPr>
        <p:spPr>
          <a:xfrm>
            <a:off x="713225" y="1721875"/>
            <a:ext cx="7717500" cy="12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61" name="Google Shape;261;p11"/>
          <p:cNvSpPr txBox="1">
            <a:spLocks noGrp="1"/>
          </p:cNvSpPr>
          <p:nvPr>
            <p:ph type="body" idx="1"/>
          </p:nvPr>
        </p:nvSpPr>
        <p:spPr>
          <a:xfrm>
            <a:off x="2747625" y="3035813"/>
            <a:ext cx="3648600" cy="385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160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grpSp>
        <p:nvGrpSpPr>
          <p:cNvPr id="262" name="Google Shape;262;p11"/>
          <p:cNvGrpSpPr/>
          <p:nvPr/>
        </p:nvGrpSpPr>
        <p:grpSpPr>
          <a:xfrm>
            <a:off x="-3931290" y="-4617652"/>
            <a:ext cx="8707438" cy="8117821"/>
            <a:chOff x="2575035" y="-1141327"/>
            <a:chExt cx="8707438" cy="8117821"/>
          </a:xfrm>
        </p:grpSpPr>
        <p:sp>
          <p:nvSpPr>
            <p:cNvPr id="263" name="Google Shape;263;p11"/>
            <p:cNvSpPr/>
            <p:nvPr/>
          </p:nvSpPr>
          <p:spPr>
            <a:xfrm rot="1157744">
              <a:off x="3575146" y="-263506"/>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1157744">
              <a:off x="3765127" y="-84021"/>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1157744">
              <a:off x="3954733" y="96209"/>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1157744">
              <a:off x="4144192" y="276436"/>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1157744">
              <a:off x="4333937" y="455949"/>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1157744">
              <a:off x="4523927" y="636202"/>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1157744">
              <a:off x="4713515" y="815687"/>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1157744">
              <a:off x="4903122" y="995918"/>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1157744">
              <a:off x="5092580" y="1176144"/>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rot="1157744">
              <a:off x="5282326" y="1355657"/>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85725" algn="bl" rotWithShape="0">
                <a:schemeClr val="accent2">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1"/>
          <p:cNvGrpSpPr/>
          <p:nvPr/>
        </p:nvGrpSpPr>
        <p:grpSpPr>
          <a:xfrm>
            <a:off x="4501622" y="1680974"/>
            <a:ext cx="8707438" cy="8117821"/>
            <a:chOff x="-841378" y="-821476"/>
            <a:chExt cx="8707438" cy="8117821"/>
          </a:xfrm>
        </p:grpSpPr>
        <p:sp>
          <p:nvSpPr>
            <p:cNvPr id="274" name="Google Shape;274;p11"/>
            <p:cNvSpPr/>
            <p:nvPr/>
          </p:nvSpPr>
          <p:spPr>
            <a:xfrm rot="1157744">
              <a:off x="158733" y="56344"/>
              <a:ext cx="6707218" cy="6362180"/>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1157744">
              <a:off x="348717" y="235836"/>
              <a:ext cx="6327250" cy="6003204"/>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1157744">
              <a:off x="538328" y="416073"/>
              <a:ext cx="5948040" cy="564271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1157744">
              <a:off x="727789" y="596307"/>
              <a:ext cx="5568830" cy="5282968"/>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1157744">
              <a:off x="917539" y="775827"/>
              <a:ext cx="5189620" cy="4923223"/>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1157744">
              <a:off x="1107532" y="956087"/>
              <a:ext cx="4809626" cy="4562733"/>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rot="1157744">
              <a:off x="1297124" y="1135579"/>
              <a:ext cx="4430443" cy="4203756"/>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1157744">
              <a:off x="1486734" y="1315816"/>
              <a:ext cx="4051233" cy="3843266"/>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1157744">
              <a:off x="1676196" y="1496049"/>
              <a:ext cx="3672023" cy="3483521"/>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1157744">
              <a:off x="1865945" y="1675569"/>
              <a:ext cx="3292813" cy="3123775"/>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00" cap="flat" cmpd="sng">
              <a:solidFill>
                <a:schemeClr val="accent5"/>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linker SemiBold"/>
              <a:buNone/>
              <a:defRPr sz="2800">
                <a:solidFill>
                  <a:schemeClr val="lt2"/>
                </a:solidFill>
                <a:latin typeface="Blinker SemiBold"/>
                <a:ea typeface="Blinker SemiBold"/>
                <a:cs typeface="Blinker SemiBold"/>
                <a:sym typeface="Blinker SemiBold"/>
              </a:defRPr>
            </a:lvl1pPr>
            <a:lvl2pPr lvl="1">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2pPr>
            <a:lvl3pPr lvl="2">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3pPr>
            <a:lvl4pPr lvl="3">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4pPr>
            <a:lvl5pPr lvl="4">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5pPr>
            <a:lvl6pPr lvl="5">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6pPr>
            <a:lvl7pPr lvl="6">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7pPr>
            <a:lvl8pPr lvl="7">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8pPr>
            <a:lvl9pPr lvl="8">
              <a:spcBef>
                <a:spcPts val="0"/>
              </a:spcBef>
              <a:spcAft>
                <a:spcPts val="0"/>
              </a:spcAft>
              <a:buClr>
                <a:schemeClr val="dk1"/>
              </a:buClr>
              <a:buSzPts val="2800"/>
              <a:buFont typeface="Blinker SemiBold"/>
              <a:buNone/>
              <a:defRPr sz="28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1pPr>
            <a:lvl2pPr marL="914400" lvl="1"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2pPr>
            <a:lvl3pPr marL="1371600" lvl="2"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3pPr>
            <a:lvl4pPr marL="1828800" lvl="3"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4pPr>
            <a:lvl5pPr marL="2286000" lvl="4"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5pPr>
            <a:lvl6pPr marL="2743200" lvl="5"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6pPr>
            <a:lvl7pPr marL="3200400" lvl="6"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7pPr>
            <a:lvl8pPr marL="3657600" lvl="7" indent="-330200">
              <a:lnSpc>
                <a:spcPct val="115000"/>
              </a:lnSpc>
              <a:spcBef>
                <a:spcPts val="1600"/>
              </a:spcBef>
              <a:spcAft>
                <a:spcPts val="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8pPr>
            <a:lvl9pPr marL="4114800" lvl="8" indent="-330200">
              <a:lnSpc>
                <a:spcPct val="115000"/>
              </a:lnSpc>
              <a:spcBef>
                <a:spcPts val="1600"/>
              </a:spcBef>
              <a:spcAft>
                <a:spcPts val="1600"/>
              </a:spcAft>
              <a:buClr>
                <a:schemeClr val="lt1"/>
              </a:buClr>
              <a:buSzPts val="1600"/>
              <a:buFont typeface="Big Shoulders Text Light"/>
              <a:buChar char="■"/>
              <a:defRPr sz="1600">
                <a:solidFill>
                  <a:schemeClr val="lt1"/>
                </a:solidFill>
                <a:latin typeface="Big Shoulders Text Light"/>
                <a:ea typeface="Big Shoulders Text Light"/>
                <a:cs typeface="Big Shoulders Text Light"/>
                <a:sym typeface="Big Shoulders Text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 id="2147483671" r:id="rId21"/>
    <p:sldLayoutId id="214748367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29"/>
          <p:cNvSpPr txBox="1">
            <a:spLocks noGrp="1"/>
          </p:cNvSpPr>
          <p:nvPr>
            <p:ph type="ctrTitle"/>
          </p:nvPr>
        </p:nvSpPr>
        <p:spPr>
          <a:xfrm>
            <a:off x="1870821" y="812682"/>
            <a:ext cx="5125011" cy="24557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a:latin typeface="Times New Roman"/>
              </a:rPr>
              <a:t>DATA STRUCTURES AND ALGORITHM - 2</a:t>
            </a:r>
          </a:p>
        </p:txBody>
      </p:sp>
      <p:sp>
        <p:nvSpPr>
          <p:cNvPr id="747" name="Google Shape;747;p29"/>
          <p:cNvSpPr txBox="1">
            <a:spLocks noGrp="1"/>
          </p:cNvSpPr>
          <p:nvPr>
            <p:ph type="subTitle" idx="1"/>
          </p:nvPr>
        </p:nvSpPr>
        <p:spPr>
          <a:xfrm>
            <a:off x="3147387" y="3676208"/>
            <a:ext cx="2562999" cy="2867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latin typeface="Times New Roman"/>
              </a:rPr>
              <a:t>TEAM-13</a:t>
            </a:r>
            <a:endParaRPr lang="en-US" sz="320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1B3B15-1511-4B56-9C7F-B30FBA0E9627}"/>
              </a:ext>
            </a:extLst>
          </p:cNvPr>
          <p:cNvSpPr>
            <a:spLocks noGrp="1"/>
          </p:cNvSpPr>
          <p:nvPr>
            <p:ph type="body" idx="1"/>
          </p:nvPr>
        </p:nvSpPr>
        <p:spPr>
          <a:xfrm>
            <a:off x="493663" y="1482820"/>
            <a:ext cx="8164183" cy="2722502"/>
          </a:xfrm>
        </p:spPr>
        <p:txBody>
          <a:bodyPr/>
          <a:lstStyle/>
          <a:p>
            <a:endParaRPr lang="en-US" sz="1800">
              <a:latin typeface="Times New Roman"/>
            </a:endParaRPr>
          </a:p>
          <a:p>
            <a:endParaRPr lang="en-US" sz="1800">
              <a:latin typeface="Times New Roman"/>
            </a:endParaRPr>
          </a:p>
          <a:p>
            <a:pPr algn="just"/>
            <a:r>
              <a:rPr lang="en-US" sz="1800">
                <a:latin typeface="Times New Roman"/>
              </a:rPr>
              <a:t>Prim's Algorithm is a greedy algorithm that is used to find the minimum spanning tree from a graph. Prim's algorithm finds the subset of edges that includes every vertex of the graph such that the sum of the weights of the edges can be minimized.</a:t>
            </a:r>
          </a:p>
          <a:p>
            <a:pPr algn="just"/>
            <a:endParaRPr lang="en-US" sz="1800">
              <a:latin typeface="Times New Roman"/>
            </a:endParaRPr>
          </a:p>
          <a:p>
            <a:pPr algn="just"/>
            <a:r>
              <a:rPr lang="en-US" sz="1800">
                <a:latin typeface="Times New Roman"/>
              </a:rPr>
              <a:t>Prim's algorithm starts with the single node and explores all the adjacent nodes with all the connecting edges at every step. The edges with the minimal weights causing no cycles in the graph got selected.</a:t>
            </a:r>
          </a:p>
          <a:p>
            <a:pPr algn="just"/>
            <a:endParaRPr lang="en-US" sz="1800">
              <a:latin typeface="Times New Roman"/>
            </a:endParaRPr>
          </a:p>
          <a:p>
            <a:r>
              <a:rPr lang="en-US" sz="1800">
                <a:latin typeface="Times New Roman"/>
              </a:rPr>
              <a:t>It is used for finding the Minimum Spanning Tree (MST) of a given graph and </a:t>
            </a:r>
            <a:r>
              <a:rPr lang="en-US" sz="1800">
                <a:latin typeface="Times New Roman"/>
                <a:cs typeface="Times New Roman"/>
              </a:rPr>
              <a:t>graph must be weighted, connected and undirected.</a:t>
            </a:r>
            <a:endParaRPr lang="en-US" sz="1800">
              <a:latin typeface="Times New Roman"/>
            </a:endParaRPr>
          </a:p>
          <a:p>
            <a:endParaRPr lang="en-US" sz="1800">
              <a:latin typeface="Times New Roman"/>
            </a:endParaRPr>
          </a:p>
          <a:p>
            <a:endParaRPr lang="en-US" sz="1800">
              <a:latin typeface="Times New Roman"/>
            </a:endParaRPr>
          </a:p>
        </p:txBody>
      </p:sp>
      <p:sp>
        <p:nvSpPr>
          <p:cNvPr id="3" name="Title 2">
            <a:extLst>
              <a:ext uri="{FF2B5EF4-FFF2-40B4-BE49-F238E27FC236}">
                <a16:creationId xmlns:a16="http://schemas.microsoft.com/office/drawing/2014/main" id="{5BC6FB0C-8439-41E0-BE8A-48BBC5F63DD2}"/>
              </a:ext>
            </a:extLst>
          </p:cNvPr>
          <p:cNvSpPr>
            <a:spLocks noGrp="1"/>
          </p:cNvSpPr>
          <p:nvPr>
            <p:ph type="title"/>
          </p:nvPr>
        </p:nvSpPr>
        <p:spPr>
          <a:xfrm>
            <a:off x="2858701" y="889204"/>
            <a:ext cx="4622739" cy="216861"/>
          </a:xfrm>
        </p:spPr>
        <p:txBody>
          <a:bodyPr/>
          <a:lstStyle/>
          <a:p>
            <a:r>
              <a:rPr lang="en-US" sz="4000" b="1">
                <a:latin typeface="Times New Roman"/>
              </a:rPr>
              <a:t>Prim’s Algorithm</a:t>
            </a:r>
            <a:endParaRPr lang="en-US" sz="4000">
              <a:latin typeface="Times New Roman"/>
            </a:endParaRPr>
          </a:p>
          <a:p>
            <a:endParaRPr lang="en-US"/>
          </a:p>
        </p:txBody>
      </p:sp>
    </p:spTree>
    <p:extLst>
      <p:ext uri="{BB962C8B-B14F-4D97-AF65-F5344CB8AC3E}">
        <p14:creationId xmlns:p14="http://schemas.microsoft.com/office/powerpoint/2010/main" val="377940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81" name="Google Shape;981;p40"/>
          <p:cNvSpPr txBox="1">
            <a:spLocks noGrp="1"/>
          </p:cNvSpPr>
          <p:nvPr>
            <p:ph type="title"/>
          </p:nvPr>
        </p:nvSpPr>
        <p:spPr>
          <a:xfrm>
            <a:off x="4673051" y="670697"/>
            <a:ext cx="2905800" cy="273000"/>
          </a:xfrm>
          <a:prstGeom prst="rect">
            <a:avLst/>
          </a:prstGeom>
        </p:spPr>
        <p:txBody>
          <a:bodyPr spcFirstLastPara="1" wrap="square" lIns="91425" tIns="91425" rIns="91425" bIns="91425" anchor="ctr" anchorCtr="0">
            <a:noAutofit/>
          </a:bodyPr>
          <a:lstStyle/>
          <a:p>
            <a:r>
              <a:rPr lang="en"/>
              <a:t>Step 2</a:t>
            </a:r>
            <a:br>
              <a:rPr lang="en"/>
            </a:br>
            <a:endParaRPr lang="en"/>
          </a:p>
        </p:txBody>
      </p:sp>
      <p:sp>
        <p:nvSpPr>
          <p:cNvPr id="984" name="Google Shape;984;p40"/>
          <p:cNvSpPr/>
          <p:nvPr/>
        </p:nvSpPr>
        <p:spPr>
          <a:xfrm>
            <a:off x="715485" y="988789"/>
            <a:ext cx="3314100" cy="2678400"/>
          </a:xfrm>
          <a:prstGeom prst="rect">
            <a:avLst/>
          </a:prstGeom>
          <a:solidFill>
            <a:schemeClr val="dk1"/>
          </a:solidFill>
          <a:ln w="19050" cap="flat" cmpd="sng">
            <a:solidFill>
              <a:schemeClr val="accent6"/>
            </a:solidFill>
            <a:prstDash val="solid"/>
            <a:round/>
            <a:headEnd type="none" w="sm" len="sm"/>
            <a:tailEnd type="none" w="sm" len="sm"/>
          </a:ln>
          <a:effectLst>
            <a:outerShdw blurRad="271463" dist="38100" dir="5400000" algn="bl" rotWithShape="0">
              <a:schemeClr val="accent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txBox="1">
            <a:spLocks noGrp="1"/>
          </p:cNvSpPr>
          <p:nvPr>
            <p:ph type="body" idx="1"/>
          </p:nvPr>
        </p:nvSpPr>
        <p:spPr>
          <a:xfrm>
            <a:off x="890248" y="2167545"/>
            <a:ext cx="2905800" cy="802800"/>
          </a:xfrm>
          <a:prstGeom prst="rect">
            <a:avLst/>
          </a:prstGeom>
        </p:spPr>
        <p:txBody>
          <a:bodyPr spcFirstLastPara="1" wrap="square" lIns="91425" tIns="91425" rIns="91425" bIns="91425" anchor="ctr" anchorCtr="0">
            <a:noAutofit/>
          </a:bodyPr>
          <a:lstStyle/>
          <a:p>
            <a:pPr marL="285750" indent="-285750" algn="l"/>
            <a:r>
              <a:rPr lang="en" dirty="0">
                <a:latin typeface="Times New Roman"/>
              </a:rPr>
              <a:t>Randomly choose any vertex.</a:t>
            </a:r>
            <a:endParaRPr lang="en-US" dirty="0">
              <a:latin typeface="Times New Roman"/>
            </a:endParaRPr>
          </a:p>
          <a:p>
            <a:pPr marL="342900" indent="-342900" algn="l"/>
            <a:endParaRPr lang="en" dirty="0">
              <a:latin typeface="Times New Roman"/>
            </a:endParaRPr>
          </a:p>
          <a:p>
            <a:pPr marL="285750" indent="-285750" algn="l"/>
            <a:r>
              <a:rPr lang="en" dirty="0">
                <a:latin typeface="Times New Roman"/>
              </a:rPr>
              <a:t>The vertex connecting to the edge having least weight is usually selected.</a:t>
            </a:r>
            <a:endParaRPr lang="en" dirty="0"/>
          </a:p>
          <a:p>
            <a:pPr marL="342900" lvl="0" indent="-342900" algn="l">
              <a:spcBef>
                <a:spcPts val="0"/>
              </a:spcBef>
              <a:spcAft>
                <a:spcPts val="0"/>
              </a:spcAft>
              <a:buFont typeface="Wingdings"/>
              <a:buChar char="q"/>
            </a:pPr>
            <a:endParaRPr lang="en" dirty="0">
              <a:latin typeface="Blinker SemiBold"/>
            </a:endParaRPr>
          </a:p>
        </p:txBody>
      </p:sp>
      <p:sp>
        <p:nvSpPr>
          <p:cNvPr id="986" name="Google Shape;986;p40"/>
          <p:cNvSpPr txBox="1">
            <a:spLocks noGrp="1"/>
          </p:cNvSpPr>
          <p:nvPr>
            <p:ph type="body" idx="3"/>
          </p:nvPr>
        </p:nvSpPr>
        <p:spPr>
          <a:xfrm>
            <a:off x="4750724" y="1768384"/>
            <a:ext cx="3737740" cy="802800"/>
          </a:xfrm>
          <a:prstGeom prst="rect">
            <a:avLst/>
          </a:prstGeom>
        </p:spPr>
        <p:txBody>
          <a:bodyPr spcFirstLastPara="1" wrap="square" lIns="91425" tIns="91425" rIns="91425" bIns="91425" anchor="ctr" anchorCtr="0">
            <a:noAutofit/>
          </a:bodyPr>
          <a:lstStyle/>
          <a:p>
            <a:pPr marL="285750" indent="-285750" algn="l"/>
            <a:r>
              <a:rPr lang="en">
                <a:latin typeface="Times New Roman"/>
              </a:rPr>
              <a:t>Find all the edges that connect the tree to new vertices.</a:t>
            </a:r>
            <a:endParaRPr lang="en-US">
              <a:latin typeface="Times New Roman"/>
            </a:endParaRPr>
          </a:p>
          <a:p>
            <a:pPr marL="285750" indent="-285750" algn="l"/>
            <a:endParaRPr lang="en">
              <a:latin typeface="Times New Roman"/>
            </a:endParaRPr>
          </a:p>
          <a:p>
            <a:pPr marL="285750" indent="-285750" algn="l"/>
            <a:r>
              <a:rPr lang="en">
                <a:latin typeface="Times New Roman"/>
              </a:rPr>
              <a:t>Find the least weight edge among those edges and include it in the existing tree.</a:t>
            </a:r>
          </a:p>
          <a:p>
            <a:pPr marL="285750" indent="-285750" algn="l"/>
            <a:endParaRPr lang="en">
              <a:latin typeface="Times New Roman"/>
            </a:endParaRPr>
          </a:p>
          <a:p>
            <a:pPr marL="285750" indent="-285750" algn="l"/>
            <a:r>
              <a:rPr lang="en">
                <a:latin typeface="Times New Roman"/>
              </a:rPr>
              <a:t>If including that edge creates a cycle, then reject that edge and look for the next least weight edge</a:t>
            </a:r>
          </a:p>
          <a:p>
            <a:pPr marL="0" lvl="0" indent="0" algn="l">
              <a:spcBef>
                <a:spcPts val="0"/>
              </a:spcBef>
              <a:spcAft>
                <a:spcPts val="0"/>
              </a:spcAft>
              <a:buNone/>
            </a:pPr>
            <a:endParaRPr lang="en" sz="1400">
              <a:latin typeface="Blinker SemiBold"/>
            </a:endParaRPr>
          </a:p>
        </p:txBody>
      </p:sp>
      <p:sp>
        <p:nvSpPr>
          <p:cNvPr id="987" name="Google Shape;987;p40"/>
          <p:cNvSpPr txBox="1">
            <a:spLocks noGrp="1"/>
          </p:cNvSpPr>
          <p:nvPr>
            <p:ph type="title" idx="2"/>
          </p:nvPr>
        </p:nvSpPr>
        <p:spPr>
          <a:xfrm>
            <a:off x="916145" y="1314555"/>
            <a:ext cx="2905800" cy="273000"/>
          </a:xfrm>
          <a:prstGeom prst="rect">
            <a:avLst/>
          </a:prstGeom>
        </p:spPr>
        <p:txBody>
          <a:bodyPr spcFirstLastPara="1" wrap="square" lIns="91425" tIns="91425" rIns="91425" bIns="91425" anchor="ctr" anchorCtr="0">
            <a:noAutofit/>
          </a:bodyPr>
          <a:lstStyle/>
          <a:p>
            <a:r>
              <a:rPr lang="en"/>
              <a:t>Step 1</a:t>
            </a:r>
          </a:p>
        </p:txBody>
      </p:sp>
      <p:sp>
        <p:nvSpPr>
          <p:cNvPr id="2" name="Google Shape;987;p40">
            <a:extLst>
              <a:ext uri="{FF2B5EF4-FFF2-40B4-BE49-F238E27FC236}">
                <a16:creationId xmlns:a16="http://schemas.microsoft.com/office/drawing/2014/main" id="{91187A46-EBC1-4774-88E5-0ECB1FBEAA44}"/>
              </a:ext>
            </a:extLst>
          </p:cNvPr>
          <p:cNvSpPr txBox="1">
            <a:spLocks/>
          </p:cNvSpPr>
          <p:nvPr/>
        </p:nvSpPr>
        <p:spPr>
          <a:xfrm>
            <a:off x="4775702" y="3660255"/>
            <a:ext cx="2905800" cy="27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100"/>
              <a:buFont typeface="Blinker SemiBold"/>
              <a:buNone/>
              <a:defRPr sz="2100" b="0" i="0" u="none" strike="noStrike" cap="none">
                <a:solidFill>
                  <a:schemeClr val="lt1"/>
                </a:solidFill>
                <a:latin typeface="Blinker SemiBold"/>
                <a:ea typeface="Blinker SemiBold"/>
                <a:cs typeface="Blinker SemiBold"/>
                <a:sym typeface="Blinker SemiBold"/>
              </a:defRPr>
            </a:lvl1pPr>
            <a:lvl2pPr marR="0" lvl="1"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2pPr>
            <a:lvl3pPr marR="0" lvl="2"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3pPr>
            <a:lvl4pPr marR="0" lvl="3"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4pPr>
            <a:lvl5pPr marR="0" lvl="4"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5pPr>
            <a:lvl6pPr marR="0" lvl="5"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6pPr>
            <a:lvl7pPr marR="0" lvl="6"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7pPr>
            <a:lvl8pPr marR="0" lvl="7"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8pPr>
            <a:lvl9pPr marR="0" lvl="8" algn="l" rtl="0">
              <a:lnSpc>
                <a:spcPct val="100000"/>
              </a:lnSpc>
              <a:spcBef>
                <a:spcPts val="0"/>
              </a:spcBef>
              <a:spcAft>
                <a:spcPts val="0"/>
              </a:spcAft>
              <a:buClr>
                <a:schemeClr val="dk1"/>
              </a:buClr>
              <a:buSzPts val="2800"/>
              <a:buFont typeface="Blinker SemiBold"/>
              <a:buNone/>
              <a:defRPr sz="2800" b="0" i="0" u="none" strike="noStrike" cap="none">
                <a:solidFill>
                  <a:schemeClr val="dk1"/>
                </a:solidFill>
                <a:latin typeface="Blinker SemiBold"/>
                <a:ea typeface="Blinker SemiBold"/>
                <a:cs typeface="Blinker SemiBold"/>
                <a:sym typeface="Blinker SemiBold"/>
              </a:defRPr>
            </a:lvl9pPr>
          </a:lstStyle>
          <a:p>
            <a:r>
              <a:rPr lang="en"/>
              <a:t>Step 3</a:t>
            </a:r>
            <a:br>
              <a:rPr lang="en"/>
            </a:br>
            <a:endParaRPr lang="en"/>
          </a:p>
        </p:txBody>
      </p:sp>
      <p:sp>
        <p:nvSpPr>
          <p:cNvPr id="3" name="Google Shape;985;p40">
            <a:extLst>
              <a:ext uri="{FF2B5EF4-FFF2-40B4-BE49-F238E27FC236}">
                <a16:creationId xmlns:a16="http://schemas.microsoft.com/office/drawing/2014/main" id="{01B35081-20BB-46DA-9C84-47847E66AC7C}"/>
              </a:ext>
            </a:extLst>
          </p:cNvPr>
          <p:cNvSpPr txBox="1">
            <a:spLocks/>
          </p:cNvSpPr>
          <p:nvPr/>
        </p:nvSpPr>
        <p:spPr>
          <a:xfrm>
            <a:off x="4715222" y="3985411"/>
            <a:ext cx="4088213" cy="80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Big Shoulders Text Light"/>
              <a:buChar char="●"/>
              <a:defRPr sz="1600" b="0" i="0" u="none" strike="noStrike" cap="none">
                <a:solidFill>
                  <a:schemeClr val="lt1"/>
                </a:solidFill>
                <a:latin typeface="Big Shoulders Text Light"/>
                <a:ea typeface="Big Shoulders Text Light"/>
                <a:cs typeface="Big Shoulders Text Light"/>
                <a:sym typeface="Big Shoulders Text Light"/>
              </a:defRPr>
            </a:lvl1pPr>
            <a:lvl2pPr marL="914400" marR="0" lvl="1" indent="-304800" algn="l" rtl="0">
              <a:lnSpc>
                <a:spcPct val="115000"/>
              </a:lnSpc>
              <a:spcBef>
                <a:spcPts val="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2pPr>
            <a:lvl3pPr marL="1371600" marR="0" lvl="2"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3pPr>
            <a:lvl4pPr marL="1828800" marR="0" lvl="3"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4pPr>
            <a:lvl5pPr marL="2286000" marR="0" lvl="4"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5pPr>
            <a:lvl6pPr marL="2743200" marR="0" lvl="5"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6pPr>
            <a:lvl7pPr marL="3200400" marR="0" lvl="6"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7pPr>
            <a:lvl8pPr marL="3657600" marR="0" lvl="7" indent="-304800" algn="l" rtl="0">
              <a:lnSpc>
                <a:spcPct val="115000"/>
              </a:lnSpc>
              <a:spcBef>
                <a:spcPts val="1600"/>
              </a:spcBef>
              <a:spcAft>
                <a:spcPts val="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8pPr>
            <a:lvl9pPr marL="4114800" marR="0" lvl="8" indent="-304800" algn="l" rtl="0">
              <a:lnSpc>
                <a:spcPct val="115000"/>
              </a:lnSpc>
              <a:spcBef>
                <a:spcPts val="1600"/>
              </a:spcBef>
              <a:spcAft>
                <a:spcPts val="1600"/>
              </a:spcAft>
              <a:buClr>
                <a:schemeClr val="lt1"/>
              </a:buClr>
              <a:buSzPts val="1200"/>
              <a:buFont typeface="Big Shoulders Text Light"/>
              <a:buChar char="■"/>
              <a:defRPr sz="1200" b="0" i="0" u="none" strike="noStrike" cap="none">
                <a:solidFill>
                  <a:schemeClr val="lt1"/>
                </a:solidFill>
                <a:latin typeface="Big Shoulders Text Light"/>
                <a:ea typeface="Big Shoulders Text Light"/>
                <a:cs typeface="Big Shoulders Text Light"/>
                <a:sym typeface="Big Shoulders Text Light"/>
              </a:defRPr>
            </a:lvl9pPr>
          </a:lstStyle>
          <a:p>
            <a:pPr marL="342900" indent="-342900" algn="l"/>
            <a:r>
              <a:rPr lang="en">
                <a:latin typeface="Times New Roman"/>
              </a:rPr>
              <a:t>Keep repeating step-02 until all the vertices are included and Minimum Spanning Tree (MST) is obtained.</a:t>
            </a:r>
          </a:p>
          <a:p>
            <a:pPr marL="342900" indent="-342900" algn="l">
              <a:buFont typeface="Wingdings"/>
              <a:buChar char="q"/>
            </a:pPr>
            <a:endParaRPr lang="en">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BBB557-1CCA-4DEB-B916-317D42D921C0}"/>
              </a:ext>
            </a:extLst>
          </p:cNvPr>
          <p:cNvSpPr>
            <a:spLocks noGrp="1"/>
          </p:cNvSpPr>
          <p:nvPr>
            <p:ph type="title"/>
          </p:nvPr>
        </p:nvSpPr>
        <p:spPr>
          <a:xfrm>
            <a:off x="2757932" y="410153"/>
            <a:ext cx="6589372" cy="242074"/>
          </a:xfrm>
        </p:spPr>
        <p:txBody>
          <a:bodyPr/>
          <a:lstStyle/>
          <a:p>
            <a:r>
              <a:rPr lang="en-US"/>
              <a:t>Let us consider the below-weighted graph</a:t>
            </a:r>
          </a:p>
        </p:txBody>
      </p:sp>
      <p:pic>
        <p:nvPicPr>
          <p:cNvPr id="4" name="Picture 4">
            <a:extLst>
              <a:ext uri="{FF2B5EF4-FFF2-40B4-BE49-F238E27FC236}">
                <a16:creationId xmlns:a16="http://schemas.microsoft.com/office/drawing/2014/main" id="{6D140C63-0030-4E40-817A-5DBD21351F2B}"/>
              </a:ext>
            </a:extLst>
          </p:cNvPr>
          <p:cNvPicPr>
            <a:picLocks noChangeAspect="1"/>
          </p:cNvPicPr>
          <p:nvPr/>
        </p:nvPicPr>
        <p:blipFill>
          <a:blip r:embed="rId2"/>
          <a:stretch>
            <a:fillRect/>
          </a:stretch>
        </p:blipFill>
        <p:spPr>
          <a:xfrm>
            <a:off x="216834" y="1330177"/>
            <a:ext cx="2743200" cy="1768288"/>
          </a:xfrm>
          <a:prstGeom prst="rect">
            <a:avLst/>
          </a:prstGeom>
        </p:spPr>
      </p:pic>
      <p:sp>
        <p:nvSpPr>
          <p:cNvPr id="6" name="Arrow: Right 5">
            <a:extLst>
              <a:ext uri="{FF2B5EF4-FFF2-40B4-BE49-F238E27FC236}">
                <a16:creationId xmlns:a16="http://schemas.microsoft.com/office/drawing/2014/main" id="{8DB02D3B-A4C4-4A8F-8A60-54D8C4061979}"/>
              </a:ext>
            </a:extLst>
          </p:cNvPr>
          <p:cNvSpPr/>
          <p:nvPr/>
        </p:nvSpPr>
        <p:spPr>
          <a:xfrm>
            <a:off x="3065861" y="1833573"/>
            <a:ext cx="974911" cy="48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8" descr="Icon&#10;&#10;Description automatically generated">
            <a:extLst>
              <a:ext uri="{FF2B5EF4-FFF2-40B4-BE49-F238E27FC236}">
                <a16:creationId xmlns:a16="http://schemas.microsoft.com/office/drawing/2014/main" id="{37915D42-74B8-4257-97C8-633F0AC5B049}"/>
              </a:ext>
            </a:extLst>
          </p:cNvPr>
          <p:cNvPicPr>
            <a:picLocks noChangeAspect="1"/>
          </p:cNvPicPr>
          <p:nvPr/>
        </p:nvPicPr>
        <p:blipFill>
          <a:blip r:embed="rId3"/>
          <a:stretch>
            <a:fillRect/>
          </a:stretch>
        </p:blipFill>
        <p:spPr>
          <a:xfrm>
            <a:off x="4185117" y="1518678"/>
            <a:ext cx="1362075" cy="1114425"/>
          </a:xfrm>
          <a:prstGeom prst="rect">
            <a:avLst/>
          </a:prstGeom>
        </p:spPr>
      </p:pic>
      <p:sp>
        <p:nvSpPr>
          <p:cNvPr id="10" name="Arrow: Right 9">
            <a:extLst>
              <a:ext uri="{FF2B5EF4-FFF2-40B4-BE49-F238E27FC236}">
                <a16:creationId xmlns:a16="http://schemas.microsoft.com/office/drawing/2014/main" id="{7BE1F00C-05D9-41D0-8EF8-FC9143C2CC0E}"/>
              </a:ext>
            </a:extLst>
          </p:cNvPr>
          <p:cNvSpPr/>
          <p:nvPr/>
        </p:nvSpPr>
        <p:spPr>
          <a:xfrm>
            <a:off x="5696441" y="1833573"/>
            <a:ext cx="974911" cy="48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1" descr="Chart&#10;&#10;Description automatically generated">
            <a:extLst>
              <a:ext uri="{FF2B5EF4-FFF2-40B4-BE49-F238E27FC236}">
                <a16:creationId xmlns:a16="http://schemas.microsoft.com/office/drawing/2014/main" id="{01A78389-47E2-4352-9FC8-0EF7DA5857CB}"/>
              </a:ext>
            </a:extLst>
          </p:cNvPr>
          <p:cNvPicPr>
            <a:picLocks noChangeAspect="1"/>
          </p:cNvPicPr>
          <p:nvPr/>
        </p:nvPicPr>
        <p:blipFill>
          <a:blip r:embed="rId4"/>
          <a:stretch>
            <a:fillRect/>
          </a:stretch>
        </p:blipFill>
        <p:spPr>
          <a:xfrm>
            <a:off x="6772275" y="990570"/>
            <a:ext cx="2154892" cy="1859674"/>
          </a:xfrm>
          <a:prstGeom prst="rect">
            <a:avLst/>
          </a:prstGeom>
        </p:spPr>
      </p:pic>
    </p:spTree>
    <p:extLst>
      <p:ext uri="{BB962C8B-B14F-4D97-AF65-F5344CB8AC3E}">
        <p14:creationId xmlns:p14="http://schemas.microsoft.com/office/powerpoint/2010/main" val="27428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id="{A60D4079-FF29-46FE-9DAE-6C1A0E8F51E0}"/>
              </a:ext>
            </a:extLst>
          </p:cNvPr>
          <p:cNvPicPr>
            <a:picLocks noChangeAspect="1"/>
          </p:cNvPicPr>
          <p:nvPr/>
        </p:nvPicPr>
        <p:blipFill>
          <a:blip r:embed="rId2"/>
          <a:stretch>
            <a:fillRect/>
          </a:stretch>
        </p:blipFill>
        <p:spPr>
          <a:xfrm>
            <a:off x="426944" y="1331848"/>
            <a:ext cx="2743200" cy="1941922"/>
          </a:xfrm>
          <a:prstGeom prst="rect">
            <a:avLst/>
          </a:prstGeom>
        </p:spPr>
      </p:pic>
      <p:sp>
        <p:nvSpPr>
          <p:cNvPr id="7" name="Arrow: Right 6">
            <a:extLst>
              <a:ext uri="{FF2B5EF4-FFF2-40B4-BE49-F238E27FC236}">
                <a16:creationId xmlns:a16="http://schemas.microsoft.com/office/drawing/2014/main" id="{29348B82-F31E-4B95-BAB0-8D4322478B89}"/>
              </a:ext>
            </a:extLst>
          </p:cNvPr>
          <p:cNvSpPr/>
          <p:nvPr/>
        </p:nvSpPr>
        <p:spPr>
          <a:xfrm>
            <a:off x="3486082" y="2010066"/>
            <a:ext cx="974911" cy="48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8" descr="Chart, scatter chart&#10;&#10;Description automatically generated">
            <a:extLst>
              <a:ext uri="{FF2B5EF4-FFF2-40B4-BE49-F238E27FC236}">
                <a16:creationId xmlns:a16="http://schemas.microsoft.com/office/drawing/2014/main" id="{75E2154F-4AFC-4012-AC32-9A1FA648B9E5}"/>
              </a:ext>
            </a:extLst>
          </p:cNvPr>
          <p:cNvPicPr>
            <a:picLocks noChangeAspect="1"/>
          </p:cNvPicPr>
          <p:nvPr/>
        </p:nvPicPr>
        <p:blipFill>
          <a:blip r:embed="rId3"/>
          <a:stretch>
            <a:fillRect/>
          </a:stretch>
        </p:blipFill>
        <p:spPr>
          <a:xfrm>
            <a:off x="4651353" y="1238346"/>
            <a:ext cx="3978648" cy="2017910"/>
          </a:xfrm>
          <a:prstGeom prst="rect">
            <a:avLst/>
          </a:prstGeom>
        </p:spPr>
      </p:pic>
    </p:spTree>
    <p:extLst>
      <p:ext uri="{BB962C8B-B14F-4D97-AF65-F5344CB8AC3E}">
        <p14:creationId xmlns:p14="http://schemas.microsoft.com/office/powerpoint/2010/main" val="1126444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17A1CA-4299-4F18-8E8D-699B3771B74C}"/>
              </a:ext>
            </a:extLst>
          </p:cNvPr>
          <p:cNvSpPr>
            <a:spLocks noGrp="1"/>
          </p:cNvSpPr>
          <p:nvPr>
            <p:ph type="title" idx="2"/>
          </p:nvPr>
        </p:nvSpPr>
        <p:spPr>
          <a:xfrm>
            <a:off x="2445265" y="338773"/>
            <a:ext cx="4250505" cy="230978"/>
          </a:xfrm>
        </p:spPr>
        <p:txBody>
          <a:bodyPr/>
          <a:lstStyle/>
          <a:p>
            <a:r>
              <a:rPr lang="en-GB" sz="3200" dirty="0">
                <a:solidFill>
                  <a:schemeClr val="tx2"/>
                </a:solidFill>
                <a:latin typeface="Times New Roman"/>
              </a:rPr>
              <a:t>Overview of Clustering</a:t>
            </a:r>
          </a:p>
        </p:txBody>
      </p:sp>
      <p:sp>
        <p:nvSpPr>
          <p:cNvPr id="4" name="Text Placeholder 3">
            <a:extLst>
              <a:ext uri="{FF2B5EF4-FFF2-40B4-BE49-F238E27FC236}">
                <a16:creationId xmlns:a16="http://schemas.microsoft.com/office/drawing/2014/main" id="{14924A8C-B08F-48B2-956A-317FB8ECF711}"/>
              </a:ext>
            </a:extLst>
          </p:cNvPr>
          <p:cNvSpPr>
            <a:spLocks noGrp="1"/>
          </p:cNvSpPr>
          <p:nvPr>
            <p:ph type="body" idx="1"/>
          </p:nvPr>
        </p:nvSpPr>
        <p:spPr>
          <a:xfrm>
            <a:off x="646676" y="2573116"/>
            <a:ext cx="7687910" cy="802800"/>
          </a:xfrm>
        </p:spPr>
        <p:txBody>
          <a:bodyPr/>
          <a:lstStyle/>
          <a:p>
            <a:pPr marL="152400" indent="0" algn="l">
              <a:buNone/>
            </a:pPr>
            <a:r>
              <a:rPr lang="en-GB" sz="1800">
                <a:latin typeface="Times New Roman"/>
              </a:rPr>
              <a:t>Clustering is the task of dividing the population or data points into a number of groups such that data points in the same groups are more similar to other data points in the same group than those in other groups. In simple words, the aim is to segregate groups with similar traits and assign them into clusters.</a:t>
            </a:r>
            <a:endParaRPr lang="en-US" sz="1800"/>
          </a:p>
          <a:p>
            <a:pPr marL="152400" indent="0" algn="l">
              <a:buNone/>
            </a:pPr>
            <a:endParaRPr lang="en-GB" sz="1800">
              <a:latin typeface="Times New Roman"/>
            </a:endParaRPr>
          </a:p>
          <a:p>
            <a:pPr marL="152400" indent="0" algn="l">
              <a:buNone/>
            </a:pPr>
            <a:r>
              <a:rPr lang="en-GB" sz="1800">
                <a:latin typeface="Times New Roman"/>
              </a:rPr>
              <a:t>Clustering has a large no. of applications spread across various domains. Some of the most popular applications of clustering are:</a:t>
            </a:r>
          </a:p>
          <a:p>
            <a:pPr marL="152400" indent="0" algn="l">
              <a:buNone/>
            </a:pPr>
            <a:endParaRPr lang="en-GB" sz="1800">
              <a:latin typeface="Times New Roman"/>
              <a:cs typeface="Times New Roman"/>
            </a:endParaRPr>
          </a:p>
          <a:p>
            <a:pPr marL="342900" indent="-342900" algn="just">
              <a:buAutoNum type="arabicPeriod"/>
            </a:pPr>
            <a:r>
              <a:rPr lang="en-GB" sz="1800">
                <a:latin typeface="Times New Roman"/>
                <a:cs typeface="Times New Roman"/>
              </a:rPr>
              <a:t>Recommendation engines</a:t>
            </a:r>
            <a:endParaRPr lang="en-GB" sz="1800"/>
          </a:p>
          <a:p>
            <a:pPr marL="342900" indent="-342900" algn="just">
              <a:buAutoNum type="arabicPeriod"/>
            </a:pPr>
            <a:r>
              <a:rPr lang="en-GB" sz="1800">
                <a:latin typeface="Times New Roman"/>
                <a:cs typeface="Times New Roman"/>
              </a:rPr>
              <a:t>Market segmentation</a:t>
            </a:r>
            <a:endParaRPr lang="en-GB" sz="1800"/>
          </a:p>
          <a:p>
            <a:pPr marL="342900" indent="-342900" algn="just">
              <a:buAutoNum type="arabicPeriod"/>
            </a:pPr>
            <a:r>
              <a:rPr lang="en-GB" sz="1800">
                <a:latin typeface="Times New Roman"/>
                <a:cs typeface="Times New Roman"/>
              </a:rPr>
              <a:t>Social network analysis</a:t>
            </a:r>
            <a:endParaRPr lang="en-GB" sz="1800"/>
          </a:p>
          <a:p>
            <a:pPr marL="342900" indent="-342900" algn="just">
              <a:buAutoNum type="arabicPeriod"/>
            </a:pPr>
            <a:r>
              <a:rPr lang="en-GB" sz="1800">
                <a:latin typeface="Times New Roman"/>
                <a:cs typeface="Times New Roman"/>
              </a:rPr>
              <a:t>Search result grouping</a:t>
            </a:r>
            <a:endParaRPr lang="en-GB" sz="1800"/>
          </a:p>
          <a:p>
            <a:pPr marL="342900" indent="-342900" algn="r">
              <a:buAutoNum type="arabicPeriod"/>
            </a:pPr>
            <a:endParaRPr lang="en-GB" sz="1800"/>
          </a:p>
          <a:p>
            <a:pPr marL="152400" indent="0" algn="l">
              <a:buNone/>
            </a:pPr>
            <a:endParaRPr lang="en-GB" sz="1800">
              <a:latin typeface="Times New Roman"/>
            </a:endParaRPr>
          </a:p>
          <a:p>
            <a:pPr marL="152400" indent="0" algn="l">
              <a:buNone/>
            </a:pPr>
            <a:endParaRPr lang="en-GB" sz="1800">
              <a:latin typeface="Times New Roman"/>
            </a:endParaRPr>
          </a:p>
          <a:p>
            <a:pPr algn="l"/>
            <a:endParaRPr lang="en-GB" sz="1400">
              <a:latin typeface="Times New Roman"/>
            </a:endParaRPr>
          </a:p>
        </p:txBody>
      </p:sp>
    </p:spTree>
    <p:extLst>
      <p:ext uri="{BB962C8B-B14F-4D97-AF65-F5344CB8AC3E}">
        <p14:creationId xmlns:p14="http://schemas.microsoft.com/office/powerpoint/2010/main" val="260613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616EC-19DF-4641-86B5-96F7589F8841}"/>
              </a:ext>
            </a:extLst>
          </p:cNvPr>
          <p:cNvSpPr>
            <a:spLocks noGrp="1"/>
          </p:cNvSpPr>
          <p:nvPr>
            <p:ph type="title" idx="2"/>
          </p:nvPr>
        </p:nvSpPr>
        <p:spPr/>
        <p:txBody>
          <a:bodyPr/>
          <a:lstStyle/>
          <a:p>
            <a:r>
              <a:rPr lang="en-GB" sz="4000">
                <a:solidFill>
                  <a:srgbClr val="FFFF70"/>
                </a:solidFill>
                <a:latin typeface="Times New Roman"/>
                <a:cs typeface="Times New Roman"/>
              </a:rPr>
              <a:t>Clustering using Prim's and Kruskal's algorithm</a:t>
            </a:r>
            <a:r>
              <a:rPr lang="en-GB" sz="4000">
                <a:latin typeface="Times New Roman"/>
                <a:cs typeface="Times New Roman"/>
              </a:rPr>
              <a:t> </a:t>
            </a:r>
            <a:endParaRPr lang="en-US" sz="3200"/>
          </a:p>
        </p:txBody>
      </p:sp>
    </p:spTree>
    <p:extLst>
      <p:ext uri="{BB962C8B-B14F-4D97-AF65-F5344CB8AC3E}">
        <p14:creationId xmlns:p14="http://schemas.microsoft.com/office/powerpoint/2010/main" val="232860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211172-9740-426F-8ADB-3D794100A8ED}"/>
              </a:ext>
            </a:extLst>
          </p:cNvPr>
          <p:cNvSpPr txBox="1"/>
          <p:nvPr/>
        </p:nvSpPr>
        <p:spPr>
          <a:xfrm>
            <a:off x="267821" y="1321734"/>
            <a:ext cx="84963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solidFill>
              </a:rPr>
              <a:t>A  union–find data structure or merge–find set, is a data structure that stores a collection of disjoint (non-overlapping) sets.  </a:t>
            </a:r>
          </a:p>
          <a:p>
            <a:endParaRPr lang="en-US" sz="1800">
              <a:solidFill>
                <a:schemeClr val="bg1"/>
              </a:solidFill>
            </a:endParaRPr>
          </a:p>
          <a:p>
            <a:r>
              <a:rPr lang="en-US" sz="1800">
                <a:solidFill>
                  <a:schemeClr val="bg1"/>
                </a:solidFill>
                <a:latin typeface="Times New Roman"/>
              </a:rPr>
              <a:t>To work efficiently Kruskal’s algorithm requires a data structure to store the collection of connected components of a graph and merge then when necessary</a:t>
            </a:r>
            <a:r>
              <a:rPr lang="en-GB" sz="1800">
                <a:solidFill>
                  <a:schemeClr val="bg1"/>
                </a:solidFill>
                <a:latin typeface="Times New Roman"/>
              </a:rPr>
              <a:t> </a:t>
            </a:r>
            <a:endParaRPr lang="en-US" sz="1800">
              <a:solidFill>
                <a:schemeClr val="bg1"/>
              </a:solidFill>
              <a:latin typeface="Times New Roman"/>
            </a:endParaRPr>
          </a:p>
          <a:p>
            <a:r>
              <a:rPr lang="en-US" sz="1800">
                <a:solidFill>
                  <a:schemeClr val="bg1"/>
                </a:solidFill>
                <a:latin typeface="Times New Roman"/>
              </a:rPr>
              <a:t>More precisely, the data structure has to support the following operations:</a:t>
            </a:r>
            <a:r>
              <a:rPr lang="en-GB" sz="1800">
                <a:solidFill>
                  <a:schemeClr val="bg1"/>
                </a:solidFill>
                <a:latin typeface="Times New Roman"/>
              </a:rPr>
              <a:t> </a:t>
            </a:r>
          </a:p>
          <a:p>
            <a:endParaRPr lang="en-US" sz="1800">
              <a:solidFill>
                <a:schemeClr val="bg1"/>
              </a:solidFill>
              <a:latin typeface="Times New Roman"/>
            </a:endParaRPr>
          </a:p>
          <a:p>
            <a:r>
              <a:rPr lang="en-US" sz="1800">
                <a:solidFill>
                  <a:schemeClr val="bg1"/>
                </a:solidFill>
                <a:latin typeface="Times New Roman"/>
              </a:rPr>
              <a:t>find</a:t>
            </a:r>
            <a:r>
              <a:rPr lang="en-GB" sz="1800">
                <a:solidFill>
                  <a:schemeClr val="bg1"/>
                </a:solidFill>
                <a:latin typeface="Times New Roman"/>
              </a:rPr>
              <a:t> (x) : </a:t>
            </a:r>
            <a:r>
              <a:rPr lang="en-US" sz="1800">
                <a:solidFill>
                  <a:schemeClr val="bg1"/>
                </a:solidFill>
                <a:latin typeface="Times New Roman"/>
              </a:rPr>
              <a:t>returns a label to which set x belongs</a:t>
            </a:r>
            <a:r>
              <a:rPr lang="en-GB" sz="1800">
                <a:solidFill>
                  <a:schemeClr val="bg1"/>
                </a:solidFill>
                <a:latin typeface="Times New Roman"/>
              </a:rPr>
              <a:t> </a:t>
            </a:r>
          </a:p>
          <a:p>
            <a:endParaRPr lang="en-GB" sz="1800">
              <a:solidFill>
                <a:schemeClr val="bg1"/>
              </a:solidFill>
              <a:latin typeface="Times New Roman"/>
            </a:endParaRPr>
          </a:p>
          <a:p>
            <a:r>
              <a:rPr lang="en-US" sz="1800" err="1">
                <a:solidFill>
                  <a:schemeClr val="bg1"/>
                </a:solidFill>
              </a:rPr>
              <a:t>make_set</a:t>
            </a:r>
            <a:r>
              <a:rPr lang="en-US" sz="1800" b="1">
                <a:solidFill>
                  <a:schemeClr val="bg1"/>
                </a:solidFill>
              </a:rPr>
              <a:t> : </a:t>
            </a:r>
            <a:r>
              <a:rPr lang="en-US" sz="1800">
                <a:solidFill>
                  <a:schemeClr val="bg1"/>
                </a:solidFill>
              </a:rPr>
              <a:t>function that sets the value of a given vertex to “None” in the dictionary “parent” (it creates a singleton)</a:t>
            </a:r>
            <a:endParaRPr lang="en-US" sz="1800">
              <a:solidFill>
                <a:schemeClr val="bg1"/>
              </a:solidFill>
              <a:latin typeface="Times New Roman"/>
            </a:endParaRPr>
          </a:p>
          <a:p>
            <a:endParaRPr lang="en-US" sz="1800">
              <a:solidFill>
                <a:schemeClr val="bg1"/>
              </a:solidFill>
            </a:endParaRPr>
          </a:p>
          <a:p>
            <a:r>
              <a:rPr lang="en-US" sz="1800">
                <a:solidFill>
                  <a:schemeClr val="bg1"/>
                </a:solidFill>
                <a:latin typeface="Times New Roman"/>
              </a:rPr>
              <a:t>union(x, y) : merge the sets containing x and y</a:t>
            </a:r>
            <a:r>
              <a:rPr lang="en-GB" sz="1800">
                <a:solidFill>
                  <a:schemeClr val="bg1"/>
                </a:solidFill>
                <a:latin typeface="Times New Roman"/>
              </a:rPr>
              <a:t> </a:t>
            </a:r>
            <a:endParaRPr lang="en-US" sz="1800">
              <a:solidFill>
                <a:schemeClr val="bg1"/>
              </a:solidFill>
              <a:latin typeface="Times New Roman"/>
            </a:endParaRPr>
          </a:p>
        </p:txBody>
      </p:sp>
      <p:sp>
        <p:nvSpPr>
          <p:cNvPr id="5" name="TextBox 4">
            <a:extLst>
              <a:ext uri="{FF2B5EF4-FFF2-40B4-BE49-F238E27FC236}">
                <a16:creationId xmlns:a16="http://schemas.microsoft.com/office/drawing/2014/main" id="{B134BA61-54C9-4317-A8D9-A1A0BD8116D6}"/>
              </a:ext>
            </a:extLst>
          </p:cNvPr>
          <p:cNvSpPr txBox="1"/>
          <p:nvPr/>
        </p:nvSpPr>
        <p:spPr>
          <a:xfrm>
            <a:off x="2085975" y="704850"/>
            <a:ext cx="523562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solidFill>
                  <a:schemeClr val="tx2"/>
                </a:solidFill>
              </a:rPr>
              <a:t>Union -Find Data Structures</a:t>
            </a:r>
          </a:p>
        </p:txBody>
      </p:sp>
    </p:spTree>
    <p:extLst>
      <p:ext uri="{BB962C8B-B14F-4D97-AF65-F5344CB8AC3E}">
        <p14:creationId xmlns:p14="http://schemas.microsoft.com/office/powerpoint/2010/main" val="3516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AA00A6-E633-4B7E-BDF7-2DF078485F8D}"/>
              </a:ext>
            </a:extLst>
          </p:cNvPr>
          <p:cNvSpPr>
            <a:spLocks noGrp="1"/>
          </p:cNvSpPr>
          <p:nvPr>
            <p:ph type="body" idx="1"/>
          </p:nvPr>
        </p:nvSpPr>
        <p:spPr>
          <a:xfrm>
            <a:off x="494743" y="1806752"/>
            <a:ext cx="8157075" cy="2250600"/>
          </a:xfrm>
        </p:spPr>
        <p:txBody>
          <a:bodyPr/>
          <a:lstStyle/>
          <a:p>
            <a:r>
              <a:rPr lang="en-US" sz="2000">
                <a:latin typeface="Times New Roman"/>
              </a:rPr>
              <a:t>To avoid searching for an edge of minimum weight, sort the edges in the beginning of the algorithm</a:t>
            </a:r>
            <a:r>
              <a:rPr lang="en-GB" sz="2000">
                <a:latin typeface="Times New Roman"/>
              </a:rPr>
              <a:t> </a:t>
            </a:r>
          </a:p>
          <a:p>
            <a:r>
              <a:rPr lang="en-US" sz="2000">
                <a:latin typeface="Times New Roman"/>
              </a:rPr>
              <a:t>If T  is the current set of selected edges, the data structure contains the collection of connected components of</a:t>
            </a:r>
            <a:r>
              <a:rPr lang="en-GB" sz="2000">
                <a:latin typeface="Times New Roman"/>
              </a:rPr>
              <a:t> </a:t>
            </a:r>
          </a:p>
          <a:p>
            <a:r>
              <a:rPr lang="en-US" sz="2000">
                <a:latin typeface="Times New Roman"/>
              </a:rPr>
              <a:t>To check whether edge  (</a:t>
            </a:r>
            <a:r>
              <a:rPr lang="en-US" sz="2000" err="1">
                <a:latin typeface="Times New Roman"/>
              </a:rPr>
              <a:t>v,w</a:t>
            </a:r>
            <a:r>
              <a:rPr lang="en-US" sz="2000">
                <a:latin typeface="Times New Roman"/>
              </a:rPr>
              <a:t>) forms a cycle just check if</a:t>
            </a:r>
            <a:r>
              <a:rPr lang="en-GB" sz="2000">
                <a:latin typeface="Times New Roman"/>
              </a:rPr>
              <a:t>  </a:t>
            </a:r>
            <a:r>
              <a:rPr lang="en-US" sz="2000">
                <a:latin typeface="Times New Roman"/>
              </a:rPr>
              <a:t>find(v)</a:t>
            </a:r>
            <a:r>
              <a:rPr lang="en-GB" sz="2000">
                <a:latin typeface="Times New Roman"/>
              </a:rPr>
              <a:t> </a:t>
            </a:r>
            <a:r>
              <a:rPr lang="en-US" sz="2000">
                <a:latin typeface="Times New Roman"/>
              </a:rPr>
              <a:t>= find</a:t>
            </a:r>
            <a:r>
              <a:rPr lang="en-GB" sz="2000">
                <a:latin typeface="Times New Roman"/>
              </a:rPr>
              <a:t> (w)</a:t>
            </a:r>
          </a:p>
          <a:p>
            <a:r>
              <a:rPr lang="en-US" sz="2000">
                <a:latin typeface="Times New Roman"/>
              </a:rPr>
              <a:t>Follow the sorted list of edges. Every time for edge  (</a:t>
            </a:r>
            <a:r>
              <a:rPr lang="en-US" sz="2000" err="1">
                <a:latin typeface="Times New Roman"/>
              </a:rPr>
              <a:t>v,w</a:t>
            </a:r>
            <a:r>
              <a:rPr lang="en-US" sz="2000">
                <a:latin typeface="Times New Roman"/>
              </a:rPr>
              <a:t>)   if it</a:t>
            </a:r>
            <a:r>
              <a:rPr lang="en-GB" sz="2000">
                <a:latin typeface="Times New Roman"/>
              </a:rPr>
              <a:t>  </a:t>
            </a:r>
            <a:r>
              <a:rPr lang="en-US" sz="2000">
                <a:latin typeface="Times New Roman"/>
              </a:rPr>
              <a:t>forms a cycle, remove it from the list. If it does not, merge the sets containing v  and w,  and remove the edge from the list</a:t>
            </a:r>
            <a:r>
              <a:rPr lang="en-GB" sz="2000">
                <a:latin typeface="Times New Roman"/>
              </a:rPr>
              <a:t> .</a:t>
            </a:r>
          </a:p>
        </p:txBody>
      </p:sp>
      <p:sp>
        <p:nvSpPr>
          <p:cNvPr id="3" name="Title 2">
            <a:extLst>
              <a:ext uri="{FF2B5EF4-FFF2-40B4-BE49-F238E27FC236}">
                <a16:creationId xmlns:a16="http://schemas.microsoft.com/office/drawing/2014/main" id="{526F770A-3CC4-47D7-BB98-DB19947F4EB8}"/>
              </a:ext>
            </a:extLst>
          </p:cNvPr>
          <p:cNvSpPr>
            <a:spLocks noGrp="1"/>
          </p:cNvSpPr>
          <p:nvPr>
            <p:ph type="title"/>
          </p:nvPr>
        </p:nvSpPr>
        <p:spPr>
          <a:xfrm>
            <a:off x="1701697" y="771943"/>
            <a:ext cx="6423525" cy="606825"/>
          </a:xfrm>
        </p:spPr>
        <p:txBody>
          <a:bodyPr/>
          <a:lstStyle/>
          <a:p>
            <a:r>
              <a:rPr lang="en-US" sz="3200"/>
              <a:t>Kruskal’s Algorithm with Union-Find</a:t>
            </a:r>
            <a:r>
              <a:rPr lang="en-GB" sz="3200"/>
              <a:t> </a:t>
            </a:r>
            <a:endParaRPr lang="en-US" sz="3200"/>
          </a:p>
        </p:txBody>
      </p:sp>
    </p:spTree>
    <p:extLst>
      <p:ext uri="{BB962C8B-B14F-4D97-AF65-F5344CB8AC3E}">
        <p14:creationId xmlns:p14="http://schemas.microsoft.com/office/powerpoint/2010/main" val="389039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E2149-3592-4FB8-B096-003F85DCF48B}"/>
              </a:ext>
            </a:extLst>
          </p:cNvPr>
          <p:cNvSpPr>
            <a:spLocks noGrp="1"/>
          </p:cNvSpPr>
          <p:nvPr>
            <p:ph type="body" idx="1"/>
          </p:nvPr>
        </p:nvSpPr>
        <p:spPr>
          <a:xfrm>
            <a:off x="337460" y="686965"/>
            <a:ext cx="7850033" cy="3074232"/>
          </a:xfrm>
        </p:spPr>
        <p:txBody>
          <a:bodyPr/>
          <a:lstStyle/>
          <a:p>
            <a:pPr marL="127000" indent="0">
              <a:buNone/>
            </a:pPr>
            <a:endParaRPr lang="en-US" sz="2000">
              <a:latin typeface="Times New Roman"/>
            </a:endParaRPr>
          </a:p>
          <a:p>
            <a:pPr marL="127000" indent="0">
              <a:buNone/>
            </a:pPr>
            <a:endParaRPr lang="en-US" sz="2000">
              <a:latin typeface="Times New Roman"/>
            </a:endParaRPr>
          </a:p>
          <a:p>
            <a:pPr marL="127000" indent="0">
              <a:buNone/>
            </a:pPr>
            <a:endParaRPr lang="en-US" sz="2000">
              <a:latin typeface="Times New Roman"/>
            </a:endParaRPr>
          </a:p>
          <a:p>
            <a:pPr marL="127000" indent="0">
              <a:buNone/>
            </a:pPr>
            <a:endParaRPr lang="en-US" sz="2000">
              <a:latin typeface="Times New Roman"/>
            </a:endParaRPr>
          </a:p>
        </p:txBody>
      </p:sp>
      <p:sp>
        <p:nvSpPr>
          <p:cNvPr id="3" name="Title 2">
            <a:extLst>
              <a:ext uri="{FF2B5EF4-FFF2-40B4-BE49-F238E27FC236}">
                <a16:creationId xmlns:a16="http://schemas.microsoft.com/office/drawing/2014/main" id="{96FDD0F2-B7FD-4EDD-96DD-7124B2CD7E2D}"/>
              </a:ext>
            </a:extLst>
          </p:cNvPr>
          <p:cNvSpPr>
            <a:spLocks noGrp="1"/>
          </p:cNvSpPr>
          <p:nvPr>
            <p:ph type="title"/>
          </p:nvPr>
        </p:nvSpPr>
        <p:spPr>
          <a:xfrm>
            <a:off x="2522607" y="763138"/>
            <a:ext cx="5068173" cy="426970"/>
          </a:xfrm>
        </p:spPr>
        <p:txBody>
          <a:bodyPr/>
          <a:lstStyle/>
          <a:p>
            <a:r>
              <a:rPr lang="en-US"/>
              <a:t>Priority Queue And Heap </a:t>
            </a:r>
          </a:p>
        </p:txBody>
      </p:sp>
      <p:sp>
        <p:nvSpPr>
          <p:cNvPr id="4" name="TextBox 3">
            <a:extLst>
              <a:ext uri="{FF2B5EF4-FFF2-40B4-BE49-F238E27FC236}">
                <a16:creationId xmlns:a16="http://schemas.microsoft.com/office/drawing/2014/main" id="{6A2785EC-4761-4866-B0D0-F555787B72E0}"/>
              </a:ext>
            </a:extLst>
          </p:cNvPr>
          <p:cNvSpPr txBox="1"/>
          <p:nvPr/>
        </p:nvSpPr>
        <p:spPr>
          <a:xfrm>
            <a:off x="662268" y="1460687"/>
            <a:ext cx="7752228"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7000"/>
            <a:r>
              <a:rPr lang="en-US" sz="2000">
                <a:solidFill>
                  <a:schemeClr val="bg1"/>
                </a:solidFill>
                <a:latin typeface="Times New Roman"/>
                <a:cs typeface="Times New Roman"/>
              </a:rPr>
              <a:t>A priority queue is a data structure that supports insertion and delete-</a:t>
            </a:r>
            <a:br>
              <a:rPr lang="en-US" sz="2000">
                <a:solidFill>
                  <a:schemeClr val="bg1"/>
                </a:solidFill>
                <a:latin typeface="Times New Roman"/>
                <a:cs typeface="Times New Roman"/>
              </a:rPr>
            </a:br>
            <a:r>
              <a:rPr lang="en-US" sz="2000">
                <a:solidFill>
                  <a:schemeClr val="bg1"/>
                </a:solidFill>
                <a:latin typeface="Times New Roman"/>
                <a:cs typeface="Times New Roman"/>
              </a:rPr>
              <a:t>maximum operations (the latter removes the maximum element from the queue). Sometimes we also want to allow an update operation that changes the value of an element in the queue or a delete operation.</a:t>
            </a:r>
          </a:p>
          <a:p>
            <a:pPr marL="127000"/>
            <a:endParaRPr lang="en-US" sz="2000">
              <a:solidFill>
                <a:schemeClr val="bg1"/>
              </a:solidFill>
              <a:latin typeface="Times New Roman"/>
              <a:cs typeface="Times New Roman"/>
            </a:endParaRPr>
          </a:p>
          <a:p>
            <a:pPr marL="127000"/>
            <a:r>
              <a:rPr lang="en-US" sz="2000">
                <a:solidFill>
                  <a:schemeClr val="bg1"/>
                </a:solidFill>
                <a:latin typeface="Times New Roman"/>
              </a:rPr>
              <a:t>A heap is a binary tree such that each node is greater than or equal to</a:t>
            </a:r>
            <a:br>
              <a:rPr lang="en-US" sz="2000">
                <a:solidFill>
                  <a:schemeClr val="bg1"/>
                </a:solidFill>
                <a:latin typeface="Times New Roman"/>
              </a:rPr>
            </a:br>
            <a:r>
              <a:rPr lang="en-US" sz="2000">
                <a:solidFill>
                  <a:schemeClr val="bg1"/>
                </a:solidFill>
                <a:latin typeface="Times New Roman"/>
              </a:rPr>
              <a:t>its children. (A min-heap would be just the opposite). It is also a balanced binary tree, so the leaves are all on the last one or two levels of the tree.</a:t>
            </a:r>
            <a:endParaRPr lang="en-US">
              <a:solidFill>
                <a:schemeClr val="bg1"/>
              </a:solidFill>
              <a:latin typeface="Times New Roman"/>
            </a:endParaRPr>
          </a:p>
          <a:p>
            <a:pPr marL="127000"/>
            <a:endParaRPr lang="en-US">
              <a:solidFill>
                <a:schemeClr val="bg1"/>
              </a:solidFill>
              <a:latin typeface="Times New Roman"/>
            </a:endParaRPr>
          </a:p>
          <a:p>
            <a:endParaRPr lang="en-GB">
              <a:solidFill>
                <a:schemeClr val="bg1"/>
              </a:solidFill>
              <a:latin typeface="Times New Roman"/>
            </a:endParaRPr>
          </a:p>
        </p:txBody>
      </p:sp>
    </p:spTree>
    <p:extLst>
      <p:ext uri="{BB962C8B-B14F-4D97-AF65-F5344CB8AC3E}">
        <p14:creationId xmlns:p14="http://schemas.microsoft.com/office/powerpoint/2010/main" val="254750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C8C903-78CD-4471-B168-EB96DBE18D2A}"/>
              </a:ext>
            </a:extLst>
          </p:cNvPr>
          <p:cNvSpPr>
            <a:spLocks noGrp="1"/>
          </p:cNvSpPr>
          <p:nvPr>
            <p:ph type="body" idx="1"/>
          </p:nvPr>
        </p:nvSpPr>
        <p:spPr>
          <a:xfrm>
            <a:off x="732468" y="191104"/>
            <a:ext cx="7604625" cy="2250600"/>
          </a:xfrm>
        </p:spPr>
        <p:txBody>
          <a:bodyPr/>
          <a:lstStyle/>
          <a:p>
            <a:pPr marL="127000" indent="0">
              <a:buNone/>
            </a:pPr>
            <a:endParaRPr lang="en-US" sz="2000">
              <a:latin typeface="Times New Roman"/>
            </a:endParaRPr>
          </a:p>
          <a:p>
            <a:pPr marL="127000" indent="0">
              <a:buNone/>
            </a:pPr>
            <a:endParaRPr lang="en-US" sz="2000">
              <a:latin typeface="Times New Roman"/>
            </a:endParaRPr>
          </a:p>
          <a:p>
            <a:pPr marL="127000" indent="0">
              <a:buNone/>
            </a:pPr>
            <a:endParaRPr lang="en-US" sz="2000">
              <a:latin typeface="Times New Roman"/>
            </a:endParaRPr>
          </a:p>
          <a:p>
            <a:pPr marL="127000" indent="0">
              <a:buNone/>
            </a:pPr>
            <a:endParaRPr lang="en-US" sz="2000">
              <a:latin typeface="Times New Roman"/>
            </a:endParaRPr>
          </a:p>
          <a:p>
            <a:pPr marL="127000" indent="0">
              <a:buNone/>
            </a:pPr>
            <a:r>
              <a:rPr lang="en-US">
                <a:latin typeface="Times New Roman"/>
              </a:rPr>
              <a:t>Prim’s MST Algorithm uses a distance function to specify the closeness of data objects to establish the weight between them by choosing an arbitrary point to the next adjacent point of minimum weight.</a:t>
            </a:r>
            <a:endParaRPr lang="en-US"/>
          </a:p>
          <a:p>
            <a:pPr marL="127000" indent="0">
              <a:buNone/>
            </a:pPr>
            <a:r>
              <a:rPr lang="en-US">
                <a:latin typeface="Times New Roman"/>
              </a:rPr>
              <a:t>For clustering, an edge inconsistency measure is defined to identify an inconsistent edge to be removed to partition the whole dataset into clusters</a:t>
            </a:r>
            <a:endParaRPr lang="en-US"/>
          </a:p>
        </p:txBody>
      </p:sp>
      <p:sp>
        <p:nvSpPr>
          <p:cNvPr id="3" name="Title 2">
            <a:extLst>
              <a:ext uri="{FF2B5EF4-FFF2-40B4-BE49-F238E27FC236}">
                <a16:creationId xmlns:a16="http://schemas.microsoft.com/office/drawing/2014/main" id="{B7D75734-2E19-4AB3-9BB0-7B826EA8249A}"/>
              </a:ext>
            </a:extLst>
          </p:cNvPr>
          <p:cNvSpPr>
            <a:spLocks noGrp="1"/>
          </p:cNvSpPr>
          <p:nvPr>
            <p:ph type="title"/>
          </p:nvPr>
        </p:nvSpPr>
        <p:spPr>
          <a:xfrm>
            <a:off x="3118200" y="532297"/>
            <a:ext cx="6347325" cy="111525"/>
          </a:xfrm>
        </p:spPr>
        <p:txBody>
          <a:bodyPr/>
          <a:lstStyle/>
          <a:p>
            <a:r>
              <a:rPr lang="en-US"/>
              <a:t>Prim's Algorithm implementation</a:t>
            </a:r>
          </a:p>
        </p:txBody>
      </p:sp>
      <p:pic>
        <p:nvPicPr>
          <p:cNvPr id="4" name="Picture 4" descr="Text&#10;&#10;Description automatically generated">
            <a:extLst>
              <a:ext uri="{FF2B5EF4-FFF2-40B4-BE49-F238E27FC236}">
                <a16:creationId xmlns:a16="http://schemas.microsoft.com/office/drawing/2014/main" id="{0903C787-8C68-4BFA-81EE-726F9EB090D2}"/>
              </a:ext>
            </a:extLst>
          </p:cNvPr>
          <p:cNvPicPr>
            <a:picLocks noChangeAspect="1"/>
          </p:cNvPicPr>
          <p:nvPr/>
        </p:nvPicPr>
        <p:blipFill>
          <a:blip r:embed="rId2"/>
          <a:stretch>
            <a:fillRect/>
          </a:stretch>
        </p:blipFill>
        <p:spPr>
          <a:xfrm>
            <a:off x="1021016" y="2730990"/>
            <a:ext cx="4457698" cy="2097428"/>
          </a:xfrm>
          <a:prstGeom prst="rect">
            <a:avLst/>
          </a:prstGeom>
        </p:spPr>
      </p:pic>
    </p:spTree>
    <p:extLst>
      <p:ext uri="{BB962C8B-B14F-4D97-AF65-F5344CB8AC3E}">
        <p14:creationId xmlns:p14="http://schemas.microsoft.com/office/powerpoint/2010/main" val="39467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43"/>
          <p:cNvSpPr txBox="1">
            <a:spLocks noGrp="1"/>
          </p:cNvSpPr>
          <p:nvPr>
            <p:ph type="title"/>
          </p:nvPr>
        </p:nvSpPr>
        <p:spPr>
          <a:xfrm>
            <a:off x="713225" y="539500"/>
            <a:ext cx="7759200" cy="292500"/>
          </a:xfrm>
          <a:prstGeom prst="rect">
            <a:avLst/>
          </a:prstGeom>
        </p:spPr>
        <p:txBody>
          <a:bodyPr spcFirstLastPara="1" wrap="square" lIns="91425" tIns="91425" rIns="91425" bIns="91425" anchor="ctr" anchorCtr="0">
            <a:noAutofit/>
          </a:bodyPr>
          <a:lstStyle/>
          <a:p>
            <a:r>
              <a:rPr lang="en-US"/>
              <a:t> TEAM MEMBERS</a:t>
            </a:r>
          </a:p>
        </p:txBody>
      </p:sp>
      <p:graphicFrame>
        <p:nvGraphicFramePr>
          <p:cNvPr id="1095" name="Google Shape;1095;p43"/>
          <p:cNvGraphicFramePr/>
          <p:nvPr>
            <p:extLst>
              <p:ext uri="{D42A27DB-BD31-4B8C-83A1-F6EECF244321}">
                <p14:modId xmlns:p14="http://schemas.microsoft.com/office/powerpoint/2010/main" val="1699998057"/>
              </p:ext>
            </p:extLst>
          </p:nvPr>
        </p:nvGraphicFramePr>
        <p:xfrm>
          <a:off x="986908" y="1240646"/>
          <a:ext cx="7211834" cy="2896450"/>
        </p:xfrm>
        <a:graphic>
          <a:graphicData uri="http://schemas.openxmlformats.org/drawingml/2006/table">
            <a:tbl>
              <a:tblPr>
                <a:noFill/>
                <a:tableStyleId>{E2CA3C41-9519-48EB-BB6C-29822819602B}</a:tableStyleId>
              </a:tblPr>
              <a:tblGrid>
                <a:gridCol w="2307726">
                  <a:extLst>
                    <a:ext uri="{9D8B030D-6E8A-4147-A177-3AD203B41FA5}">
                      <a16:colId xmlns:a16="http://schemas.microsoft.com/office/drawing/2014/main" val="20000"/>
                    </a:ext>
                  </a:extLst>
                </a:gridCol>
                <a:gridCol w="2352300">
                  <a:extLst>
                    <a:ext uri="{9D8B030D-6E8A-4147-A177-3AD203B41FA5}">
                      <a16:colId xmlns:a16="http://schemas.microsoft.com/office/drawing/2014/main" val="20001"/>
                    </a:ext>
                  </a:extLst>
                </a:gridCol>
                <a:gridCol w="2551808">
                  <a:extLst>
                    <a:ext uri="{9D8B030D-6E8A-4147-A177-3AD203B41FA5}">
                      <a16:colId xmlns:a16="http://schemas.microsoft.com/office/drawing/2014/main" val="20002"/>
                    </a:ext>
                  </a:extLst>
                </a:gridCol>
              </a:tblGrid>
              <a:tr h="4911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NAME</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600" b="1">
                          <a:solidFill>
                            <a:schemeClr val="lt1"/>
                          </a:solidFill>
                          <a:latin typeface="Calibri"/>
                          <a:ea typeface="Big Shoulders Text Light"/>
                          <a:cs typeface="Big Shoulders Text Light"/>
                        </a:rPr>
                        <a:t>        </a:t>
                      </a:r>
                      <a:r>
                        <a:rPr lang="en" sz="1600" b="1">
                          <a:solidFill>
                            <a:schemeClr val="lt1"/>
                          </a:solidFill>
                          <a:latin typeface="Calibri"/>
                          <a:ea typeface="Big Shoulders Text Light"/>
                          <a:cs typeface="Big Shoulders Text Light"/>
                          <a:sym typeface="Big Shoulders Text Light"/>
                        </a:rPr>
                        <a:t>ROLL NO</a:t>
                      </a:r>
                      <a:endParaRPr sz="1600" b="1">
                        <a:solidFill>
                          <a:schemeClr val="lt1"/>
                        </a:solidFill>
                        <a:latin typeface="Calibri"/>
                        <a:ea typeface="Big Shoulders Text Light"/>
                        <a:cs typeface="Big Shoulders Text Light"/>
                        <a:sym typeface="Big Shoulders Text Light"/>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911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KARTHIKEYAN M</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600" b="1">
                          <a:solidFill>
                            <a:schemeClr val="lt1"/>
                          </a:solidFill>
                          <a:latin typeface="Calibri"/>
                          <a:ea typeface="Big Shoulders Text Light"/>
                          <a:cs typeface="Big Shoulders Text Light"/>
                          <a:sym typeface="Big Shoulders Text Light"/>
                        </a:rPr>
                        <a:t>CB.EN.U4AIE20028</a:t>
                      </a:r>
                      <a:endParaRPr sz="1600" b="1">
                        <a:solidFill>
                          <a:schemeClr val="lt1"/>
                        </a:solidFill>
                        <a:latin typeface="Calibri"/>
                        <a:ea typeface="Big Shoulders Text Light"/>
                        <a:cs typeface="Big Shoulders Text Light"/>
                        <a:sym typeface="Big Shoulders Text Light"/>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911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KARTHIK RAJA B</a:t>
                      </a:r>
                      <a:r>
                        <a:rPr lang="en" sz="1600">
                          <a:solidFill>
                            <a:schemeClr val="lt1"/>
                          </a:solidFill>
                          <a:latin typeface="Blinker SemiBold"/>
                          <a:ea typeface="Blinker SemiBold"/>
                          <a:cs typeface="Blinker SemiBold"/>
                        </a:rPr>
                        <a:t> </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600" b="1">
                          <a:solidFill>
                            <a:schemeClr val="lt1"/>
                          </a:solidFill>
                          <a:latin typeface="Calibri"/>
                          <a:ea typeface="Big Shoulders Text Light"/>
                          <a:cs typeface="Big Shoulders Text Light"/>
                          <a:sym typeface="Big Shoulders Text Light"/>
                        </a:rPr>
                        <a:t>CB.EN.U4AIE20027</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4911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NALIN M R</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600" b="1">
                          <a:solidFill>
                            <a:schemeClr val="lt1"/>
                          </a:solidFill>
                          <a:latin typeface="Calibri"/>
                          <a:ea typeface="Big Shoulders Text Light"/>
                          <a:cs typeface="Big Shoulders Text Light"/>
                          <a:sym typeface="Big Shoulders Text Light"/>
                        </a:rPr>
                        <a:t>CB.EN.U4AIE20041</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4911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PRAGADISHWARAN K</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600" b="1">
                          <a:solidFill>
                            <a:schemeClr val="lt1"/>
                          </a:solidFill>
                          <a:latin typeface="Calibri"/>
                          <a:ea typeface="Big Shoulders Text Light"/>
                          <a:cs typeface="Big Shoulders Text Light"/>
                          <a:sym typeface="Big Shoulders Text Light"/>
                        </a:rPr>
                        <a:t>CB.EN.U4AIE20051</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440825">
                <a:tc>
                  <a:txBody>
                    <a:bodyPr/>
                    <a:lstStyle/>
                    <a:p>
                      <a:pPr marL="0" lvl="0" indent="0" algn="l" rtl="0">
                        <a:spcBef>
                          <a:spcPts val="0"/>
                        </a:spcBef>
                        <a:spcAft>
                          <a:spcPts val="0"/>
                        </a:spcAft>
                        <a:buNone/>
                      </a:pPr>
                      <a:r>
                        <a:rPr lang="en" sz="1600">
                          <a:solidFill>
                            <a:schemeClr val="lt1"/>
                          </a:solidFill>
                          <a:latin typeface="Blinker SemiBold"/>
                          <a:ea typeface="Blinker SemiBold"/>
                          <a:cs typeface="Blinker SemiBold"/>
                        </a:rPr>
                        <a:t>      </a:t>
                      </a:r>
                      <a:r>
                        <a:rPr lang="en" sz="1600">
                          <a:solidFill>
                            <a:schemeClr val="lt1"/>
                          </a:solidFill>
                          <a:latin typeface="Blinker SemiBold"/>
                          <a:ea typeface="Blinker SemiBold"/>
                          <a:cs typeface="Blinker SemiBold"/>
                          <a:sym typeface="Blinker SemiBold"/>
                        </a:rPr>
                        <a:t>RISHEKESAN S V</a:t>
                      </a:r>
                      <a:endParaRPr sz="1600">
                        <a:solidFill>
                          <a:schemeClr val="lt1"/>
                        </a:solidFill>
                        <a:latin typeface="Blinker SemiBold"/>
                        <a:ea typeface="Blinker SemiBold"/>
                        <a:cs typeface="Blinker SemiBold"/>
                        <a:sym typeface="Blinker SemiBold"/>
                      </a:endParaRP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US" sz="1600" b="1">
                          <a:solidFill>
                            <a:schemeClr val="lt1"/>
                          </a:solidFill>
                          <a:latin typeface="Calibri"/>
                          <a:ea typeface="Big Shoulders Text Light"/>
                          <a:cs typeface="Big Shoulders Text Light"/>
                          <a:sym typeface="Big Shoulders Text Light"/>
                        </a:rPr>
                        <a:t>CB.EN.U4AIE20058</a:t>
                      </a:r>
                    </a:p>
                  </a:txBody>
                  <a:tcPr marL="91425" marR="91425" marT="91425" marB="91425" anchor="ctr">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697C6E-2634-424D-A6CB-2F75BDC7ACDB}"/>
              </a:ext>
            </a:extLst>
          </p:cNvPr>
          <p:cNvSpPr>
            <a:spLocks noGrp="1"/>
          </p:cNvSpPr>
          <p:nvPr>
            <p:ph type="title" idx="2"/>
          </p:nvPr>
        </p:nvSpPr>
        <p:spPr>
          <a:xfrm>
            <a:off x="957596" y="3974262"/>
            <a:ext cx="5559825" cy="832568"/>
          </a:xfrm>
        </p:spPr>
        <p:txBody>
          <a:bodyPr/>
          <a:lstStyle/>
          <a:p>
            <a:r>
              <a:rPr lang="en-US" sz="5400"/>
              <a:t>IMPLEMENTATION</a:t>
            </a:r>
            <a:r>
              <a:rPr lang="en-US"/>
              <a:t> </a:t>
            </a:r>
          </a:p>
        </p:txBody>
      </p:sp>
    </p:spTree>
    <p:extLst>
      <p:ext uri="{BB962C8B-B14F-4D97-AF65-F5344CB8AC3E}">
        <p14:creationId xmlns:p14="http://schemas.microsoft.com/office/powerpoint/2010/main" val="5517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8" name="Google Shape;2878;p54"/>
          <p:cNvSpPr txBox="1">
            <a:spLocks noGrp="1"/>
          </p:cNvSpPr>
          <p:nvPr>
            <p:ph type="title"/>
          </p:nvPr>
        </p:nvSpPr>
        <p:spPr>
          <a:xfrm>
            <a:off x="2813625" y="2307440"/>
            <a:ext cx="3697260" cy="480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a:t>THANK YOU</a:t>
            </a:r>
            <a:endParaRPr sz="5400"/>
          </a:p>
        </p:txBody>
      </p:sp>
      <p:grpSp>
        <p:nvGrpSpPr>
          <p:cNvPr id="2879" name="Google Shape;2879;p54"/>
          <p:cNvGrpSpPr/>
          <p:nvPr/>
        </p:nvGrpSpPr>
        <p:grpSpPr>
          <a:xfrm>
            <a:off x="848000" y="1199888"/>
            <a:ext cx="1840599" cy="2096701"/>
            <a:chOff x="848000" y="1199888"/>
            <a:chExt cx="1840599" cy="2096701"/>
          </a:xfrm>
        </p:grpSpPr>
        <p:sp>
          <p:nvSpPr>
            <p:cNvPr id="2880" name="Google Shape;2880;p54"/>
            <p:cNvSpPr/>
            <p:nvPr/>
          </p:nvSpPr>
          <p:spPr>
            <a:xfrm>
              <a:off x="969427" y="1343956"/>
              <a:ext cx="1590019" cy="1811747"/>
            </a:xfrm>
            <a:custGeom>
              <a:avLst/>
              <a:gdLst/>
              <a:ahLst/>
              <a:cxnLst/>
              <a:rect l="l" t="t" r="r" b="b"/>
              <a:pathLst>
                <a:path w="106659" h="121553" fill="none" extrusionOk="0">
                  <a:moveTo>
                    <a:pt x="49637" y="1338"/>
                  </a:moveTo>
                  <a:lnTo>
                    <a:pt x="3678" y="27874"/>
                  </a:lnTo>
                  <a:cubicBezTo>
                    <a:pt x="1399" y="29181"/>
                    <a:pt x="0" y="31612"/>
                    <a:pt x="0" y="34226"/>
                  </a:cubicBezTo>
                  <a:lnTo>
                    <a:pt x="0" y="87297"/>
                  </a:lnTo>
                  <a:cubicBezTo>
                    <a:pt x="0" y="89941"/>
                    <a:pt x="1399" y="92373"/>
                    <a:pt x="3678" y="93680"/>
                  </a:cubicBezTo>
                  <a:lnTo>
                    <a:pt x="49637" y="120215"/>
                  </a:lnTo>
                  <a:cubicBezTo>
                    <a:pt x="51916" y="121553"/>
                    <a:pt x="54743" y="121553"/>
                    <a:pt x="57023" y="120215"/>
                  </a:cubicBezTo>
                  <a:lnTo>
                    <a:pt x="102981" y="93680"/>
                  </a:lnTo>
                  <a:cubicBezTo>
                    <a:pt x="105261" y="92373"/>
                    <a:pt x="106659" y="89941"/>
                    <a:pt x="106659" y="87297"/>
                  </a:cubicBezTo>
                  <a:lnTo>
                    <a:pt x="106659" y="34226"/>
                  </a:lnTo>
                  <a:cubicBezTo>
                    <a:pt x="106659" y="31612"/>
                    <a:pt x="105261" y="29181"/>
                    <a:pt x="102981" y="27874"/>
                  </a:cubicBezTo>
                  <a:lnTo>
                    <a:pt x="57023" y="1338"/>
                  </a:lnTo>
                  <a:cubicBezTo>
                    <a:pt x="54743" y="1"/>
                    <a:pt x="51916" y="1"/>
                    <a:pt x="49637" y="1338"/>
                  </a:cubicBezTo>
                  <a:close/>
                </a:path>
              </a:pathLst>
            </a:custGeom>
            <a:noFill/>
            <a:ln w="19050" cap="flat" cmpd="sng">
              <a:solidFill>
                <a:schemeClr val="accent4"/>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4"/>
            <p:cNvSpPr/>
            <p:nvPr/>
          </p:nvSpPr>
          <p:spPr>
            <a:xfrm>
              <a:off x="1195050" y="1601537"/>
              <a:ext cx="1138275" cy="1296569"/>
            </a:xfrm>
            <a:custGeom>
              <a:avLst/>
              <a:gdLst/>
              <a:ahLst/>
              <a:cxnLst/>
              <a:rect l="l" t="t" r="r" b="b"/>
              <a:pathLst>
                <a:path w="78787" h="89759" fill="none" extrusionOk="0">
                  <a:moveTo>
                    <a:pt x="36688" y="973"/>
                  </a:moveTo>
                  <a:lnTo>
                    <a:pt x="2736" y="20579"/>
                  </a:lnTo>
                  <a:cubicBezTo>
                    <a:pt x="1064" y="21521"/>
                    <a:pt x="1" y="23345"/>
                    <a:pt x="1" y="25290"/>
                  </a:cubicBezTo>
                  <a:lnTo>
                    <a:pt x="1" y="64470"/>
                  </a:lnTo>
                  <a:cubicBezTo>
                    <a:pt x="1" y="66415"/>
                    <a:pt x="1064" y="68208"/>
                    <a:pt x="2736" y="69181"/>
                  </a:cubicBezTo>
                  <a:lnTo>
                    <a:pt x="36688" y="88786"/>
                  </a:lnTo>
                  <a:cubicBezTo>
                    <a:pt x="38360" y="89759"/>
                    <a:pt x="40427" y="89759"/>
                    <a:pt x="42129" y="88786"/>
                  </a:cubicBezTo>
                  <a:lnTo>
                    <a:pt x="76081" y="69181"/>
                  </a:lnTo>
                  <a:cubicBezTo>
                    <a:pt x="77753" y="68208"/>
                    <a:pt x="78786" y="66415"/>
                    <a:pt x="78786" y="64470"/>
                  </a:cubicBezTo>
                  <a:lnTo>
                    <a:pt x="78786" y="25290"/>
                  </a:lnTo>
                  <a:cubicBezTo>
                    <a:pt x="78786" y="23345"/>
                    <a:pt x="77753" y="21521"/>
                    <a:pt x="76081" y="20579"/>
                  </a:cubicBezTo>
                  <a:lnTo>
                    <a:pt x="42129" y="973"/>
                  </a:lnTo>
                  <a:cubicBezTo>
                    <a:pt x="40427" y="1"/>
                    <a:pt x="38360" y="1"/>
                    <a:pt x="36688" y="973"/>
                  </a:cubicBezTo>
                  <a:close/>
                </a:path>
              </a:pathLst>
            </a:custGeom>
            <a:noFill/>
            <a:ln w="19050" cap="flat" cmpd="sng">
              <a:solidFill>
                <a:schemeClr val="accent4"/>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4"/>
            <p:cNvSpPr/>
            <p:nvPr/>
          </p:nvSpPr>
          <p:spPr>
            <a:xfrm>
              <a:off x="848000" y="1199888"/>
              <a:ext cx="1840599" cy="2096701"/>
            </a:xfrm>
            <a:custGeom>
              <a:avLst/>
              <a:gdLst/>
              <a:ahLst/>
              <a:cxnLst/>
              <a:rect l="l" t="t" r="r" b="b"/>
              <a:pathLst>
                <a:path w="123468" h="140671" fill="none" extrusionOk="0">
                  <a:moveTo>
                    <a:pt x="57479" y="1520"/>
                  </a:moveTo>
                  <a:lnTo>
                    <a:pt x="4256" y="32250"/>
                  </a:lnTo>
                  <a:cubicBezTo>
                    <a:pt x="1611" y="33770"/>
                    <a:pt x="0" y="36566"/>
                    <a:pt x="0" y="39636"/>
                  </a:cubicBezTo>
                  <a:lnTo>
                    <a:pt x="0" y="101065"/>
                  </a:lnTo>
                  <a:cubicBezTo>
                    <a:pt x="0" y="104105"/>
                    <a:pt x="1611" y="106932"/>
                    <a:pt x="4256" y="108451"/>
                  </a:cubicBezTo>
                  <a:lnTo>
                    <a:pt x="57479" y="139151"/>
                  </a:lnTo>
                  <a:cubicBezTo>
                    <a:pt x="60123" y="140671"/>
                    <a:pt x="63345" y="140671"/>
                    <a:pt x="65989" y="139151"/>
                  </a:cubicBezTo>
                  <a:lnTo>
                    <a:pt x="119212" y="108451"/>
                  </a:lnTo>
                  <a:cubicBezTo>
                    <a:pt x="121826" y="106932"/>
                    <a:pt x="123468" y="104105"/>
                    <a:pt x="123468" y="101065"/>
                  </a:cubicBezTo>
                  <a:lnTo>
                    <a:pt x="123468" y="39636"/>
                  </a:lnTo>
                  <a:cubicBezTo>
                    <a:pt x="123468" y="36566"/>
                    <a:pt x="121826" y="33770"/>
                    <a:pt x="119212" y="32250"/>
                  </a:cubicBezTo>
                  <a:lnTo>
                    <a:pt x="65989" y="1520"/>
                  </a:lnTo>
                  <a:cubicBezTo>
                    <a:pt x="63345" y="0"/>
                    <a:pt x="60123" y="0"/>
                    <a:pt x="57479" y="1520"/>
                  </a:cubicBezTo>
                  <a:close/>
                </a:path>
              </a:pathLst>
            </a:custGeom>
            <a:noFill/>
            <a:ln w="19050" cap="flat" cmpd="sng">
              <a:solidFill>
                <a:schemeClr val="accent4"/>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4"/>
            <p:cNvSpPr/>
            <p:nvPr/>
          </p:nvSpPr>
          <p:spPr>
            <a:xfrm>
              <a:off x="1318200" y="1735887"/>
              <a:ext cx="900164" cy="1025301"/>
            </a:xfrm>
            <a:custGeom>
              <a:avLst/>
              <a:gdLst/>
              <a:ahLst/>
              <a:cxnLst/>
              <a:rect l="l" t="t" r="r" b="b"/>
              <a:pathLst>
                <a:path w="55686" h="63437" fill="none" extrusionOk="0">
                  <a:moveTo>
                    <a:pt x="25928" y="670"/>
                  </a:moveTo>
                  <a:lnTo>
                    <a:pt x="1946" y="14530"/>
                  </a:lnTo>
                  <a:cubicBezTo>
                    <a:pt x="730" y="15229"/>
                    <a:pt x="1" y="16475"/>
                    <a:pt x="1" y="17843"/>
                  </a:cubicBezTo>
                  <a:lnTo>
                    <a:pt x="1" y="45564"/>
                  </a:lnTo>
                  <a:cubicBezTo>
                    <a:pt x="1" y="46932"/>
                    <a:pt x="730" y="48208"/>
                    <a:pt x="1946" y="48877"/>
                  </a:cubicBezTo>
                  <a:lnTo>
                    <a:pt x="25928" y="62737"/>
                  </a:lnTo>
                  <a:cubicBezTo>
                    <a:pt x="27114" y="63436"/>
                    <a:pt x="28573" y="63436"/>
                    <a:pt x="29758" y="62737"/>
                  </a:cubicBezTo>
                  <a:lnTo>
                    <a:pt x="53740" y="48877"/>
                  </a:lnTo>
                  <a:cubicBezTo>
                    <a:pt x="54956" y="48208"/>
                    <a:pt x="55685" y="46932"/>
                    <a:pt x="55685" y="45564"/>
                  </a:cubicBezTo>
                  <a:lnTo>
                    <a:pt x="55685" y="17843"/>
                  </a:lnTo>
                  <a:cubicBezTo>
                    <a:pt x="55685" y="16475"/>
                    <a:pt x="54956" y="15229"/>
                    <a:pt x="53740" y="14530"/>
                  </a:cubicBezTo>
                  <a:lnTo>
                    <a:pt x="29758" y="670"/>
                  </a:lnTo>
                  <a:cubicBezTo>
                    <a:pt x="28573" y="1"/>
                    <a:pt x="27114" y="1"/>
                    <a:pt x="25928" y="670"/>
                  </a:cubicBezTo>
                  <a:close/>
                </a:path>
              </a:pathLst>
            </a:custGeom>
            <a:noFill/>
            <a:ln w="19050" cap="flat" cmpd="sng">
              <a:solidFill>
                <a:schemeClr val="accent4"/>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4"/>
            <p:cNvSpPr/>
            <p:nvPr/>
          </p:nvSpPr>
          <p:spPr>
            <a:xfrm>
              <a:off x="1088588" y="1473998"/>
              <a:ext cx="1359385" cy="1548972"/>
            </a:xfrm>
            <a:custGeom>
              <a:avLst/>
              <a:gdLst/>
              <a:ahLst/>
              <a:cxnLst/>
              <a:rect l="l" t="t" r="r" b="b"/>
              <a:pathLst>
                <a:path w="91188" h="103923" fill="none" extrusionOk="0">
                  <a:moveTo>
                    <a:pt x="42433" y="1125"/>
                  </a:moveTo>
                  <a:lnTo>
                    <a:pt x="3131" y="23800"/>
                  </a:lnTo>
                  <a:cubicBezTo>
                    <a:pt x="1186" y="24925"/>
                    <a:pt x="0" y="27022"/>
                    <a:pt x="0" y="29271"/>
                  </a:cubicBezTo>
                  <a:lnTo>
                    <a:pt x="0" y="74652"/>
                  </a:lnTo>
                  <a:cubicBezTo>
                    <a:pt x="0" y="76901"/>
                    <a:pt x="1186" y="78968"/>
                    <a:pt x="3131" y="80093"/>
                  </a:cubicBezTo>
                  <a:lnTo>
                    <a:pt x="42433" y="102798"/>
                  </a:lnTo>
                  <a:cubicBezTo>
                    <a:pt x="44409" y="103923"/>
                    <a:pt x="46779" y="103923"/>
                    <a:pt x="48755" y="102798"/>
                  </a:cubicBezTo>
                  <a:lnTo>
                    <a:pt x="88057" y="80093"/>
                  </a:lnTo>
                  <a:cubicBezTo>
                    <a:pt x="90002" y="78968"/>
                    <a:pt x="91188" y="76901"/>
                    <a:pt x="91188" y="74652"/>
                  </a:cubicBezTo>
                  <a:lnTo>
                    <a:pt x="91188" y="29271"/>
                  </a:lnTo>
                  <a:cubicBezTo>
                    <a:pt x="91188" y="27022"/>
                    <a:pt x="90002" y="24925"/>
                    <a:pt x="88057" y="23800"/>
                  </a:cubicBezTo>
                  <a:lnTo>
                    <a:pt x="48755" y="1125"/>
                  </a:lnTo>
                  <a:cubicBezTo>
                    <a:pt x="46779" y="0"/>
                    <a:pt x="44409" y="0"/>
                    <a:pt x="42433" y="1125"/>
                  </a:cubicBezTo>
                  <a:close/>
                </a:path>
              </a:pathLst>
            </a:custGeom>
            <a:noFill/>
            <a:ln w="19050" cap="flat" cmpd="sng">
              <a:solidFill>
                <a:schemeClr val="accent4"/>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0" name="Google Shape;2910;p54"/>
          <p:cNvGrpSpPr/>
          <p:nvPr/>
        </p:nvGrpSpPr>
        <p:grpSpPr>
          <a:xfrm>
            <a:off x="1339963" y="2625189"/>
            <a:ext cx="1355391" cy="1544236"/>
            <a:chOff x="1339963" y="2625189"/>
            <a:chExt cx="1355391" cy="1544236"/>
          </a:xfrm>
        </p:grpSpPr>
        <p:sp>
          <p:nvSpPr>
            <p:cNvPr id="2911" name="Google Shape;2911;p54"/>
            <p:cNvSpPr/>
            <p:nvPr/>
          </p:nvSpPr>
          <p:spPr>
            <a:xfrm>
              <a:off x="1339963" y="2625189"/>
              <a:ext cx="1355391" cy="1544236"/>
            </a:xfrm>
            <a:custGeom>
              <a:avLst/>
              <a:gdLst/>
              <a:ahLst/>
              <a:cxnLst/>
              <a:rect l="l" t="t" r="r" b="b"/>
              <a:pathLst>
                <a:path w="78756" h="89729" fill="none" extrusionOk="0">
                  <a:moveTo>
                    <a:pt x="36627" y="973"/>
                  </a:moveTo>
                  <a:lnTo>
                    <a:pt x="2766" y="20548"/>
                  </a:lnTo>
                  <a:cubicBezTo>
                    <a:pt x="1064" y="21521"/>
                    <a:pt x="0" y="23345"/>
                    <a:pt x="0" y="25320"/>
                  </a:cubicBezTo>
                  <a:lnTo>
                    <a:pt x="0" y="64409"/>
                  </a:lnTo>
                  <a:cubicBezTo>
                    <a:pt x="0" y="66385"/>
                    <a:pt x="1064" y="68208"/>
                    <a:pt x="2766" y="69181"/>
                  </a:cubicBezTo>
                  <a:lnTo>
                    <a:pt x="36627" y="88756"/>
                  </a:lnTo>
                  <a:cubicBezTo>
                    <a:pt x="38329" y="89729"/>
                    <a:pt x="40427" y="89729"/>
                    <a:pt x="42159" y="88756"/>
                  </a:cubicBezTo>
                  <a:lnTo>
                    <a:pt x="76020" y="69181"/>
                  </a:lnTo>
                  <a:cubicBezTo>
                    <a:pt x="77722" y="68208"/>
                    <a:pt x="78756" y="66385"/>
                    <a:pt x="78756" y="64409"/>
                  </a:cubicBezTo>
                  <a:lnTo>
                    <a:pt x="78756" y="25320"/>
                  </a:lnTo>
                  <a:cubicBezTo>
                    <a:pt x="78756" y="23345"/>
                    <a:pt x="77722" y="21521"/>
                    <a:pt x="76020" y="20548"/>
                  </a:cubicBezTo>
                  <a:lnTo>
                    <a:pt x="42159" y="973"/>
                  </a:lnTo>
                  <a:cubicBezTo>
                    <a:pt x="40427" y="1"/>
                    <a:pt x="38329" y="1"/>
                    <a:pt x="36627" y="973"/>
                  </a:cubicBezTo>
                  <a:close/>
                </a:path>
              </a:pathLst>
            </a:custGeom>
            <a:noFill/>
            <a:ln w="19050" cap="flat" cmpd="sng">
              <a:solidFill>
                <a:schemeClr val="accent6"/>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4"/>
            <p:cNvSpPr/>
            <p:nvPr/>
          </p:nvSpPr>
          <p:spPr>
            <a:xfrm>
              <a:off x="1712425" y="3049444"/>
              <a:ext cx="611007" cy="695749"/>
            </a:xfrm>
            <a:custGeom>
              <a:avLst/>
              <a:gdLst/>
              <a:ahLst/>
              <a:cxnLst/>
              <a:rect l="l" t="t" r="r" b="b"/>
              <a:pathLst>
                <a:path w="35503" h="40427" fill="none" extrusionOk="0">
                  <a:moveTo>
                    <a:pt x="16505" y="426"/>
                  </a:moveTo>
                  <a:lnTo>
                    <a:pt x="1246" y="9241"/>
                  </a:lnTo>
                  <a:cubicBezTo>
                    <a:pt x="456" y="9697"/>
                    <a:pt x="0" y="10517"/>
                    <a:pt x="0" y="11399"/>
                  </a:cubicBezTo>
                  <a:lnTo>
                    <a:pt x="0" y="29028"/>
                  </a:lnTo>
                  <a:cubicBezTo>
                    <a:pt x="0" y="29910"/>
                    <a:pt x="456" y="30731"/>
                    <a:pt x="1246" y="31186"/>
                  </a:cubicBezTo>
                  <a:lnTo>
                    <a:pt x="16505" y="40001"/>
                  </a:lnTo>
                  <a:cubicBezTo>
                    <a:pt x="17265" y="40427"/>
                    <a:pt x="18207" y="40427"/>
                    <a:pt x="18998" y="40001"/>
                  </a:cubicBezTo>
                  <a:lnTo>
                    <a:pt x="34256" y="31186"/>
                  </a:lnTo>
                  <a:cubicBezTo>
                    <a:pt x="35016" y="30731"/>
                    <a:pt x="35502" y="29910"/>
                    <a:pt x="35502" y="29028"/>
                  </a:cubicBezTo>
                  <a:lnTo>
                    <a:pt x="35502" y="11399"/>
                  </a:lnTo>
                  <a:cubicBezTo>
                    <a:pt x="35502" y="10517"/>
                    <a:pt x="35016" y="9697"/>
                    <a:pt x="34256" y="9241"/>
                  </a:cubicBezTo>
                  <a:lnTo>
                    <a:pt x="18998" y="426"/>
                  </a:lnTo>
                  <a:cubicBezTo>
                    <a:pt x="18207" y="1"/>
                    <a:pt x="17265" y="1"/>
                    <a:pt x="16505" y="426"/>
                  </a:cubicBezTo>
                  <a:close/>
                </a:path>
              </a:pathLst>
            </a:custGeom>
            <a:noFill/>
            <a:ln w="19050" cap="flat" cmpd="sng">
              <a:solidFill>
                <a:schemeClr val="accent6"/>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4"/>
            <p:cNvSpPr/>
            <p:nvPr/>
          </p:nvSpPr>
          <p:spPr>
            <a:xfrm>
              <a:off x="1517296" y="2827119"/>
              <a:ext cx="1001243" cy="1140386"/>
            </a:xfrm>
            <a:custGeom>
              <a:avLst/>
              <a:gdLst/>
              <a:ahLst/>
              <a:cxnLst/>
              <a:rect l="l" t="t" r="r" b="b"/>
              <a:pathLst>
                <a:path w="58178" h="66263" fill="none" extrusionOk="0">
                  <a:moveTo>
                    <a:pt x="27053" y="730"/>
                  </a:moveTo>
                  <a:lnTo>
                    <a:pt x="2037" y="15168"/>
                  </a:lnTo>
                  <a:cubicBezTo>
                    <a:pt x="760" y="15897"/>
                    <a:pt x="1" y="17235"/>
                    <a:pt x="1" y="18694"/>
                  </a:cubicBezTo>
                  <a:lnTo>
                    <a:pt x="1" y="47570"/>
                  </a:lnTo>
                  <a:cubicBezTo>
                    <a:pt x="1" y="49029"/>
                    <a:pt x="760" y="50366"/>
                    <a:pt x="2037" y="51095"/>
                  </a:cubicBezTo>
                  <a:lnTo>
                    <a:pt x="27053" y="65533"/>
                  </a:lnTo>
                  <a:cubicBezTo>
                    <a:pt x="28299" y="66263"/>
                    <a:pt x="29849" y="66263"/>
                    <a:pt x="31126" y="65533"/>
                  </a:cubicBezTo>
                  <a:lnTo>
                    <a:pt x="56141" y="51095"/>
                  </a:lnTo>
                  <a:cubicBezTo>
                    <a:pt x="57388" y="50366"/>
                    <a:pt x="58178" y="49029"/>
                    <a:pt x="58178" y="47570"/>
                  </a:cubicBezTo>
                  <a:lnTo>
                    <a:pt x="58178" y="18694"/>
                  </a:lnTo>
                  <a:cubicBezTo>
                    <a:pt x="58178" y="17235"/>
                    <a:pt x="57388" y="15897"/>
                    <a:pt x="56141" y="15168"/>
                  </a:cubicBezTo>
                  <a:lnTo>
                    <a:pt x="31126" y="730"/>
                  </a:lnTo>
                  <a:cubicBezTo>
                    <a:pt x="29849" y="1"/>
                    <a:pt x="28299" y="1"/>
                    <a:pt x="27053" y="730"/>
                  </a:cubicBezTo>
                  <a:close/>
                </a:path>
              </a:pathLst>
            </a:custGeom>
            <a:noFill/>
            <a:ln w="19050" cap="flat" cmpd="sng">
              <a:solidFill>
                <a:schemeClr val="accent6"/>
              </a:solidFill>
              <a:prstDash val="solid"/>
              <a:miter lim="30395"/>
              <a:headEnd type="none" w="sm" len="sm"/>
              <a:tailEnd type="none" w="sm" len="sm"/>
            </a:ln>
            <a:effectLst>
              <a:outerShdw blurRad="57150"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4" name="Google Shape;2914;p54"/>
          <p:cNvGrpSpPr/>
          <p:nvPr/>
        </p:nvGrpSpPr>
        <p:grpSpPr>
          <a:xfrm>
            <a:off x="6242975" y="1178586"/>
            <a:ext cx="2226766" cy="3088716"/>
            <a:chOff x="6242975" y="1178586"/>
            <a:chExt cx="2226766" cy="3088716"/>
          </a:xfrm>
        </p:grpSpPr>
        <p:sp>
          <p:nvSpPr>
            <p:cNvPr id="2915" name="Google Shape;2915;p54"/>
            <p:cNvSpPr/>
            <p:nvPr/>
          </p:nvSpPr>
          <p:spPr>
            <a:xfrm rot="-2700000">
              <a:off x="6395949" y="1331560"/>
              <a:ext cx="738622" cy="738622"/>
            </a:xfrm>
            <a:custGeom>
              <a:avLst/>
              <a:gdLst/>
              <a:ahLst/>
              <a:cxnLst/>
              <a:rect l="l" t="t" r="r" b="b"/>
              <a:pathLst>
                <a:path w="51673" h="51673" fill="none" extrusionOk="0">
                  <a:moveTo>
                    <a:pt x="51673" y="0"/>
                  </a:moveTo>
                  <a:lnTo>
                    <a:pt x="0" y="51673"/>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4"/>
            <p:cNvSpPr/>
            <p:nvPr/>
          </p:nvSpPr>
          <p:spPr>
            <a:xfrm rot="-2700000">
              <a:off x="7523701" y="2884700"/>
              <a:ext cx="536160" cy="535731"/>
            </a:xfrm>
            <a:custGeom>
              <a:avLst/>
              <a:gdLst/>
              <a:ahLst/>
              <a:cxnLst/>
              <a:rect l="l" t="t" r="r" b="b"/>
              <a:pathLst>
                <a:path w="37509" h="37479" fill="none" extrusionOk="0">
                  <a:moveTo>
                    <a:pt x="0" y="37478"/>
                  </a:moveTo>
                  <a:lnTo>
                    <a:pt x="37509"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4"/>
            <p:cNvSpPr/>
            <p:nvPr/>
          </p:nvSpPr>
          <p:spPr>
            <a:xfrm rot="-2700000">
              <a:off x="7279878" y="3564433"/>
              <a:ext cx="430583" cy="430583"/>
            </a:xfrm>
            <a:custGeom>
              <a:avLst/>
              <a:gdLst/>
              <a:ahLst/>
              <a:cxnLst/>
              <a:rect l="l" t="t" r="r" b="b"/>
              <a:pathLst>
                <a:path w="30123" h="30123" fill="none" extrusionOk="0">
                  <a:moveTo>
                    <a:pt x="1" y="30122"/>
                  </a:moveTo>
                  <a:lnTo>
                    <a:pt x="30123"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4"/>
            <p:cNvSpPr/>
            <p:nvPr/>
          </p:nvSpPr>
          <p:spPr>
            <a:xfrm rot="-2700000">
              <a:off x="6822831" y="1561066"/>
              <a:ext cx="875932" cy="1109685"/>
            </a:xfrm>
            <a:custGeom>
              <a:avLst/>
              <a:gdLst/>
              <a:ahLst/>
              <a:cxnLst/>
              <a:rect l="l" t="t" r="r" b="b"/>
              <a:pathLst>
                <a:path w="61279" h="77632" fill="none" extrusionOk="0">
                  <a:moveTo>
                    <a:pt x="61278" y="1"/>
                  </a:moveTo>
                  <a:lnTo>
                    <a:pt x="19059" y="42190"/>
                  </a:lnTo>
                  <a:lnTo>
                    <a:pt x="35442" y="42190"/>
                  </a:lnTo>
                  <a:lnTo>
                    <a:pt x="0" y="77631"/>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4"/>
            <p:cNvSpPr/>
            <p:nvPr/>
          </p:nvSpPr>
          <p:spPr>
            <a:xfrm rot="-2700000">
              <a:off x="6572463" y="3204047"/>
              <a:ext cx="686048" cy="961511"/>
            </a:xfrm>
            <a:custGeom>
              <a:avLst/>
              <a:gdLst/>
              <a:ahLst/>
              <a:cxnLst/>
              <a:rect l="l" t="t" r="r" b="b"/>
              <a:pathLst>
                <a:path w="47995" h="67266" fill="none" extrusionOk="0">
                  <a:moveTo>
                    <a:pt x="0" y="67265"/>
                  </a:moveTo>
                  <a:lnTo>
                    <a:pt x="34408" y="32827"/>
                  </a:lnTo>
                  <a:lnTo>
                    <a:pt x="15167" y="32827"/>
                  </a:lnTo>
                  <a:lnTo>
                    <a:pt x="47995"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4"/>
            <p:cNvSpPr/>
            <p:nvPr/>
          </p:nvSpPr>
          <p:spPr>
            <a:xfrm rot="-2700000">
              <a:off x="6670093" y="2565731"/>
              <a:ext cx="243758" cy="243758"/>
            </a:xfrm>
            <a:custGeom>
              <a:avLst/>
              <a:gdLst/>
              <a:ahLst/>
              <a:cxnLst/>
              <a:rect l="l" t="t" r="r" b="b"/>
              <a:pathLst>
                <a:path w="17053" h="17053" fill="none" extrusionOk="0">
                  <a:moveTo>
                    <a:pt x="0" y="17052"/>
                  </a:moveTo>
                  <a:lnTo>
                    <a:pt x="17052"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4"/>
            <p:cNvSpPr/>
            <p:nvPr/>
          </p:nvSpPr>
          <p:spPr>
            <a:xfrm rot="-2700000">
              <a:off x="7617258" y="2109893"/>
              <a:ext cx="349335" cy="349335"/>
            </a:xfrm>
            <a:custGeom>
              <a:avLst/>
              <a:gdLst/>
              <a:ahLst/>
              <a:cxnLst/>
              <a:rect l="l" t="t" r="r" b="b"/>
              <a:pathLst>
                <a:path w="24439" h="24439" fill="none" extrusionOk="0">
                  <a:moveTo>
                    <a:pt x="24439" y="0"/>
                  </a:moveTo>
                  <a:lnTo>
                    <a:pt x="1" y="24439"/>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4"/>
            <p:cNvSpPr/>
            <p:nvPr/>
          </p:nvSpPr>
          <p:spPr>
            <a:xfrm rot="-2700000">
              <a:off x="7663036" y="2518464"/>
              <a:ext cx="625227" cy="625227"/>
            </a:xfrm>
            <a:custGeom>
              <a:avLst/>
              <a:gdLst/>
              <a:ahLst/>
              <a:cxnLst/>
              <a:rect l="l" t="t" r="r" b="b"/>
              <a:pathLst>
                <a:path w="43740" h="43740" fill="none" extrusionOk="0">
                  <a:moveTo>
                    <a:pt x="43740" y="0"/>
                  </a:moveTo>
                  <a:lnTo>
                    <a:pt x="0" y="43739"/>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4"/>
            <p:cNvSpPr/>
            <p:nvPr/>
          </p:nvSpPr>
          <p:spPr>
            <a:xfrm rot="-2700000">
              <a:off x="8004288" y="2859942"/>
              <a:ext cx="274162" cy="273733"/>
            </a:xfrm>
            <a:custGeom>
              <a:avLst/>
              <a:gdLst/>
              <a:ahLst/>
              <a:cxnLst/>
              <a:rect l="l" t="t" r="r" b="b"/>
              <a:pathLst>
                <a:path w="19180" h="19150" fill="none" extrusionOk="0">
                  <a:moveTo>
                    <a:pt x="0" y="19150"/>
                  </a:moveTo>
                  <a:lnTo>
                    <a:pt x="19180"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4"/>
            <p:cNvSpPr/>
            <p:nvPr/>
          </p:nvSpPr>
          <p:spPr>
            <a:xfrm rot="-2700000">
              <a:off x="6601152" y="1857398"/>
              <a:ext cx="776430" cy="775987"/>
            </a:xfrm>
            <a:custGeom>
              <a:avLst/>
              <a:gdLst/>
              <a:ahLst/>
              <a:cxnLst/>
              <a:rect l="l" t="t" r="r" b="b"/>
              <a:pathLst>
                <a:path w="54318" h="54287" fill="none" extrusionOk="0">
                  <a:moveTo>
                    <a:pt x="0" y="54287"/>
                  </a:moveTo>
                  <a:lnTo>
                    <a:pt x="54318"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4"/>
            <p:cNvSpPr/>
            <p:nvPr/>
          </p:nvSpPr>
          <p:spPr>
            <a:xfrm rot="-2700000">
              <a:off x="6581642" y="2313810"/>
              <a:ext cx="1670159" cy="1308230"/>
            </a:xfrm>
            <a:custGeom>
              <a:avLst/>
              <a:gdLst/>
              <a:ahLst/>
              <a:cxnLst/>
              <a:rect l="l" t="t" r="r" b="b"/>
              <a:pathLst>
                <a:path w="116842" h="91522" fill="none" extrusionOk="0">
                  <a:moveTo>
                    <a:pt x="0" y="91521"/>
                  </a:moveTo>
                  <a:lnTo>
                    <a:pt x="48117" y="43405"/>
                  </a:lnTo>
                  <a:lnTo>
                    <a:pt x="48117" y="68725"/>
                  </a:lnTo>
                  <a:lnTo>
                    <a:pt x="116841" y="0"/>
                  </a:lnTo>
                </a:path>
              </a:pathLst>
            </a:custGeom>
            <a:noFill/>
            <a:ln w="19050" cap="rnd" cmpd="sng">
              <a:solidFill>
                <a:schemeClr val="accent3"/>
              </a:solidFill>
              <a:prstDash val="solid"/>
              <a:round/>
              <a:headEnd type="none" w="sm" len="sm"/>
              <a:tailEnd type="none" w="sm" len="sm"/>
            </a:ln>
            <a:effectLst>
              <a:outerShdw blurRad="100013" algn="bl" rotWithShape="0">
                <a:schemeClr val="accent6">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1"/>
          <p:cNvSpPr txBox="1">
            <a:spLocks noGrp="1"/>
          </p:cNvSpPr>
          <p:nvPr>
            <p:ph type="subTitle" idx="5"/>
          </p:nvPr>
        </p:nvSpPr>
        <p:spPr>
          <a:xfrm>
            <a:off x="4724113" y="1831447"/>
            <a:ext cx="2187300" cy="292500"/>
          </a:xfrm>
          <a:prstGeom prst="rect">
            <a:avLst/>
          </a:prstGeom>
        </p:spPr>
        <p:txBody>
          <a:bodyPr spcFirstLastPara="1" wrap="square" lIns="91425" tIns="91425" rIns="91425" bIns="91425" anchor="ctr" anchorCtr="0">
            <a:noAutofit/>
          </a:bodyPr>
          <a:lstStyle/>
          <a:p>
            <a:pPr marL="0" indent="0"/>
            <a:r>
              <a:rPr lang="en-US"/>
              <a:t>Prim's Algorithm</a:t>
            </a:r>
          </a:p>
        </p:txBody>
      </p:sp>
      <p:sp>
        <p:nvSpPr>
          <p:cNvPr id="769" name="Google Shape;769;p31"/>
          <p:cNvSpPr txBox="1">
            <a:spLocks noGrp="1"/>
          </p:cNvSpPr>
          <p:nvPr>
            <p:ph type="subTitle" idx="2"/>
          </p:nvPr>
        </p:nvSpPr>
        <p:spPr>
          <a:xfrm>
            <a:off x="2232588" y="1831447"/>
            <a:ext cx="2464645" cy="292500"/>
          </a:xfrm>
          <a:prstGeom prst="rect">
            <a:avLst/>
          </a:prstGeom>
        </p:spPr>
        <p:txBody>
          <a:bodyPr spcFirstLastPara="1" wrap="square" lIns="91425" tIns="91425" rIns="91425" bIns="91425" anchor="ctr" anchorCtr="0">
            <a:noAutofit/>
          </a:bodyPr>
          <a:lstStyle/>
          <a:p>
            <a:pPr marL="0" indent="0"/>
            <a:r>
              <a:rPr lang="en"/>
              <a:t>Kruskal Algorithm</a:t>
            </a:r>
          </a:p>
        </p:txBody>
      </p:sp>
      <p:sp>
        <p:nvSpPr>
          <p:cNvPr id="770" name="Google Shape;770;p31"/>
          <p:cNvSpPr txBox="1">
            <a:spLocks noGrp="1"/>
          </p:cNvSpPr>
          <p:nvPr>
            <p:ph type="subTitle" idx="8"/>
          </p:nvPr>
        </p:nvSpPr>
        <p:spPr>
          <a:xfrm>
            <a:off x="1997265" y="3566205"/>
            <a:ext cx="2335275" cy="376544"/>
          </a:xfrm>
          <a:prstGeom prst="rect">
            <a:avLst/>
          </a:prstGeom>
        </p:spPr>
        <p:txBody>
          <a:bodyPr spcFirstLastPara="1" wrap="square" lIns="91425" tIns="91425" rIns="91425" bIns="91425" anchor="ctr" anchorCtr="0">
            <a:noAutofit/>
          </a:bodyPr>
          <a:lstStyle/>
          <a:p>
            <a:pPr marL="0" indent="0"/>
            <a:r>
              <a:rPr lang="en"/>
              <a:t>Clustering using Prim's and Kruskal</a:t>
            </a:r>
          </a:p>
        </p:txBody>
      </p:sp>
      <p:sp>
        <p:nvSpPr>
          <p:cNvPr id="771" name="Google Shape;771;p31"/>
          <p:cNvSpPr txBox="1">
            <a:spLocks noGrp="1"/>
          </p:cNvSpPr>
          <p:nvPr>
            <p:ph type="subTitle" idx="14"/>
          </p:nvPr>
        </p:nvSpPr>
        <p:spPr>
          <a:xfrm>
            <a:off x="4698900" y="3759506"/>
            <a:ext cx="2187300" cy="292500"/>
          </a:xfrm>
          <a:prstGeom prst="rect">
            <a:avLst/>
          </a:prstGeom>
        </p:spPr>
        <p:txBody>
          <a:bodyPr spcFirstLastPara="1" wrap="square" lIns="91425" tIns="91425" rIns="91425" bIns="91425" anchor="ctr" anchorCtr="0">
            <a:noAutofit/>
          </a:bodyPr>
          <a:lstStyle/>
          <a:p>
            <a:pPr marL="0" indent="0"/>
            <a:r>
              <a:rPr lang="en"/>
              <a:t>Implementation in Java and Python</a:t>
            </a:r>
          </a:p>
        </p:txBody>
      </p:sp>
      <p:sp>
        <p:nvSpPr>
          <p:cNvPr id="775" name="Google Shape;775;p31"/>
          <p:cNvSpPr txBox="1">
            <a:spLocks noGrp="1"/>
          </p:cNvSpPr>
          <p:nvPr>
            <p:ph type="title" idx="15"/>
          </p:nvPr>
        </p:nvSpPr>
        <p:spPr>
          <a:xfrm>
            <a:off x="713225" y="539500"/>
            <a:ext cx="7759200" cy="29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a:t>
            </a:r>
          </a:p>
        </p:txBody>
      </p:sp>
      <p:sp>
        <p:nvSpPr>
          <p:cNvPr id="777" name="Google Shape;777;p31"/>
          <p:cNvSpPr txBox="1">
            <a:spLocks noGrp="1"/>
          </p:cNvSpPr>
          <p:nvPr>
            <p:ph type="title"/>
          </p:nvPr>
        </p:nvSpPr>
        <p:spPr>
          <a:xfrm>
            <a:off x="2232588"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01</a:t>
            </a:r>
            <a:endParaRPr sz="4000"/>
          </a:p>
        </p:txBody>
      </p:sp>
      <p:sp>
        <p:nvSpPr>
          <p:cNvPr id="778" name="Google Shape;778;p31"/>
          <p:cNvSpPr txBox="1">
            <a:spLocks noGrp="1"/>
          </p:cNvSpPr>
          <p:nvPr>
            <p:ph type="title" idx="3"/>
          </p:nvPr>
        </p:nvSpPr>
        <p:spPr>
          <a:xfrm>
            <a:off x="4724113" y="1303350"/>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02</a:t>
            </a:r>
            <a:endParaRPr sz="4000"/>
          </a:p>
        </p:txBody>
      </p:sp>
      <p:sp>
        <p:nvSpPr>
          <p:cNvPr id="779" name="Google Shape;779;p31"/>
          <p:cNvSpPr txBox="1">
            <a:spLocks noGrp="1"/>
          </p:cNvSpPr>
          <p:nvPr>
            <p:ph type="title" idx="6"/>
          </p:nvPr>
        </p:nvSpPr>
        <p:spPr>
          <a:xfrm>
            <a:off x="2232588"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03</a:t>
            </a:r>
            <a:endParaRPr sz="4000"/>
          </a:p>
        </p:txBody>
      </p:sp>
      <p:sp>
        <p:nvSpPr>
          <p:cNvPr id="780" name="Google Shape;780;p31"/>
          <p:cNvSpPr txBox="1">
            <a:spLocks noGrp="1"/>
          </p:cNvSpPr>
          <p:nvPr>
            <p:ph type="title" idx="9"/>
          </p:nvPr>
        </p:nvSpPr>
        <p:spPr>
          <a:xfrm>
            <a:off x="4724113" y="2987725"/>
            <a:ext cx="8487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04</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3"/>
          <p:cNvSpPr txBox="1">
            <a:spLocks noGrp="1"/>
          </p:cNvSpPr>
          <p:nvPr>
            <p:ph type="title"/>
          </p:nvPr>
        </p:nvSpPr>
        <p:spPr>
          <a:xfrm>
            <a:off x="4998841" y="2195011"/>
            <a:ext cx="4085531" cy="963000"/>
          </a:xfrm>
          <a:prstGeom prst="rect">
            <a:avLst/>
          </a:prstGeom>
        </p:spPr>
        <p:txBody>
          <a:bodyPr spcFirstLastPara="1" wrap="square" lIns="91425" tIns="91425" rIns="91425" bIns="91425" anchor="ctr" anchorCtr="0">
            <a:noAutofit/>
          </a:bodyPr>
          <a:lstStyle/>
          <a:p>
            <a:r>
              <a:rPr lang="en" sz="2400">
                <a:solidFill>
                  <a:schemeClr val="tx2"/>
                </a:solidFill>
              </a:rPr>
              <a:t>CLUSTERING USING KRUSKAL'S  AND PRIM'S ALGORITHM </a:t>
            </a:r>
          </a:p>
        </p:txBody>
      </p:sp>
      <p:sp>
        <p:nvSpPr>
          <p:cNvPr id="792" name="Google Shape;792;p33"/>
          <p:cNvSpPr txBox="1">
            <a:spLocks noGrp="1"/>
          </p:cNvSpPr>
          <p:nvPr>
            <p:ph type="title" idx="2"/>
          </p:nvPr>
        </p:nvSpPr>
        <p:spPr>
          <a:xfrm>
            <a:off x="520888" y="1877300"/>
            <a:ext cx="1610400" cy="12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a:t>01</a:t>
            </a:r>
            <a:endParaRPr lang="en-US"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35"/>
          <p:cNvSpPr txBox="1">
            <a:spLocks noGrp="1"/>
          </p:cNvSpPr>
          <p:nvPr>
            <p:ph type="body" idx="1"/>
          </p:nvPr>
        </p:nvSpPr>
        <p:spPr>
          <a:xfrm>
            <a:off x="463286" y="2321262"/>
            <a:ext cx="7908864" cy="2191770"/>
          </a:xfrm>
          <a:prstGeom prst="rect">
            <a:avLst/>
          </a:prstGeom>
        </p:spPr>
        <p:txBody>
          <a:bodyPr spcFirstLastPara="1" wrap="square" lIns="91425" tIns="91425" rIns="91425" bIns="91425" anchor="ctr" anchorCtr="0">
            <a:noAutofit/>
          </a:bodyPr>
          <a:lstStyle/>
          <a:p>
            <a:pPr>
              <a:buNone/>
            </a:pPr>
            <a:r>
              <a:rPr lang="en" sz="2000" b="1">
                <a:latin typeface="Times New Roman"/>
              </a:rPr>
              <a:t>Spanning tree -</a:t>
            </a:r>
            <a:r>
              <a:rPr lang="en" sz="2000">
                <a:latin typeface="Times New Roman"/>
              </a:rPr>
              <a:t> A spanning tree is the subgraph of an undirected</a:t>
            </a:r>
            <a:endParaRPr lang="en-US"/>
          </a:p>
          <a:p>
            <a:pPr>
              <a:buNone/>
            </a:pPr>
            <a:r>
              <a:rPr lang="en" sz="2000">
                <a:latin typeface="Times New Roman"/>
              </a:rPr>
              <a:t>Connected graph.</a:t>
            </a:r>
            <a:endParaRPr lang="en"/>
          </a:p>
          <a:p>
            <a:pPr>
              <a:buNone/>
            </a:pPr>
            <a:endParaRPr lang="en" sz="2000">
              <a:latin typeface="Times New Roman"/>
            </a:endParaRPr>
          </a:p>
          <a:p>
            <a:pPr algn="just">
              <a:buNone/>
            </a:pPr>
            <a:r>
              <a:rPr lang="en" sz="2000" b="1">
                <a:latin typeface="Times New Roman"/>
              </a:rPr>
              <a:t>Minimum Spanning tree -</a:t>
            </a:r>
            <a:r>
              <a:rPr lang="en" sz="2000">
                <a:latin typeface="Times New Roman"/>
              </a:rPr>
              <a:t> Minimum spanning tree can be</a:t>
            </a:r>
          </a:p>
          <a:p>
            <a:pPr algn="just">
              <a:buNone/>
            </a:pPr>
            <a:r>
              <a:rPr lang="en" sz="2000">
                <a:latin typeface="Times New Roman"/>
              </a:rPr>
              <a:t>defined as the spanning tree in which the sum of the</a:t>
            </a:r>
          </a:p>
          <a:p>
            <a:pPr algn="just">
              <a:buNone/>
            </a:pPr>
            <a:r>
              <a:rPr lang="en" sz="2000">
                <a:latin typeface="Times New Roman"/>
              </a:rPr>
              <a:t>weights of the edge is minimum. The weight of the</a:t>
            </a:r>
          </a:p>
          <a:p>
            <a:pPr algn="just">
              <a:buNone/>
            </a:pPr>
            <a:r>
              <a:rPr lang="en" sz="2000">
                <a:latin typeface="Times New Roman"/>
              </a:rPr>
              <a:t>spanning tree is the sum of the weights given to the edges</a:t>
            </a:r>
          </a:p>
          <a:p>
            <a:pPr algn="just">
              <a:buNone/>
            </a:pPr>
            <a:r>
              <a:rPr lang="en" sz="2000">
                <a:latin typeface="Times New Roman"/>
              </a:rPr>
              <a:t>of spanning tree.</a:t>
            </a:r>
          </a:p>
          <a:p>
            <a:pPr algn="just">
              <a:buNone/>
            </a:pPr>
            <a:r>
              <a:rPr lang="en" sz="2000">
                <a:latin typeface="Times New Roman"/>
              </a:rPr>
              <a:t>In case of spanning tree it should it be a connected graph,</a:t>
            </a:r>
            <a:endParaRPr lang="en"/>
          </a:p>
          <a:p>
            <a:pPr algn="just">
              <a:buNone/>
            </a:pPr>
            <a:r>
              <a:rPr lang="en" sz="2000">
                <a:latin typeface="Times New Roman"/>
              </a:rPr>
              <a:t>undirected  and it never contains cycle.</a:t>
            </a:r>
            <a:endParaRPr lang="en" sz="2000"/>
          </a:p>
          <a:p>
            <a:pPr algn="ctr">
              <a:buNone/>
            </a:pPr>
            <a:br>
              <a:rPr lang="en-US"/>
            </a:br>
            <a:endParaRPr lang="en-US" sz="1400"/>
          </a:p>
          <a:p>
            <a:pPr marL="0" lvl="0" indent="0" algn="l">
              <a:spcBef>
                <a:spcPts val="0"/>
              </a:spcBef>
              <a:spcAft>
                <a:spcPts val="0"/>
              </a:spcAft>
              <a:buNone/>
            </a:pPr>
            <a:endParaRPr lang="en" sz="1400"/>
          </a:p>
        </p:txBody>
      </p:sp>
      <p:sp>
        <p:nvSpPr>
          <p:cNvPr id="840" name="Google Shape;840;p35"/>
          <p:cNvSpPr txBox="1">
            <a:spLocks noGrp="1"/>
          </p:cNvSpPr>
          <p:nvPr>
            <p:ph type="title"/>
          </p:nvPr>
        </p:nvSpPr>
        <p:spPr>
          <a:xfrm>
            <a:off x="3164464" y="505484"/>
            <a:ext cx="4916894" cy="460588"/>
          </a:xfrm>
          <a:prstGeom prst="rect">
            <a:avLst/>
          </a:prstGeom>
        </p:spPr>
        <p:txBody>
          <a:bodyPr spcFirstLastPara="1" wrap="square" lIns="91425" tIns="91425" rIns="91425" bIns="91425" anchor="ctr" anchorCtr="0">
            <a:noAutofit/>
          </a:bodyPr>
          <a:lstStyle/>
          <a:p>
            <a:r>
              <a:rPr lang="en" sz="4800">
                <a:latin typeface="Times New Roman"/>
              </a:rPr>
              <a:t>Spanning Tree</a:t>
            </a:r>
          </a:p>
        </p:txBody>
      </p:sp>
      <p:grpSp>
        <p:nvGrpSpPr>
          <p:cNvPr id="842" name="Google Shape;842;p35"/>
          <p:cNvGrpSpPr/>
          <p:nvPr/>
        </p:nvGrpSpPr>
        <p:grpSpPr>
          <a:xfrm>
            <a:off x="2938795" y="2514293"/>
            <a:ext cx="8667291" cy="8667613"/>
            <a:chOff x="-3553205" y="-5628757"/>
            <a:chExt cx="8667291" cy="8667613"/>
          </a:xfrm>
        </p:grpSpPr>
        <p:sp>
          <p:nvSpPr>
            <p:cNvPr id="843" name="Google Shape;843;p35"/>
            <p:cNvSpPr/>
            <p:nvPr/>
          </p:nvSpPr>
          <p:spPr>
            <a:xfrm rot="-3724305">
              <a:off x="-2425408" y="-4500411"/>
              <a:ext cx="6411698" cy="6410923"/>
            </a:xfrm>
            <a:custGeom>
              <a:avLst/>
              <a:gdLst/>
              <a:ahLst/>
              <a:cxnLst/>
              <a:rect l="l" t="t" r="r" b="b"/>
              <a:pathLst>
                <a:path w="256449" h="256418" fill="none" extrusionOk="0">
                  <a:moveTo>
                    <a:pt x="0" y="128209"/>
                  </a:moveTo>
                  <a:lnTo>
                    <a:pt x="128209" y="0"/>
                  </a:lnTo>
                  <a:lnTo>
                    <a:pt x="256449" y="128209"/>
                  </a:lnTo>
                  <a:lnTo>
                    <a:pt x="128209" y="25641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rot="-3724305">
              <a:off x="-2243814" y="-4319547"/>
              <a:ext cx="6048471" cy="6049196"/>
            </a:xfrm>
            <a:custGeom>
              <a:avLst/>
              <a:gdLst/>
              <a:ahLst/>
              <a:cxnLst/>
              <a:rect l="l" t="t" r="r" b="b"/>
              <a:pathLst>
                <a:path w="241921" h="241950" fill="none" extrusionOk="0">
                  <a:moveTo>
                    <a:pt x="1" y="120975"/>
                  </a:moveTo>
                  <a:lnTo>
                    <a:pt x="120976" y="0"/>
                  </a:lnTo>
                  <a:lnTo>
                    <a:pt x="241920" y="120975"/>
                  </a:lnTo>
                  <a:lnTo>
                    <a:pt x="120976" y="24194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rot="-3724305">
              <a:off x="-2062594" y="-4137926"/>
              <a:ext cx="5685969" cy="5685944"/>
            </a:xfrm>
            <a:custGeom>
              <a:avLst/>
              <a:gdLst/>
              <a:ahLst/>
              <a:cxnLst/>
              <a:rect l="l" t="t" r="r" b="b"/>
              <a:pathLst>
                <a:path w="227422" h="227421" fill="none" extrusionOk="0">
                  <a:moveTo>
                    <a:pt x="1" y="113711"/>
                  </a:moveTo>
                  <a:lnTo>
                    <a:pt x="113711" y="1"/>
                  </a:lnTo>
                  <a:lnTo>
                    <a:pt x="227421" y="113711"/>
                  </a:lnTo>
                  <a:lnTo>
                    <a:pt x="113711" y="2274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rot="-3724305">
              <a:off x="-1881020" y="-3956493"/>
              <a:ext cx="5323468" cy="5323443"/>
            </a:xfrm>
            <a:custGeom>
              <a:avLst/>
              <a:gdLst/>
              <a:ahLst/>
              <a:cxnLst/>
              <a:rect l="l" t="t" r="r" b="b"/>
              <a:pathLst>
                <a:path w="212923" h="212922" fill="none" extrusionOk="0">
                  <a:moveTo>
                    <a:pt x="1" y="106446"/>
                  </a:moveTo>
                  <a:lnTo>
                    <a:pt x="106477" y="0"/>
                  </a:lnTo>
                  <a:lnTo>
                    <a:pt x="212923" y="106446"/>
                  </a:lnTo>
                  <a:lnTo>
                    <a:pt x="106477" y="212921"/>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rot="-3724305">
              <a:off x="-1700131" y="-3775422"/>
              <a:ext cx="4960966" cy="4960941"/>
            </a:xfrm>
            <a:custGeom>
              <a:avLst/>
              <a:gdLst/>
              <a:ahLst/>
              <a:cxnLst/>
              <a:rect l="l" t="t" r="r" b="b"/>
              <a:pathLst>
                <a:path w="198424" h="198423" fill="none" extrusionOk="0">
                  <a:moveTo>
                    <a:pt x="1" y="99212"/>
                  </a:moveTo>
                  <a:lnTo>
                    <a:pt x="99212" y="1"/>
                  </a:lnTo>
                  <a:lnTo>
                    <a:pt x="198424" y="99212"/>
                  </a:lnTo>
                  <a:lnTo>
                    <a:pt x="99212" y="19842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rot="-3724305">
              <a:off x="-1518514" y="-3593790"/>
              <a:ext cx="4597714" cy="4597689"/>
            </a:xfrm>
            <a:custGeom>
              <a:avLst/>
              <a:gdLst/>
              <a:ahLst/>
              <a:cxnLst/>
              <a:rect l="l" t="t" r="r" b="b"/>
              <a:pathLst>
                <a:path w="183895" h="183894" fill="none" extrusionOk="0">
                  <a:moveTo>
                    <a:pt x="0" y="91947"/>
                  </a:moveTo>
                  <a:lnTo>
                    <a:pt x="91947" y="0"/>
                  </a:lnTo>
                  <a:lnTo>
                    <a:pt x="183894" y="91947"/>
                  </a:lnTo>
                  <a:lnTo>
                    <a:pt x="91947" y="183893"/>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rot="-3724305">
              <a:off x="-1337295" y="-3412926"/>
              <a:ext cx="4235237" cy="4235962"/>
            </a:xfrm>
            <a:custGeom>
              <a:avLst/>
              <a:gdLst/>
              <a:ahLst/>
              <a:cxnLst/>
              <a:rect l="l" t="t" r="r" b="b"/>
              <a:pathLst>
                <a:path w="169397" h="169426" fill="none" extrusionOk="0">
                  <a:moveTo>
                    <a:pt x="1" y="84713"/>
                  </a:moveTo>
                  <a:lnTo>
                    <a:pt x="84683" y="0"/>
                  </a:lnTo>
                  <a:lnTo>
                    <a:pt x="169396" y="84713"/>
                  </a:lnTo>
                  <a:lnTo>
                    <a:pt x="84683" y="169425"/>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rot="-3724305">
              <a:off x="-1156074" y="-3231305"/>
              <a:ext cx="3872736" cy="3872711"/>
            </a:xfrm>
            <a:custGeom>
              <a:avLst/>
              <a:gdLst/>
              <a:ahLst/>
              <a:cxnLst/>
              <a:rect l="l" t="t" r="r" b="b"/>
              <a:pathLst>
                <a:path w="154898" h="154897" fill="none" extrusionOk="0">
                  <a:moveTo>
                    <a:pt x="1" y="77449"/>
                  </a:moveTo>
                  <a:lnTo>
                    <a:pt x="77449" y="1"/>
                  </a:lnTo>
                  <a:lnTo>
                    <a:pt x="154897" y="77449"/>
                  </a:lnTo>
                  <a:lnTo>
                    <a:pt x="77449" y="154897"/>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rot="-3724305">
              <a:off x="-974501" y="-3049871"/>
              <a:ext cx="3510234" cy="3510209"/>
            </a:xfrm>
            <a:custGeom>
              <a:avLst/>
              <a:gdLst/>
              <a:ahLst/>
              <a:cxnLst/>
              <a:rect l="l" t="t" r="r" b="b"/>
              <a:pathLst>
                <a:path w="140399" h="140398" fill="none" extrusionOk="0">
                  <a:moveTo>
                    <a:pt x="1" y="70184"/>
                  </a:moveTo>
                  <a:lnTo>
                    <a:pt x="70215" y="0"/>
                  </a:lnTo>
                  <a:lnTo>
                    <a:pt x="140399" y="70184"/>
                  </a:lnTo>
                  <a:lnTo>
                    <a:pt x="70215" y="140398"/>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rot="-3724305">
              <a:off x="-793612" y="-2868801"/>
              <a:ext cx="3147732" cy="3147707"/>
            </a:xfrm>
            <a:custGeom>
              <a:avLst/>
              <a:gdLst/>
              <a:ahLst/>
              <a:cxnLst/>
              <a:rect l="l" t="t" r="r" b="b"/>
              <a:pathLst>
                <a:path w="125900" h="125899" fill="none" extrusionOk="0">
                  <a:moveTo>
                    <a:pt x="1" y="62950"/>
                  </a:moveTo>
                  <a:lnTo>
                    <a:pt x="62950" y="1"/>
                  </a:lnTo>
                  <a:lnTo>
                    <a:pt x="125900" y="62950"/>
                  </a:lnTo>
                  <a:lnTo>
                    <a:pt x="62950" y="125899"/>
                  </a:lnTo>
                  <a:close/>
                </a:path>
              </a:pathLst>
            </a:custGeom>
            <a:noFill/>
            <a:ln w="19050" cap="flat" cmpd="sng">
              <a:solidFill>
                <a:schemeClr val="accent1"/>
              </a:solidFill>
              <a:prstDash val="solid"/>
              <a:miter lim="30395"/>
              <a:headEnd type="none" w="sm" len="sm"/>
              <a:tailEnd type="none" w="sm" len="sm"/>
            </a:ln>
            <a:effectLst>
              <a:outerShdw blurRad="71438" algn="bl" rotWithShape="0">
                <a:schemeClr val="accent1">
                  <a:alpha val="9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111FB-521B-4EB7-B005-A7031A95414F}"/>
              </a:ext>
            </a:extLst>
          </p:cNvPr>
          <p:cNvSpPr>
            <a:spLocks noGrp="1"/>
          </p:cNvSpPr>
          <p:nvPr>
            <p:ph type="title"/>
          </p:nvPr>
        </p:nvSpPr>
        <p:spPr>
          <a:xfrm>
            <a:off x="2579516" y="798677"/>
            <a:ext cx="4408067" cy="492045"/>
          </a:xfrm>
        </p:spPr>
        <p:txBody>
          <a:bodyPr/>
          <a:lstStyle/>
          <a:p>
            <a:r>
              <a:rPr lang="en-GB" sz="4000"/>
              <a:t>Kruskal's Algorithm</a:t>
            </a:r>
            <a:endParaRPr lang="en-US" sz="4000"/>
          </a:p>
          <a:p>
            <a:endParaRPr lang="en-GB" sz="4000"/>
          </a:p>
        </p:txBody>
      </p:sp>
      <p:sp>
        <p:nvSpPr>
          <p:cNvPr id="4" name="TextBox 3">
            <a:extLst>
              <a:ext uri="{FF2B5EF4-FFF2-40B4-BE49-F238E27FC236}">
                <a16:creationId xmlns:a16="http://schemas.microsoft.com/office/drawing/2014/main" id="{CB4AB6CD-AAD7-4357-8EE7-34CA2184F808}"/>
              </a:ext>
            </a:extLst>
          </p:cNvPr>
          <p:cNvSpPr txBox="1"/>
          <p:nvPr/>
        </p:nvSpPr>
        <p:spPr>
          <a:xfrm>
            <a:off x="610881" y="1283714"/>
            <a:ext cx="80715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800">
                <a:solidFill>
                  <a:schemeClr val="bg1"/>
                </a:solidFill>
                <a:latin typeface="Times New Roman"/>
              </a:rPr>
              <a:t>Kruskal's Algorithm is used to find the minimum spanning tree for a connected weighted graph. The main target of the algorithm is to find the subset of edges by using which we can traverse every vertex of the graph. It follows the greedy approach that finds an optimum solution at every stage instead of focusing on a global optimum</a:t>
            </a:r>
          </a:p>
          <a:p>
            <a:endParaRPr lang="en-GB" sz="1800">
              <a:solidFill>
                <a:schemeClr val="bg1"/>
              </a:solidFill>
              <a:latin typeface="Times New Roman"/>
            </a:endParaRPr>
          </a:p>
          <a:p>
            <a:r>
              <a:rPr lang="en-GB" sz="1800">
                <a:solidFill>
                  <a:schemeClr val="bg1"/>
                </a:solidFill>
                <a:latin typeface="Times New Roman"/>
              </a:rPr>
              <a:t>The  algorithm that takes a graph as input and finds the subset of the edges of that graph which</a:t>
            </a:r>
          </a:p>
          <a:p>
            <a:endParaRPr lang="en-GB" sz="1800">
              <a:solidFill>
                <a:schemeClr val="bg1"/>
              </a:solidFill>
              <a:latin typeface="Times New Roman"/>
            </a:endParaRPr>
          </a:p>
          <a:p>
            <a:r>
              <a:rPr lang="en-GB" sz="1800">
                <a:solidFill>
                  <a:schemeClr val="bg1"/>
                </a:solidFill>
                <a:latin typeface="Times New Roman"/>
              </a:rPr>
              <a:t>1. Form a tree that includes every vertex</a:t>
            </a:r>
          </a:p>
          <a:p>
            <a:r>
              <a:rPr lang="en-GB" sz="1800">
                <a:solidFill>
                  <a:schemeClr val="bg1"/>
                </a:solidFill>
                <a:latin typeface="Times New Roman"/>
              </a:rPr>
              <a:t>2. Has the minimum sum of weights among all the trees that can be formed from the graph</a:t>
            </a:r>
          </a:p>
          <a:p>
            <a:endParaRPr lang="en-GB" sz="1800">
              <a:solidFill>
                <a:schemeClr val="bg1"/>
              </a:solidFill>
              <a:latin typeface="Times New Roman"/>
            </a:endParaRPr>
          </a:p>
          <a:p>
            <a:endParaRPr lang="en-GB" sz="1800">
              <a:solidFill>
                <a:schemeClr val="bg1"/>
              </a:solidFill>
              <a:latin typeface="Times New Roman"/>
            </a:endParaRPr>
          </a:p>
          <a:p>
            <a:endParaRPr lang="en-GB" sz="1800">
              <a:solidFill>
                <a:schemeClr val="bg1"/>
              </a:solidFill>
              <a:latin typeface="Times New Roman"/>
            </a:endParaRPr>
          </a:p>
        </p:txBody>
      </p:sp>
    </p:spTree>
    <p:extLst>
      <p:ext uri="{BB962C8B-B14F-4D97-AF65-F5344CB8AC3E}">
        <p14:creationId xmlns:p14="http://schemas.microsoft.com/office/powerpoint/2010/main" val="210518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B4269-4B5D-4E4D-8068-ABD28AD7ECB8}"/>
              </a:ext>
            </a:extLst>
          </p:cNvPr>
          <p:cNvSpPr>
            <a:spLocks noGrp="1"/>
          </p:cNvSpPr>
          <p:nvPr>
            <p:ph type="title"/>
          </p:nvPr>
        </p:nvSpPr>
        <p:spPr>
          <a:xfrm>
            <a:off x="2111032" y="769382"/>
            <a:ext cx="6140336" cy="376544"/>
          </a:xfrm>
        </p:spPr>
        <p:txBody>
          <a:bodyPr/>
          <a:lstStyle/>
          <a:p>
            <a:r>
              <a:rPr lang="en-GB" sz="4000"/>
              <a:t> Kruskal's algorithm  steps:</a:t>
            </a:r>
            <a:endParaRPr lang="en-US" sz="4000"/>
          </a:p>
        </p:txBody>
      </p:sp>
      <p:sp>
        <p:nvSpPr>
          <p:cNvPr id="6" name="Text Placeholder 5">
            <a:extLst>
              <a:ext uri="{FF2B5EF4-FFF2-40B4-BE49-F238E27FC236}">
                <a16:creationId xmlns:a16="http://schemas.microsoft.com/office/drawing/2014/main" id="{F68EF114-C18E-4F11-8040-CD3D5EC31919}"/>
              </a:ext>
            </a:extLst>
          </p:cNvPr>
          <p:cNvSpPr>
            <a:spLocks noGrp="1"/>
          </p:cNvSpPr>
          <p:nvPr>
            <p:ph type="body" idx="1"/>
          </p:nvPr>
        </p:nvSpPr>
        <p:spPr>
          <a:xfrm>
            <a:off x="249814" y="1910166"/>
            <a:ext cx="8640048" cy="2250600"/>
          </a:xfrm>
        </p:spPr>
        <p:txBody>
          <a:bodyPr/>
          <a:lstStyle/>
          <a:p>
            <a:pPr marL="127000" indent="0">
              <a:buNone/>
            </a:pPr>
            <a:r>
              <a:rPr lang="en-GB" sz="1800">
                <a:latin typeface="Times New Roman"/>
              </a:rPr>
              <a:t>In Kruskal's algorithm, we start from edges with the lowest weight and keep adding the edges until the goal is reached.</a:t>
            </a:r>
            <a:endParaRPr lang="en-US"/>
          </a:p>
          <a:p>
            <a:endParaRPr lang="en-GB" sz="1800">
              <a:latin typeface="Times New Roman"/>
            </a:endParaRPr>
          </a:p>
          <a:p>
            <a:pPr marL="127000" indent="0" algn="just">
              <a:buNone/>
            </a:pPr>
            <a:r>
              <a:rPr lang="en-GB" sz="1800">
                <a:latin typeface="Times New Roman"/>
              </a:rPr>
              <a:t>The steps to implement Kruskal's algorithm are listed as follows -</a:t>
            </a:r>
          </a:p>
          <a:p>
            <a:pPr marL="127000" indent="0" algn="just">
              <a:buNone/>
            </a:pPr>
            <a:endParaRPr lang="en-GB" sz="1800">
              <a:latin typeface="Times New Roman"/>
            </a:endParaRPr>
          </a:p>
          <a:p>
            <a:pPr marL="469900" indent="-342900" algn="just">
              <a:buAutoNum type="arabicPeriod"/>
            </a:pPr>
            <a:r>
              <a:rPr lang="en-GB" sz="1800">
                <a:latin typeface="Times New Roman"/>
              </a:rPr>
              <a:t>First, sort all the edges from low weight to high.</a:t>
            </a:r>
          </a:p>
          <a:p>
            <a:pPr marL="469900" indent="-342900" algn="just">
              <a:buAutoNum type="arabicPeriod"/>
            </a:pPr>
            <a:r>
              <a:rPr lang="en-GB" sz="1800">
                <a:latin typeface="Times New Roman"/>
              </a:rPr>
              <a:t>Now, take the edge with the lowest weight and add it to the spanning tree. If the edge to be added creates a cycle, then reject the edge.</a:t>
            </a:r>
          </a:p>
          <a:p>
            <a:pPr marL="469900" indent="-342900" algn="just">
              <a:buAutoNum type="arabicPeriod"/>
            </a:pPr>
            <a:r>
              <a:rPr lang="en-GB" sz="1800">
                <a:latin typeface="Times New Roman"/>
              </a:rPr>
              <a:t>Continue to add the edges until we reach all vertices, and a minimum spanning tree is created.</a:t>
            </a:r>
          </a:p>
          <a:p>
            <a:pPr marL="127000" indent="0">
              <a:buNone/>
            </a:pPr>
            <a:br>
              <a:rPr lang="en-US"/>
            </a:br>
            <a:endParaRPr lang="en-US" sz="1400"/>
          </a:p>
        </p:txBody>
      </p:sp>
    </p:spTree>
    <p:extLst>
      <p:ext uri="{BB962C8B-B14F-4D97-AF65-F5344CB8AC3E}">
        <p14:creationId xmlns:p14="http://schemas.microsoft.com/office/powerpoint/2010/main" val="277784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1B37D0-72DB-4FF3-A053-A3BE771737A5}"/>
              </a:ext>
            </a:extLst>
          </p:cNvPr>
          <p:cNvSpPr>
            <a:spLocks noGrp="1"/>
          </p:cNvSpPr>
          <p:nvPr>
            <p:ph type="title"/>
          </p:nvPr>
        </p:nvSpPr>
        <p:spPr>
          <a:xfrm>
            <a:off x="2783145" y="443771"/>
            <a:ext cx="6572562" cy="645485"/>
          </a:xfrm>
        </p:spPr>
        <p:txBody>
          <a:bodyPr/>
          <a:lstStyle/>
          <a:p>
            <a:r>
              <a:rPr lang="en-US"/>
              <a:t>Let us consider the below-weighted graph</a:t>
            </a:r>
          </a:p>
          <a:p>
            <a:endParaRPr lang="en-US"/>
          </a:p>
        </p:txBody>
      </p:sp>
      <p:pic>
        <p:nvPicPr>
          <p:cNvPr id="4" name="Picture 4" descr="Diagram&#10;&#10;Description automatically generated">
            <a:extLst>
              <a:ext uri="{FF2B5EF4-FFF2-40B4-BE49-F238E27FC236}">
                <a16:creationId xmlns:a16="http://schemas.microsoft.com/office/drawing/2014/main" id="{398F26E5-072C-4E97-936E-463C410D3F46}"/>
              </a:ext>
            </a:extLst>
          </p:cNvPr>
          <p:cNvPicPr>
            <a:picLocks noChangeAspect="1"/>
          </p:cNvPicPr>
          <p:nvPr/>
        </p:nvPicPr>
        <p:blipFill>
          <a:blip r:embed="rId2"/>
          <a:stretch>
            <a:fillRect/>
          </a:stretch>
        </p:blipFill>
        <p:spPr>
          <a:xfrm>
            <a:off x="544800" y="1455364"/>
            <a:ext cx="2600325" cy="2086707"/>
          </a:xfrm>
          <a:prstGeom prst="rect">
            <a:avLst/>
          </a:prstGeom>
        </p:spPr>
      </p:pic>
      <p:sp>
        <p:nvSpPr>
          <p:cNvPr id="6" name="Arrow: Right 5">
            <a:extLst>
              <a:ext uri="{FF2B5EF4-FFF2-40B4-BE49-F238E27FC236}">
                <a16:creationId xmlns:a16="http://schemas.microsoft.com/office/drawing/2014/main" id="{B8396882-AC36-4959-A9FA-6B19CCA4D3F5}"/>
              </a:ext>
            </a:extLst>
          </p:cNvPr>
          <p:cNvSpPr/>
          <p:nvPr/>
        </p:nvSpPr>
        <p:spPr>
          <a:xfrm>
            <a:off x="3578046" y="2138160"/>
            <a:ext cx="974911" cy="4874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8" descr="Diagram&#10;&#10;Description automatically generated">
            <a:extLst>
              <a:ext uri="{FF2B5EF4-FFF2-40B4-BE49-F238E27FC236}">
                <a16:creationId xmlns:a16="http://schemas.microsoft.com/office/drawing/2014/main" id="{F7E39A7F-713A-4FA0-99EF-93B89F7C0C25}"/>
              </a:ext>
            </a:extLst>
          </p:cNvPr>
          <p:cNvPicPr>
            <a:picLocks noChangeAspect="1"/>
          </p:cNvPicPr>
          <p:nvPr/>
        </p:nvPicPr>
        <p:blipFill>
          <a:blip r:embed="rId3"/>
          <a:stretch>
            <a:fillRect/>
          </a:stretch>
        </p:blipFill>
        <p:spPr>
          <a:xfrm>
            <a:off x="5118152" y="1452539"/>
            <a:ext cx="2533090" cy="2238904"/>
          </a:xfrm>
          <a:prstGeom prst="rect">
            <a:avLst/>
          </a:prstGeom>
        </p:spPr>
      </p:pic>
    </p:spTree>
    <p:extLst>
      <p:ext uri="{BB962C8B-B14F-4D97-AF65-F5344CB8AC3E}">
        <p14:creationId xmlns:p14="http://schemas.microsoft.com/office/powerpoint/2010/main" val="18356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675B81F9-731C-44ED-A3EC-1F11E74850D7}"/>
              </a:ext>
            </a:extLst>
          </p:cNvPr>
          <p:cNvPicPr>
            <a:picLocks noChangeAspect="1"/>
          </p:cNvPicPr>
          <p:nvPr/>
        </p:nvPicPr>
        <p:blipFill>
          <a:blip r:embed="rId2"/>
          <a:stretch>
            <a:fillRect/>
          </a:stretch>
        </p:blipFill>
        <p:spPr>
          <a:xfrm>
            <a:off x="132790" y="1236519"/>
            <a:ext cx="1944781" cy="1586291"/>
          </a:xfrm>
          <a:prstGeom prst="rect">
            <a:avLst/>
          </a:prstGeom>
        </p:spPr>
      </p:pic>
      <p:pic>
        <p:nvPicPr>
          <p:cNvPr id="5" name="Picture 5" descr="Diagram&#10;&#10;Description automatically generated">
            <a:extLst>
              <a:ext uri="{FF2B5EF4-FFF2-40B4-BE49-F238E27FC236}">
                <a16:creationId xmlns:a16="http://schemas.microsoft.com/office/drawing/2014/main" id="{F7C7B64D-6A8A-4639-A881-4B63A9A40619}"/>
              </a:ext>
            </a:extLst>
          </p:cNvPr>
          <p:cNvPicPr>
            <a:picLocks noChangeAspect="1"/>
          </p:cNvPicPr>
          <p:nvPr/>
        </p:nvPicPr>
        <p:blipFill>
          <a:blip r:embed="rId3"/>
          <a:stretch>
            <a:fillRect/>
          </a:stretch>
        </p:blipFill>
        <p:spPr>
          <a:xfrm>
            <a:off x="2864224" y="1083630"/>
            <a:ext cx="2743200" cy="1782815"/>
          </a:xfrm>
          <a:prstGeom prst="rect">
            <a:avLst/>
          </a:prstGeom>
        </p:spPr>
      </p:pic>
      <p:pic>
        <p:nvPicPr>
          <p:cNvPr id="6" name="Picture 5" descr="Diagram&#10;&#10;Description automatically generated">
            <a:extLst>
              <a:ext uri="{FF2B5EF4-FFF2-40B4-BE49-F238E27FC236}">
                <a16:creationId xmlns:a16="http://schemas.microsoft.com/office/drawing/2014/main" id="{4B0FF20C-D268-4932-B256-371F8809D836}"/>
              </a:ext>
            </a:extLst>
          </p:cNvPr>
          <p:cNvPicPr>
            <a:picLocks noChangeAspect="1"/>
          </p:cNvPicPr>
          <p:nvPr/>
        </p:nvPicPr>
        <p:blipFill>
          <a:blip r:embed="rId3"/>
          <a:stretch>
            <a:fillRect/>
          </a:stretch>
        </p:blipFill>
        <p:spPr>
          <a:xfrm>
            <a:off x="6268011" y="1083630"/>
            <a:ext cx="2743200" cy="1782815"/>
          </a:xfrm>
          <a:prstGeom prst="rect">
            <a:avLst/>
          </a:prstGeom>
        </p:spPr>
      </p:pic>
      <p:pic>
        <p:nvPicPr>
          <p:cNvPr id="7" name="Picture 7" descr="Diagram&#10;&#10;Description automatically generated">
            <a:extLst>
              <a:ext uri="{FF2B5EF4-FFF2-40B4-BE49-F238E27FC236}">
                <a16:creationId xmlns:a16="http://schemas.microsoft.com/office/drawing/2014/main" id="{436FF630-E7AD-4221-995F-0BD3C60BA90F}"/>
              </a:ext>
            </a:extLst>
          </p:cNvPr>
          <p:cNvPicPr>
            <a:picLocks noChangeAspect="1"/>
          </p:cNvPicPr>
          <p:nvPr/>
        </p:nvPicPr>
        <p:blipFill>
          <a:blip r:embed="rId4"/>
          <a:stretch>
            <a:fillRect/>
          </a:stretch>
        </p:blipFill>
        <p:spPr>
          <a:xfrm>
            <a:off x="2149849" y="3210235"/>
            <a:ext cx="2457450" cy="1782236"/>
          </a:xfrm>
          <a:prstGeom prst="rect">
            <a:avLst/>
          </a:prstGeom>
        </p:spPr>
      </p:pic>
      <p:sp>
        <p:nvSpPr>
          <p:cNvPr id="8" name="Arrow: Right 7">
            <a:extLst>
              <a:ext uri="{FF2B5EF4-FFF2-40B4-BE49-F238E27FC236}">
                <a16:creationId xmlns:a16="http://schemas.microsoft.com/office/drawing/2014/main" id="{D995C399-10FD-474D-A95C-D24587613644}"/>
              </a:ext>
            </a:extLst>
          </p:cNvPr>
          <p:cNvSpPr/>
          <p:nvPr/>
        </p:nvSpPr>
        <p:spPr>
          <a:xfrm>
            <a:off x="2149780" y="1783146"/>
            <a:ext cx="714375" cy="495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D87D8A9A-221B-4CA0-8D35-B3D31779DAFB}"/>
              </a:ext>
            </a:extLst>
          </p:cNvPr>
          <p:cNvSpPr/>
          <p:nvPr/>
        </p:nvSpPr>
        <p:spPr>
          <a:xfrm>
            <a:off x="5646015" y="1673888"/>
            <a:ext cx="571501" cy="4958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FCD8CD59-1EEE-4EB9-A81E-AD98F1D09AAB}"/>
              </a:ext>
            </a:extLst>
          </p:cNvPr>
          <p:cNvSpPr/>
          <p:nvPr/>
        </p:nvSpPr>
        <p:spPr>
          <a:xfrm rot="3720000">
            <a:off x="5608474" y="2644296"/>
            <a:ext cx="403411" cy="1958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5377479"/>
      </p:ext>
    </p:extLst>
  </p:cSld>
  <p:clrMapOvr>
    <a:masterClrMapping/>
  </p:clrMapOvr>
</p:sld>
</file>

<file path=ppt/theme/theme1.xml><?xml version="1.0" encoding="utf-8"?>
<a:theme xmlns:a="http://schemas.openxmlformats.org/drawingml/2006/main" name="Innovo AI Meeting by Slidesgo">
  <a:themeElements>
    <a:clrScheme name="Simple Light">
      <a:dk1>
        <a:srgbClr val="001F35"/>
      </a:dk1>
      <a:lt1>
        <a:srgbClr val="FFFFFF"/>
      </a:lt1>
      <a:dk2>
        <a:srgbClr val="012853"/>
      </a:dk2>
      <a:lt2>
        <a:srgbClr val="FFFF70"/>
      </a:lt2>
      <a:accent1>
        <a:srgbClr val="1FFFCE"/>
      </a:accent1>
      <a:accent2>
        <a:srgbClr val="75FFD7"/>
      </a:accent2>
      <a:accent3>
        <a:srgbClr val="B0FCCE"/>
      </a:accent3>
      <a:accent4>
        <a:srgbClr val="ECFF8C"/>
      </a:accent4>
      <a:accent5>
        <a:srgbClr val="BCFD45"/>
      </a:accent5>
      <a:accent6>
        <a:srgbClr val="77FF4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D25EE3A3BE7B4AB73232F5C9798C12" ma:contentTypeVersion="2" ma:contentTypeDescription="Create a new document." ma:contentTypeScope="" ma:versionID="1aee2f15d97e4cfe055a2abc1f49e424">
  <xsd:schema xmlns:xsd="http://www.w3.org/2001/XMLSchema" xmlns:xs="http://www.w3.org/2001/XMLSchema" xmlns:p="http://schemas.microsoft.com/office/2006/metadata/properties" xmlns:ns2="b5fdefeb-4a10-4a8c-8fa6-ba58d50d9f77" targetNamespace="http://schemas.microsoft.com/office/2006/metadata/properties" ma:root="true" ma:fieldsID="7e470002b9e30dd7177e732a02ecc436" ns2:_="">
    <xsd:import namespace="b5fdefeb-4a10-4a8c-8fa6-ba58d50d9f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fdefeb-4a10-4a8c-8fa6-ba58d50d9f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A6EF9-8309-44C1-A734-42E9DFFD03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AC4CEF3-4F33-4156-B2C3-E7747CE3D493}">
  <ds:schemaRefs>
    <ds:schemaRef ds:uri="http://schemas.microsoft.com/sharepoint/v3/contenttype/forms"/>
  </ds:schemaRefs>
</ds:datastoreItem>
</file>

<file path=customXml/itemProps3.xml><?xml version="1.0" encoding="utf-8"?>
<ds:datastoreItem xmlns:ds="http://schemas.openxmlformats.org/officeDocument/2006/customXml" ds:itemID="{0ED62D69-55B1-4401-AAAE-D38FB0CB0048}">
  <ds:schemaRefs>
    <ds:schemaRef ds:uri="b5fdefeb-4a10-4a8c-8fa6-ba58d50d9f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7</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Innovo AI Meeting by Slidesgo</vt:lpstr>
      <vt:lpstr>DATA STRUCTURES AND ALGORITHM - 2</vt:lpstr>
      <vt:lpstr> TEAM MEMBERS</vt:lpstr>
      <vt:lpstr>Contents</vt:lpstr>
      <vt:lpstr>CLUSTERING USING KRUSKAL'S  AND PRIM'S ALGORITHM </vt:lpstr>
      <vt:lpstr>Spanning Tree</vt:lpstr>
      <vt:lpstr>Kruskal's Algorithm </vt:lpstr>
      <vt:lpstr> Kruskal's algorithm  steps:</vt:lpstr>
      <vt:lpstr>Let us consider the below-weighted graph </vt:lpstr>
      <vt:lpstr>PowerPoint Presentation</vt:lpstr>
      <vt:lpstr>Prim’s Algorithm </vt:lpstr>
      <vt:lpstr>Step 2 </vt:lpstr>
      <vt:lpstr>Let us consider the below-weighted graph</vt:lpstr>
      <vt:lpstr>PowerPoint Presentation</vt:lpstr>
      <vt:lpstr>Overview of Clustering</vt:lpstr>
      <vt:lpstr>Clustering using Prim's and Kruskal's algorithm </vt:lpstr>
      <vt:lpstr>PowerPoint Presentation</vt:lpstr>
      <vt:lpstr>Kruskal’s Algorithm with Union-Find </vt:lpstr>
      <vt:lpstr>Priority Queue And Heap </vt:lpstr>
      <vt:lpstr>Prim's Algorithm implementation</vt:lpstr>
      <vt:lpstr>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 - 3</dc:title>
  <cp:revision>7</cp:revision>
  <dcterms:modified xsi:type="dcterms:W3CDTF">2022-01-30T13:09:21Z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0x01010056D25EE3A3BE7B4AB73232F5C9798C12</vt:lpwstr>
  </property>
</Properties>
</file>