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HIKEYAN A S" initials="" lastIdx="1" clrIdx="0"/>
  <p:cmAuthor id="1" name="DEVADARSHINI M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31T10:42:35.230" idx="1">
    <p:pos x="6000" y="0"/>
    <p:text>Ok</p:text>
  </p:cm>
  <p:cm authorId="0" dt="2024-05-31T10:43:18.697" idx="1">
    <p:pos x="6000" y="0"/>
    <p:text>Ìf possible draw again by rotating
the image. Include Logos of slack, tesseract , t5 wherever possible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1b3a503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1b3a503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1065" y="8703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315999"/>
            <a:ext cx="860350" cy="10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714500" y="2571750"/>
            <a:ext cx="62865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Done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Karthikeyan A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715521104022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B.E. Computer Science and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PSG Institute of Technology and Applied Research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Coimbatore - 641062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48597-0AD6-D33D-E25B-7BF1D6AB5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757" y="315999"/>
            <a:ext cx="2560542" cy="609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38CB5D-0714-6C23-823F-E6A7DAEBD54A}"/>
              </a:ext>
            </a:extLst>
          </p:cNvPr>
          <p:cNvSpPr txBox="1"/>
          <p:nvPr/>
        </p:nvSpPr>
        <p:spPr>
          <a:xfrm>
            <a:off x="1103743" y="1288028"/>
            <a:ext cx="6936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iHackMyPlace</a:t>
            </a:r>
            <a:r>
              <a:rPr lang="en-US" sz="2000" dirty="0"/>
              <a:t> Hackathon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Automating VBA Macro Documentation and Transformation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36"/>
    </mc:Choice>
    <mc:Fallback xmlns="">
      <p:transition spd="slow" advTm="276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580B-6A86-98E2-E0E1-EA7A8887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420" y="228540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9AA6-7D87-9BF7-41DC-B017448B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F51DC451-AC0F-7C9E-D091-5F0C60DBC200}"/>
              </a:ext>
            </a:extLst>
          </p:cNvPr>
          <p:cNvSpPr txBox="1">
            <a:spLocks/>
          </p:cNvSpPr>
          <p:nvPr/>
        </p:nvSpPr>
        <p:spPr>
          <a:xfrm>
            <a:off x="146275" y="2226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dirty="0"/>
              <a:t>                                     </a:t>
            </a:r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8AD1CCF0-5CC2-2F12-DB84-A0E52A4A18B7}"/>
              </a:ext>
            </a:extLst>
          </p:cNvPr>
          <p:cNvSpPr txBox="1">
            <a:spLocks/>
          </p:cNvSpPr>
          <p:nvPr/>
        </p:nvSpPr>
        <p:spPr>
          <a:xfrm>
            <a:off x="248669" y="2226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F6575-3B13-31A0-7A3E-9E925E44A544}"/>
              </a:ext>
            </a:extLst>
          </p:cNvPr>
          <p:cNvSpPr txBox="1"/>
          <p:nvPr/>
        </p:nvSpPr>
        <p:spPr>
          <a:xfrm>
            <a:off x="518160" y="1043940"/>
            <a:ext cx="8808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statement  is to develop a solution that automates the documentation and </a:t>
            </a:r>
          </a:p>
          <a:p>
            <a:r>
              <a:rPr lang="en-US" dirty="0"/>
              <a:t>Understanding of legacy VBA macros used in critical processes across DFIN, facilitating their transformation into modern technologies and IT platforms.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problem statement involves developing a Macro Analysis Tool that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Utilizes Gen AI or ML techniques to automate documentation process</a:t>
            </a:r>
          </a:p>
          <a:p>
            <a:r>
              <a:rPr lang="en-US" dirty="0"/>
              <a:t>2. Provides a interactive user interface that is easy to use</a:t>
            </a:r>
          </a:p>
          <a:p>
            <a:r>
              <a:rPr lang="en-US" dirty="0"/>
              <a:t>3. Generates reliable and accurate documentation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AB233-6907-AEA1-500F-0FBCB031A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59" y="2865120"/>
            <a:ext cx="1794510" cy="179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66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E07EC41D-A574-01C7-9630-6104435E1F67}"/>
              </a:ext>
            </a:extLst>
          </p:cNvPr>
          <p:cNvSpPr txBox="1">
            <a:spLocks/>
          </p:cNvSpPr>
          <p:nvPr/>
        </p:nvSpPr>
        <p:spPr>
          <a:xfrm>
            <a:off x="248669" y="2226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9A357-0F42-FA5B-9708-56173A0A2678}"/>
              </a:ext>
            </a:extLst>
          </p:cNvPr>
          <p:cNvSpPr txBox="1"/>
          <p:nvPr/>
        </p:nvSpPr>
        <p:spPr>
          <a:xfrm>
            <a:off x="571500" y="952500"/>
            <a:ext cx="77952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In the solution proposed, a react application was developed .This application enables the user to upload a macro enabled excel file.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VBA macros are extracted using a python script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extracted macro is given to a pre-trained Gemini-Pro model to analyze the code.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Gemini-Pro model is used to generate a comprehensive documentation that explains the process flow, data flow in the macro.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Gemini-Pro model </a:t>
            </a:r>
            <a:r>
              <a:rPr lang="en-US" dirty="0"/>
              <a:t>extracts the function logic from the code and describes it in a easy to understand way.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dirty="0"/>
              <a:t>function logic that is extracted is used to create a process flow diagram using the </a:t>
            </a:r>
            <a:r>
              <a:rPr lang="en-US" dirty="0" err="1"/>
              <a:t>schemedraw</a:t>
            </a:r>
            <a:r>
              <a:rPr lang="en-US" dirty="0"/>
              <a:t> tool. The documented code, functional logic and the flow diagram can be downloaded as a PDF file generated using the report lab tool.</a:t>
            </a:r>
            <a:endParaRPr lang="en-US" sz="1400" dirty="0"/>
          </a:p>
          <a:p>
            <a:br>
              <a:rPr lang="en-US" sz="1400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236D9-9DE4-E6A4-49A8-D1BA5EA8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3456518"/>
            <a:ext cx="1497496" cy="130993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F8AD30A-F93B-6A4B-1931-F7040E1A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45" y="3535528"/>
            <a:ext cx="1264285" cy="13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act Logo, symbol, meaning, history, PNG, brand">
            <a:extLst>
              <a:ext uri="{FF2B5EF4-FFF2-40B4-BE49-F238E27FC236}">
                <a16:creationId xmlns:a16="http://schemas.microsoft.com/office/drawing/2014/main" id="{616B5047-33D5-7BEB-B938-FA72DFFF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636667"/>
            <a:ext cx="2103120" cy="11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5FB720E-037A-BBEC-7493-4A38EA0A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25" y="3456518"/>
            <a:ext cx="1381829" cy="13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99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46275" y="2226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Flow Diagram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579D5-7780-AD42-883C-DCDE2FC90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7" y="1152475"/>
            <a:ext cx="8597303" cy="3195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53"/>
    </mc:Choice>
    <mc:Fallback xmlns="">
      <p:transition spd="slow" advTm="4605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E647EB49-35A4-B4B4-C14A-A0327FEAA7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275" y="2226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Ben</a:t>
            </a:r>
            <a:r>
              <a:rPr lang="en-IN" dirty="0"/>
              <a:t>e</a:t>
            </a:r>
            <a:r>
              <a:rPr lang="en" dirty="0"/>
              <a:t>fits of the Proposed Solution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7C55-F3FC-F38D-7706-1B806C527EBB}"/>
              </a:ext>
            </a:extLst>
          </p:cNvPr>
          <p:cNvSpPr txBox="1"/>
          <p:nvPr/>
        </p:nvSpPr>
        <p:spPr>
          <a:xfrm>
            <a:off x="449580" y="1152475"/>
            <a:ext cx="85206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following are the benefits of the proposed solution: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Ease of use even to new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Comprehensive documentation and function logic extraction to simplify </a:t>
            </a:r>
            <a:r>
              <a:rPr lang="en-US" dirty="0"/>
              <a:t>understanding of legacy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flow diagrams provides visualization of the function logic that simplifies 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Generation of PDF reports that can be among team members to improve collaborative learning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br>
              <a:rPr lang="en-US" sz="1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02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1CE77-B460-A3C6-67C9-BE9AAE291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31CEFB7F-6FD9-7397-3857-713E47D570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275" y="2226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114B9-6963-9C8B-71D8-2AE674430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910442"/>
            <a:ext cx="8077200" cy="37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4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1CE77-B460-A3C6-67C9-BE9AAE291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31CEFB7F-6FD9-7397-3857-713E47D570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275" y="2226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BE176-1B2F-E834-4932-E5D65D60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15" y="795388"/>
            <a:ext cx="6827520" cy="36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8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1CE77-B460-A3C6-67C9-BE9AAE291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31CEFB7F-6FD9-7397-3857-713E47D570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275" y="2226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524D5-B8FC-3F04-6A8A-DD9FC487C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861562"/>
            <a:ext cx="7033260" cy="3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9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1CE77-B460-A3C6-67C9-BE9AAE291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31CEFB7F-6FD9-7397-3857-713E47D570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275" y="2226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B5BA6-0530-0969-FD44-2B810511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693420"/>
            <a:ext cx="3021932" cy="3756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B2561-1ED4-D4BC-7BA4-B860E132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316" y="1091514"/>
            <a:ext cx="2713440" cy="3358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9458E-3C90-FA76-5729-21C0C2ECD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436" y="1091515"/>
            <a:ext cx="2763488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966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337</Words>
  <Application>Microsoft Office PowerPoint</Application>
  <PresentationFormat>On-screen Show (16:9)</PresentationFormat>
  <Paragraphs>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 </vt:lpstr>
      <vt:lpstr>PowerPoint Presentation</vt:lpstr>
      <vt:lpstr>PowerPoint Presentation</vt:lpstr>
      <vt:lpstr>                                      Flow Diagram</vt:lpstr>
      <vt:lpstr>                      Benefits of the Proposed Solution</vt:lpstr>
      <vt:lpstr>Output</vt:lpstr>
      <vt:lpstr>Output</vt:lpstr>
      <vt:lpstr>Output</vt:lpstr>
      <vt:lpstr>Output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Bot with Gen AI for Expense Management</dc:title>
  <dc:creator>Karthikeyan AS</dc:creator>
  <cp:lastModifiedBy>Karthikeyan AS</cp:lastModifiedBy>
  <cp:revision>3</cp:revision>
  <dcterms:modified xsi:type="dcterms:W3CDTF">2024-07-14T00:11:40Z</dcterms:modified>
</cp:coreProperties>
</file>