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38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gapWidth val="246"/>
        <c:overlap val="-28"/>
        <c:axId val="58298368"/>
        <c:axId val="58299904"/>
      </c:barChart>
      <c:catAx>
        <c:axId val="58298368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9904"/>
        <c:crosses val="autoZero"/>
        <c:auto val="1"/>
        <c:lblAlgn val="ctr"/>
        <c:lblOffset val="100"/>
      </c:catAx>
      <c:valAx>
        <c:axId val="582999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err="1" smtClean="0"/>
              <a:t>Karthikeyan.S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312212644</a:t>
            </a:r>
            <a:r>
              <a:rPr lang="en-US" sz="2400" smtClean="0"/>
              <a:t>/003FAAC71BE3F838087408C405AED971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451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19</cp:revision>
  <dcterms:created xsi:type="dcterms:W3CDTF">2024-03-29T15:07:00Z</dcterms:created>
  <dcterms:modified xsi:type="dcterms:W3CDTF">2024-09-11T05:28:57Z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