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1097" r:id="rId2"/>
    <p:sldId id="1119" r:id="rId3"/>
    <p:sldId id="1561" r:id="rId4"/>
    <p:sldId id="268" r:id="rId5"/>
    <p:sldId id="1565" r:id="rId6"/>
    <p:sldId id="1568" r:id="rId7"/>
    <p:sldId id="1570" r:id="rId8"/>
    <p:sldId id="1577" r:id="rId9"/>
    <p:sldId id="1574" r:id="rId10"/>
    <p:sldId id="1575" r:id="rId11"/>
    <p:sldId id="1576" r:id="rId12"/>
    <p:sldId id="1578" r:id="rId13"/>
    <p:sldId id="1112" r:id="rId14"/>
    <p:sldId id="908" r:id="rId15"/>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4D398-E5A2-434A-84BA-7C3D28CE1024}" v="1982" dt="2019-04-16T17:06:23.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9" autoAdjust="0"/>
    <p:restoredTop sz="95883" autoAdjust="0"/>
  </p:normalViewPr>
  <p:slideViewPr>
    <p:cSldViewPr snapToGrid="0">
      <p:cViewPr varScale="1">
        <p:scale>
          <a:sx n="69" d="100"/>
          <a:sy n="69" d="100"/>
        </p:scale>
        <p:origin x="96" y="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sarathy, Hareesh [TECH MAHINDRA LIMITED]" userId="efd4809c-3add-4636-901b-99ec468ba2a5" providerId="ADAL" clId="{C4F4D398-E5A2-434A-84BA-7C3D28CE1024}"/>
    <pc:docChg chg="undo redo custSel addSld delSld modSld sldOrd delMainMaster modMainMaster">
      <pc:chgData name="Parthasarathy, Hareesh [TECH MAHINDRA LIMITED]" userId="efd4809c-3add-4636-901b-99ec468ba2a5" providerId="ADAL" clId="{C4F4D398-E5A2-434A-84BA-7C3D28CE1024}" dt="2019-04-16T17:06:23.218" v="1953" actId="1076"/>
      <pc:docMkLst>
        <pc:docMk/>
      </pc:docMkLst>
      <pc:sldChg chg="addSp delSp modSp ord setBg">
        <pc:chgData name="Parthasarathy, Hareesh [TECH MAHINDRA LIMITED]" userId="efd4809c-3add-4636-901b-99ec468ba2a5" providerId="ADAL" clId="{C4F4D398-E5A2-434A-84BA-7C3D28CE1024}" dt="2019-04-12T19:15:11.357" v="1874"/>
        <pc:sldMkLst>
          <pc:docMk/>
          <pc:sldMk cId="1435091527" sldId="267"/>
        </pc:sldMkLst>
        <pc:spChg chg="add del mod">
          <ac:chgData name="Parthasarathy, Hareesh [TECH MAHINDRA LIMITED]" userId="efd4809c-3add-4636-901b-99ec468ba2a5" providerId="ADAL" clId="{C4F4D398-E5A2-434A-84BA-7C3D28CE1024}" dt="2019-04-12T00:49:51.241" v="63" actId="478"/>
          <ac:spMkLst>
            <pc:docMk/>
            <pc:sldMk cId="1435091527" sldId="267"/>
            <ac:spMk id="2" creationId="{82610F54-C474-48CD-A8B4-1FE544F96F22}"/>
          </ac:spMkLst>
        </pc:spChg>
        <pc:spChg chg="add del mod">
          <ac:chgData name="Parthasarathy, Hareesh [TECH MAHINDRA LIMITED]" userId="efd4809c-3add-4636-901b-99ec468ba2a5" providerId="ADAL" clId="{C4F4D398-E5A2-434A-84BA-7C3D28CE1024}" dt="2019-04-12T00:49:51.241" v="63" actId="478"/>
          <ac:spMkLst>
            <pc:docMk/>
            <pc:sldMk cId="1435091527" sldId="267"/>
            <ac:spMk id="3" creationId="{F047112E-3A8F-4969-8F43-E91E1723F809}"/>
          </ac:spMkLst>
        </pc:spChg>
        <pc:spChg chg="mod">
          <ac:chgData name="Parthasarathy, Hareesh [TECH MAHINDRA LIMITED]" userId="efd4809c-3add-4636-901b-99ec468ba2a5" providerId="ADAL" clId="{C4F4D398-E5A2-434A-84BA-7C3D28CE1024}" dt="2019-04-12T19:10:07.432" v="1809" actId="1076"/>
          <ac:spMkLst>
            <pc:docMk/>
            <pc:sldMk cId="1435091527" sldId="267"/>
            <ac:spMk id="7" creationId="{13E79B8B-BF20-4230-A15D-3167C98D56C3}"/>
          </ac:spMkLst>
        </pc:spChg>
      </pc:sldChg>
      <pc:sldChg chg="addSp delSp modSp setBg">
        <pc:chgData name="Parthasarathy, Hareesh [TECH MAHINDRA LIMITED]" userId="efd4809c-3add-4636-901b-99ec468ba2a5" providerId="ADAL" clId="{C4F4D398-E5A2-434A-84BA-7C3D28CE1024}" dt="2019-04-12T19:15:18.821" v="1877"/>
        <pc:sldMkLst>
          <pc:docMk/>
          <pc:sldMk cId="1070183873" sldId="268"/>
        </pc:sldMkLst>
        <pc:spChg chg="add mod">
          <ac:chgData name="Parthasarathy, Hareesh [TECH MAHINDRA LIMITED]" userId="efd4809c-3add-4636-901b-99ec468ba2a5" providerId="ADAL" clId="{C4F4D398-E5A2-434A-84BA-7C3D28CE1024}" dt="2019-04-12T00:49:29.573" v="58"/>
          <ac:spMkLst>
            <pc:docMk/>
            <pc:sldMk cId="1070183873" sldId="268"/>
            <ac:spMk id="2" creationId="{0D84E387-A48D-4173-A4DE-5C11DA83F18C}"/>
          </ac:spMkLst>
        </pc:spChg>
        <pc:spChg chg="add del mod">
          <ac:chgData name="Parthasarathy, Hareesh [TECH MAHINDRA LIMITED]" userId="efd4809c-3add-4636-901b-99ec468ba2a5" providerId="ADAL" clId="{C4F4D398-E5A2-434A-84BA-7C3D28CE1024}" dt="2019-04-12T00:49:23.008" v="57" actId="478"/>
          <ac:spMkLst>
            <pc:docMk/>
            <pc:sldMk cId="1070183873" sldId="268"/>
            <ac:spMk id="3" creationId="{BBC4B2FF-D89F-4DAC-9025-B1B66FE8F6FA}"/>
          </ac:spMkLst>
        </pc:spChg>
      </pc:sldChg>
      <pc:sldChg chg="addSp delSp modSp">
        <pc:chgData name="Parthasarathy, Hareesh [TECH MAHINDRA LIMITED]" userId="efd4809c-3add-4636-901b-99ec468ba2a5" providerId="ADAL" clId="{C4F4D398-E5A2-434A-84BA-7C3D28CE1024}" dt="2019-04-16T17:06:23.218" v="1953" actId="1076"/>
        <pc:sldMkLst>
          <pc:docMk/>
          <pc:sldMk cId="4175904024" sldId="903"/>
        </pc:sldMkLst>
        <pc:spChg chg="mod">
          <ac:chgData name="Parthasarathy, Hareesh [TECH MAHINDRA LIMITED]" userId="efd4809c-3add-4636-901b-99ec468ba2a5" providerId="ADAL" clId="{C4F4D398-E5A2-434A-84BA-7C3D28CE1024}" dt="2019-04-16T17:06:23.218" v="1953" actId="1076"/>
          <ac:spMkLst>
            <pc:docMk/>
            <pc:sldMk cId="4175904024" sldId="903"/>
            <ac:spMk id="2" creationId="{B32919D6-9D5F-4EA3-9428-CA5DA421D93D}"/>
          </ac:spMkLst>
        </pc:spChg>
        <pc:spChg chg="add del mod">
          <ac:chgData name="Parthasarathy, Hareesh [TECH MAHINDRA LIMITED]" userId="efd4809c-3add-4636-901b-99ec468ba2a5" providerId="ADAL" clId="{C4F4D398-E5A2-434A-84BA-7C3D28CE1024}" dt="2019-04-12T00:47:27.274" v="45" actId="478"/>
          <ac:spMkLst>
            <pc:docMk/>
            <pc:sldMk cId="4175904024" sldId="903"/>
            <ac:spMk id="3" creationId="{896DA766-AA15-49AF-96D2-5DEC87D72409}"/>
          </ac:spMkLst>
        </pc:spChg>
      </pc:sldChg>
      <pc:sldChg chg="add">
        <pc:chgData name="Parthasarathy, Hareesh [TECH MAHINDRA LIMITED]" userId="efd4809c-3add-4636-901b-99ec468ba2a5" providerId="ADAL" clId="{C4F4D398-E5A2-434A-84BA-7C3D28CE1024}" dt="2019-04-12T00:47:00.676" v="42"/>
        <pc:sldMkLst>
          <pc:docMk/>
          <pc:sldMk cId="567932686" sldId="908"/>
        </pc:sldMkLst>
      </pc:sldChg>
      <pc:sldChg chg="addSp delSp modSp">
        <pc:chgData name="Parthasarathy, Hareesh [TECH MAHINDRA LIMITED]" userId="efd4809c-3add-4636-901b-99ec468ba2a5" providerId="ADAL" clId="{C4F4D398-E5A2-434A-84BA-7C3D28CE1024}" dt="2019-04-12T19:10:23.377" v="1833" actId="20577"/>
        <pc:sldMkLst>
          <pc:docMk/>
          <pc:sldMk cId="2840096357" sldId="1070"/>
        </pc:sldMkLst>
        <pc:spChg chg="add del mod">
          <ac:chgData name="Parthasarathy, Hareesh [TECH MAHINDRA LIMITED]" userId="efd4809c-3add-4636-901b-99ec468ba2a5" providerId="ADAL" clId="{C4F4D398-E5A2-434A-84BA-7C3D28CE1024}" dt="2019-04-12T00:48:01.185" v="51" actId="478"/>
          <ac:spMkLst>
            <pc:docMk/>
            <pc:sldMk cId="2840096357" sldId="1070"/>
            <ac:spMk id="2" creationId="{B2939BC4-F40D-4D18-BC24-880C6D8AE3A3}"/>
          </ac:spMkLst>
        </pc:spChg>
        <pc:spChg chg="add del mod">
          <ac:chgData name="Parthasarathy, Hareesh [TECH MAHINDRA LIMITED]" userId="efd4809c-3add-4636-901b-99ec468ba2a5" providerId="ADAL" clId="{C4F4D398-E5A2-434A-84BA-7C3D28CE1024}" dt="2019-04-12T00:48:01.185" v="51" actId="478"/>
          <ac:spMkLst>
            <pc:docMk/>
            <pc:sldMk cId="2840096357" sldId="1070"/>
            <ac:spMk id="3" creationId="{2A584D99-A17E-4345-B4DF-C7D4FD861A10}"/>
          </ac:spMkLst>
        </pc:spChg>
        <pc:spChg chg="mod">
          <ac:chgData name="Parthasarathy, Hareesh [TECH MAHINDRA LIMITED]" userId="efd4809c-3add-4636-901b-99ec468ba2a5" providerId="ADAL" clId="{C4F4D398-E5A2-434A-84BA-7C3D28CE1024}" dt="2019-04-12T19:10:23.377" v="1833" actId="20577"/>
          <ac:spMkLst>
            <pc:docMk/>
            <pc:sldMk cId="2840096357" sldId="1070"/>
            <ac:spMk id="39" creationId="{A2309864-40A7-495B-80A5-DFB2B117B986}"/>
          </ac:spMkLst>
        </pc:spChg>
      </pc:sldChg>
      <pc:sldChg chg="addSp delSp modSp setBg">
        <pc:chgData name="Parthasarathy, Hareesh [TECH MAHINDRA LIMITED]" userId="efd4809c-3add-4636-901b-99ec468ba2a5" providerId="ADAL" clId="{C4F4D398-E5A2-434A-84BA-7C3D28CE1024}" dt="2019-04-16T14:53:07.739" v="1951" actId="1035"/>
        <pc:sldMkLst>
          <pc:docMk/>
          <pc:sldMk cId="330649673" sldId="1097"/>
        </pc:sldMkLst>
        <pc:spChg chg="add del mod">
          <ac:chgData name="Parthasarathy, Hareesh [TECH MAHINDRA LIMITED]" userId="efd4809c-3add-4636-901b-99ec468ba2a5" providerId="ADAL" clId="{C4F4D398-E5A2-434A-84BA-7C3D28CE1024}" dt="2019-04-12T02:00:34.694" v="1329" actId="478"/>
          <ac:spMkLst>
            <pc:docMk/>
            <pc:sldMk cId="330649673" sldId="1097"/>
            <ac:spMk id="3" creationId="{55D72959-DC6C-45E1-9C0E-A4980EE6DAD5}"/>
          </ac:spMkLst>
        </pc:spChg>
        <pc:spChg chg="mod ord">
          <ac:chgData name="Parthasarathy, Hareesh [TECH MAHINDRA LIMITED]" userId="efd4809c-3add-4636-901b-99ec468ba2a5" providerId="ADAL" clId="{C4F4D398-E5A2-434A-84BA-7C3D28CE1024}" dt="2019-04-16T14:53:07.739" v="1951" actId="1035"/>
          <ac:spMkLst>
            <pc:docMk/>
            <pc:sldMk cId="330649673" sldId="1097"/>
            <ac:spMk id="5" creationId="{CB9D63EF-3FC9-4BE3-9C7A-70379EEFB437}"/>
          </ac:spMkLst>
        </pc:spChg>
        <pc:spChg chg="mod">
          <ac:chgData name="Parthasarathy, Hareesh [TECH MAHINDRA LIMITED]" userId="efd4809c-3add-4636-901b-99ec468ba2a5" providerId="ADAL" clId="{C4F4D398-E5A2-434A-84BA-7C3D28CE1024}" dt="2019-04-12T18:11:32.928" v="1472" actId="14100"/>
          <ac:spMkLst>
            <pc:docMk/>
            <pc:sldMk cId="330649673" sldId="1097"/>
            <ac:spMk id="7" creationId="{7097DAD8-34AB-4A48-8ABD-F32C097CAF12}"/>
          </ac:spMkLst>
        </pc:spChg>
        <pc:picChg chg="add mod">
          <ac:chgData name="Parthasarathy, Hareesh [TECH MAHINDRA LIMITED]" userId="efd4809c-3add-4636-901b-99ec468ba2a5" providerId="ADAL" clId="{C4F4D398-E5A2-434A-84BA-7C3D28CE1024}" dt="2019-04-12T02:01:09.045" v="1340" actId="1076"/>
          <ac:picMkLst>
            <pc:docMk/>
            <pc:sldMk cId="330649673" sldId="1097"/>
            <ac:picMk id="8" creationId="{B83BC4F2-86C1-47E8-9E4C-53EAF5607E6E}"/>
          </ac:picMkLst>
        </pc:picChg>
        <pc:picChg chg="del">
          <ac:chgData name="Parthasarathy, Hareesh [TECH MAHINDRA LIMITED]" userId="efd4809c-3add-4636-901b-99ec468ba2a5" providerId="ADAL" clId="{C4F4D398-E5A2-434A-84BA-7C3D28CE1024}" dt="2019-04-12T02:00:31.663" v="1328" actId="478"/>
          <ac:picMkLst>
            <pc:docMk/>
            <pc:sldMk cId="330649673" sldId="1097"/>
            <ac:picMk id="11" creationId="{362F99AA-BCCB-4481-B5E6-14A52CE43770}"/>
          </ac:picMkLst>
        </pc:picChg>
      </pc:sldChg>
      <pc:sldChg chg="add">
        <pc:chgData name="Parthasarathy, Hareesh [TECH MAHINDRA LIMITED]" userId="efd4809c-3add-4636-901b-99ec468ba2a5" providerId="ADAL" clId="{C4F4D398-E5A2-434A-84BA-7C3D28CE1024}" dt="2019-04-12T00:47:00.676" v="42"/>
        <pc:sldMkLst>
          <pc:docMk/>
          <pc:sldMk cId="2506480161" sldId="1112"/>
        </pc:sldMkLst>
      </pc:sldChg>
      <pc:sldChg chg="modSp add">
        <pc:chgData name="Parthasarathy, Hareesh [TECH MAHINDRA LIMITED]" userId="efd4809c-3add-4636-901b-99ec468ba2a5" providerId="ADAL" clId="{C4F4D398-E5A2-434A-84BA-7C3D28CE1024}" dt="2019-04-12T19:09:31.512" v="1807" actId="2711"/>
        <pc:sldMkLst>
          <pc:docMk/>
          <pc:sldMk cId="2033274641" sldId="1119"/>
        </pc:sldMkLst>
        <pc:spChg chg="mod">
          <ac:chgData name="Parthasarathy, Hareesh [TECH MAHINDRA LIMITED]" userId="efd4809c-3add-4636-901b-99ec468ba2a5" providerId="ADAL" clId="{C4F4D398-E5A2-434A-84BA-7C3D28CE1024}" dt="2019-04-12T19:09:31.512" v="1807" actId="2711"/>
          <ac:spMkLst>
            <pc:docMk/>
            <pc:sldMk cId="2033274641" sldId="1119"/>
            <ac:spMk id="8" creationId="{06192595-CCB5-42A7-A8B2-35413386BC7C}"/>
          </ac:spMkLst>
        </pc:spChg>
        <pc:picChg chg="mod">
          <ac:chgData name="Parthasarathy, Hareesh [TECH MAHINDRA LIMITED]" userId="efd4809c-3add-4636-901b-99ec468ba2a5" providerId="ADAL" clId="{C4F4D398-E5A2-434A-84BA-7C3D28CE1024}" dt="2019-04-12T02:01:14.752" v="1342" actId="14100"/>
          <ac:picMkLst>
            <pc:docMk/>
            <pc:sldMk cId="2033274641" sldId="1119"/>
            <ac:picMk id="11" creationId="{362F99AA-BCCB-4481-B5E6-14A52CE43770}"/>
          </ac:picMkLst>
        </pc:picChg>
      </pc:sldChg>
      <pc:sldChg chg="addSp modSp add modTransition">
        <pc:chgData name="Parthasarathy, Hareesh [TECH MAHINDRA LIMITED]" userId="efd4809c-3add-4636-901b-99ec468ba2a5" providerId="ADAL" clId="{C4F4D398-E5A2-434A-84BA-7C3D28CE1024}" dt="2019-04-15T17:27:37.872" v="1944" actId="114"/>
        <pc:sldMkLst>
          <pc:docMk/>
          <pc:sldMk cId="1736807094" sldId="1155"/>
        </pc:sldMkLst>
        <pc:spChg chg="add mod">
          <ac:chgData name="Parthasarathy, Hareesh [TECH MAHINDRA LIMITED]" userId="efd4809c-3add-4636-901b-99ec468ba2a5" providerId="ADAL" clId="{C4F4D398-E5A2-434A-84BA-7C3D28CE1024}" dt="2019-04-12T19:39:34.431" v="1929" actId="1076"/>
          <ac:spMkLst>
            <pc:docMk/>
            <pc:sldMk cId="1736807094" sldId="1155"/>
            <ac:spMk id="2" creationId="{A0EB2AD1-6E3B-45D3-8BCD-2C1718A4475C}"/>
          </ac:spMkLst>
        </pc:spChg>
        <pc:spChg chg="mod">
          <ac:chgData name="Parthasarathy, Hareesh [TECH MAHINDRA LIMITED]" userId="efd4809c-3add-4636-901b-99ec468ba2a5" providerId="ADAL" clId="{C4F4D398-E5A2-434A-84BA-7C3D28CE1024}" dt="2019-04-15T17:27:13.663" v="1940" actId="1036"/>
          <ac:spMkLst>
            <pc:docMk/>
            <pc:sldMk cId="1736807094" sldId="1155"/>
            <ac:spMk id="4" creationId="{1AF8B084-9748-4306-98D6-2759044E23D2}"/>
          </ac:spMkLst>
        </pc:spChg>
        <pc:graphicFrameChg chg="modGraphic">
          <ac:chgData name="Parthasarathy, Hareesh [TECH MAHINDRA LIMITED]" userId="efd4809c-3add-4636-901b-99ec468ba2a5" providerId="ADAL" clId="{C4F4D398-E5A2-434A-84BA-7C3D28CE1024}" dt="2019-04-15T17:27:37.872" v="1944" actId="114"/>
          <ac:graphicFrameMkLst>
            <pc:docMk/>
            <pc:sldMk cId="1736807094" sldId="1155"/>
            <ac:graphicFrameMk id="6" creationId="{34CD3725-061E-4A56-9CE4-E78BB77EC2FF}"/>
          </ac:graphicFrameMkLst>
        </pc:graphicFrameChg>
      </pc:sldChg>
      <pc:sldChg chg="addSp modSp add modTransition">
        <pc:chgData name="Parthasarathy, Hareesh [TECH MAHINDRA LIMITED]" userId="efd4809c-3add-4636-901b-99ec468ba2a5" providerId="ADAL" clId="{C4F4D398-E5A2-434A-84BA-7C3D28CE1024}" dt="2019-04-15T17:28:15.451" v="1946" actId="120"/>
        <pc:sldMkLst>
          <pc:docMk/>
          <pc:sldMk cId="2964608989" sldId="1156"/>
        </pc:sldMkLst>
        <pc:spChg chg="mod">
          <ac:chgData name="Parthasarathy, Hareesh [TECH MAHINDRA LIMITED]" userId="efd4809c-3add-4636-901b-99ec468ba2a5" providerId="ADAL" clId="{C4F4D398-E5A2-434A-84BA-7C3D28CE1024}" dt="2019-04-12T19:35:08.256" v="1901" actId="20577"/>
          <ac:spMkLst>
            <pc:docMk/>
            <pc:sldMk cId="2964608989" sldId="1156"/>
            <ac:spMk id="4" creationId="{1AF8B084-9748-4306-98D6-2759044E23D2}"/>
          </ac:spMkLst>
        </pc:spChg>
        <pc:spChg chg="add mod">
          <ac:chgData name="Parthasarathy, Hareesh [TECH MAHINDRA LIMITED]" userId="efd4809c-3add-4636-901b-99ec468ba2a5" providerId="ADAL" clId="{C4F4D398-E5A2-434A-84BA-7C3D28CE1024}" dt="2019-04-12T19:39:38.100" v="1931" actId="1076"/>
          <ac:spMkLst>
            <pc:docMk/>
            <pc:sldMk cId="2964608989" sldId="1156"/>
            <ac:spMk id="5" creationId="{509A6993-7F1F-48EC-A1F2-51352C6F4030}"/>
          </ac:spMkLst>
        </pc:spChg>
        <pc:graphicFrameChg chg="modGraphic">
          <ac:chgData name="Parthasarathy, Hareesh [TECH MAHINDRA LIMITED]" userId="efd4809c-3add-4636-901b-99ec468ba2a5" providerId="ADAL" clId="{C4F4D398-E5A2-434A-84BA-7C3D28CE1024}" dt="2019-04-15T17:28:15.451" v="1946" actId="120"/>
          <ac:graphicFrameMkLst>
            <pc:docMk/>
            <pc:sldMk cId="2964608989" sldId="1156"/>
            <ac:graphicFrameMk id="6" creationId="{34CD3725-061E-4A56-9CE4-E78BB77EC2FF}"/>
          </ac:graphicFrameMkLst>
        </pc:graphicFrameChg>
      </pc:sldChg>
      <pc:sldChg chg="addSp delSp modSp ord modTransition setBg">
        <pc:chgData name="Parthasarathy, Hareesh [TECH MAHINDRA LIMITED]" userId="efd4809c-3add-4636-901b-99ec468ba2a5" providerId="ADAL" clId="{C4F4D398-E5A2-434A-84BA-7C3D28CE1024}" dt="2019-04-12T19:15:30.489" v="1880"/>
        <pc:sldMkLst>
          <pc:docMk/>
          <pc:sldMk cId="2200229791" sldId="1561"/>
        </pc:sldMkLst>
        <pc:spChg chg="add del mod">
          <ac:chgData name="Parthasarathy, Hareesh [TECH MAHINDRA LIMITED]" userId="efd4809c-3add-4636-901b-99ec468ba2a5" providerId="ADAL" clId="{C4F4D398-E5A2-434A-84BA-7C3D28CE1024}" dt="2019-04-12T00:49:42.123" v="61" actId="478"/>
          <ac:spMkLst>
            <pc:docMk/>
            <pc:sldMk cId="2200229791" sldId="1561"/>
            <ac:spMk id="2" creationId="{FBDA00B1-8E82-478E-BAC3-161F40EDBD9B}"/>
          </ac:spMkLst>
        </pc:spChg>
        <pc:spChg chg="add del mod">
          <ac:chgData name="Parthasarathy, Hareesh [TECH MAHINDRA LIMITED]" userId="efd4809c-3add-4636-901b-99ec468ba2a5" providerId="ADAL" clId="{C4F4D398-E5A2-434A-84BA-7C3D28CE1024}" dt="2019-04-12T00:49:39.040" v="60" actId="478"/>
          <ac:spMkLst>
            <pc:docMk/>
            <pc:sldMk cId="2200229791" sldId="1561"/>
            <ac:spMk id="3" creationId="{E4D117CF-4E77-4B21-8BF4-7273B633282C}"/>
          </ac:spMkLst>
        </pc:spChg>
        <pc:spChg chg="add mod">
          <ac:chgData name="Parthasarathy, Hareesh [TECH MAHINDRA LIMITED]" userId="efd4809c-3add-4636-901b-99ec468ba2a5" providerId="ADAL" clId="{C4F4D398-E5A2-434A-84BA-7C3D28CE1024}" dt="2019-04-12T02:02:07.288" v="1388" actId="20577"/>
          <ac:spMkLst>
            <pc:docMk/>
            <pc:sldMk cId="2200229791" sldId="1561"/>
            <ac:spMk id="6" creationId="{F4F3F659-BD70-43C0-8A41-F585F18F076A}"/>
          </ac:spMkLst>
        </pc:spChg>
        <pc:spChg chg="add del mod">
          <ac:chgData name="Parthasarathy, Hareesh [TECH MAHINDRA LIMITED]" userId="efd4809c-3add-4636-901b-99ec468ba2a5" providerId="ADAL" clId="{C4F4D398-E5A2-434A-84BA-7C3D28CE1024}" dt="2019-04-12T02:01:45.919" v="1346" actId="478"/>
          <ac:spMkLst>
            <pc:docMk/>
            <pc:sldMk cId="2200229791" sldId="1561"/>
            <ac:spMk id="9" creationId="{C026F525-9F79-4A8F-9215-22F494761440}"/>
          </ac:spMkLst>
        </pc:spChg>
        <pc:spChg chg="mod">
          <ac:chgData name="Parthasarathy, Hareesh [TECH MAHINDRA LIMITED]" userId="efd4809c-3add-4636-901b-99ec468ba2a5" providerId="ADAL" clId="{C4F4D398-E5A2-434A-84BA-7C3D28CE1024}" dt="2019-04-12T02:02:11.224" v="1389" actId="1076"/>
          <ac:spMkLst>
            <pc:docMk/>
            <pc:sldMk cId="2200229791" sldId="1561"/>
            <ac:spMk id="11" creationId="{00000000-0000-0000-0000-000000000000}"/>
          </ac:spMkLst>
        </pc:spChg>
        <pc:spChg chg="mod">
          <ac:chgData name="Parthasarathy, Hareesh [TECH MAHINDRA LIMITED]" userId="efd4809c-3add-4636-901b-99ec468ba2a5" providerId="ADAL" clId="{C4F4D398-E5A2-434A-84BA-7C3D28CE1024}" dt="2019-04-12T02:02:14.584" v="1390" actId="1076"/>
          <ac:spMkLst>
            <pc:docMk/>
            <pc:sldMk cId="2200229791" sldId="1561"/>
            <ac:spMk id="13" creationId="{00000000-0000-0000-0000-000000000000}"/>
          </ac:spMkLst>
        </pc:spChg>
        <pc:picChg chg="mod">
          <ac:chgData name="Parthasarathy, Hareesh [TECH MAHINDRA LIMITED]" userId="efd4809c-3add-4636-901b-99ec468ba2a5" providerId="ADAL" clId="{C4F4D398-E5A2-434A-84BA-7C3D28CE1024}" dt="2019-04-12T18:11:55.416" v="1478" actId="1036"/>
          <ac:picMkLst>
            <pc:docMk/>
            <pc:sldMk cId="2200229791" sldId="1561"/>
            <ac:picMk id="5" creationId="{00000000-0000-0000-0000-000000000000}"/>
          </ac:picMkLst>
        </pc:picChg>
      </pc:sldChg>
      <pc:sldChg chg="addSp delSp modSp add setBg">
        <pc:chgData name="Parthasarathy, Hareesh [TECH MAHINDRA LIMITED]" userId="efd4809c-3add-4636-901b-99ec468ba2a5" providerId="ADAL" clId="{C4F4D398-E5A2-434A-84BA-7C3D28CE1024}" dt="2019-04-12T00:47:48.326" v="49" actId="478"/>
        <pc:sldMkLst>
          <pc:docMk/>
          <pc:sldMk cId="2534894119" sldId="1562"/>
        </pc:sldMkLst>
        <pc:spChg chg="add del mod">
          <ac:chgData name="Parthasarathy, Hareesh [TECH MAHINDRA LIMITED]" userId="efd4809c-3add-4636-901b-99ec468ba2a5" providerId="ADAL" clId="{C4F4D398-E5A2-434A-84BA-7C3D28CE1024}" dt="2019-04-12T00:47:38.003" v="47"/>
          <ac:spMkLst>
            <pc:docMk/>
            <pc:sldMk cId="2534894119" sldId="1562"/>
            <ac:spMk id="2" creationId="{083ED3C0-7B96-4BF2-9ABE-7A811C5E65A5}"/>
          </ac:spMkLst>
        </pc:spChg>
        <pc:spChg chg="add del mod">
          <ac:chgData name="Parthasarathy, Hareesh [TECH MAHINDRA LIMITED]" userId="efd4809c-3add-4636-901b-99ec468ba2a5" providerId="ADAL" clId="{C4F4D398-E5A2-434A-84BA-7C3D28CE1024}" dt="2019-04-12T00:47:48.326" v="49" actId="478"/>
          <ac:spMkLst>
            <pc:docMk/>
            <pc:sldMk cId="2534894119" sldId="1562"/>
            <ac:spMk id="24" creationId="{56A474B4-6716-410E-B52B-30679A2511E1}"/>
          </ac:spMkLst>
        </pc:spChg>
      </pc:sldChg>
      <pc:sldChg chg="addSp delSp modSp add setBg">
        <pc:chgData name="Parthasarathy, Hareesh [TECH MAHINDRA LIMITED]" userId="efd4809c-3add-4636-901b-99ec468ba2a5" providerId="ADAL" clId="{C4F4D398-E5A2-434A-84BA-7C3D28CE1024}" dt="2019-04-12T01:22:35.494" v="722"/>
        <pc:sldMkLst>
          <pc:docMk/>
          <pc:sldMk cId="1775960946" sldId="1564"/>
        </pc:sldMkLst>
        <pc:spChg chg="mod">
          <ac:chgData name="Parthasarathy, Hareesh [TECH MAHINDRA LIMITED]" userId="efd4809c-3add-4636-901b-99ec468ba2a5" providerId="ADAL" clId="{C4F4D398-E5A2-434A-84BA-7C3D28CE1024}" dt="2019-04-12T01:15:02.619" v="625" actId="20577"/>
          <ac:spMkLst>
            <pc:docMk/>
            <pc:sldMk cId="1775960946" sldId="1564"/>
            <ac:spMk id="2" creationId="{49EFBB58-29FD-4C85-AE82-7A1A5F28FC98}"/>
          </ac:spMkLst>
        </pc:spChg>
        <pc:spChg chg="del">
          <ac:chgData name="Parthasarathy, Hareesh [TECH MAHINDRA LIMITED]" userId="efd4809c-3add-4636-901b-99ec468ba2a5" providerId="ADAL" clId="{C4F4D398-E5A2-434A-84BA-7C3D28CE1024}" dt="2019-04-12T00:56:11.477" v="136"/>
          <ac:spMkLst>
            <pc:docMk/>
            <pc:sldMk cId="1775960946" sldId="1564"/>
            <ac:spMk id="3" creationId="{93FCA1B0-D4C8-44B2-9CC8-0D875E1E31F6}"/>
          </ac:spMkLst>
        </pc:spChg>
        <pc:spChg chg="add mod">
          <ac:chgData name="Parthasarathy, Hareesh [TECH MAHINDRA LIMITED]" userId="efd4809c-3add-4636-901b-99ec468ba2a5" providerId="ADAL" clId="{C4F4D398-E5A2-434A-84BA-7C3D28CE1024}" dt="2019-04-12T01:12:54.452" v="571" actId="14100"/>
          <ac:spMkLst>
            <pc:docMk/>
            <pc:sldMk cId="1775960946" sldId="1564"/>
            <ac:spMk id="6" creationId="{F7280FFF-6102-4BE0-8BD8-D65A5BB9CC8B}"/>
          </ac:spMkLst>
        </pc:spChg>
        <pc:spChg chg="add del">
          <ac:chgData name="Parthasarathy, Hareesh [TECH MAHINDRA LIMITED]" userId="efd4809c-3add-4636-901b-99ec468ba2a5" providerId="ADAL" clId="{C4F4D398-E5A2-434A-84BA-7C3D28CE1024}" dt="2019-04-12T01:02:35.692" v="449"/>
          <ac:spMkLst>
            <pc:docMk/>
            <pc:sldMk cId="1775960946" sldId="1564"/>
            <ac:spMk id="7" creationId="{BDDD3270-263B-4DD4-8D5E-EFC3346C3BE2}"/>
          </ac:spMkLst>
        </pc:spChg>
        <pc:spChg chg="add mod">
          <ac:chgData name="Parthasarathy, Hareesh [TECH MAHINDRA LIMITED]" userId="efd4809c-3add-4636-901b-99ec468ba2a5" providerId="ADAL" clId="{C4F4D398-E5A2-434A-84BA-7C3D28CE1024}" dt="2019-04-12T01:11:58.542" v="565" actId="208"/>
          <ac:spMkLst>
            <pc:docMk/>
            <pc:sldMk cId="1775960946" sldId="1564"/>
            <ac:spMk id="8" creationId="{D020E5FF-441D-4608-B8B3-AFED055FDC86}"/>
          </ac:spMkLst>
        </pc:spChg>
        <pc:spChg chg="add del mod">
          <ac:chgData name="Parthasarathy, Hareesh [TECH MAHINDRA LIMITED]" userId="efd4809c-3add-4636-901b-99ec468ba2a5" providerId="ADAL" clId="{C4F4D398-E5A2-434A-84BA-7C3D28CE1024}" dt="2019-04-12T01:03:51.081" v="464" actId="478"/>
          <ac:spMkLst>
            <pc:docMk/>
            <pc:sldMk cId="1775960946" sldId="1564"/>
            <ac:spMk id="13" creationId="{2D6EDCD1-44B9-441B-B994-D8E60A46109A}"/>
          </ac:spMkLst>
        </pc:spChg>
        <pc:spChg chg="add del mod">
          <ac:chgData name="Parthasarathy, Hareesh [TECH MAHINDRA LIMITED]" userId="efd4809c-3add-4636-901b-99ec468ba2a5" providerId="ADAL" clId="{C4F4D398-E5A2-434A-84BA-7C3D28CE1024}" dt="2019-04-12T01:03:51.081" v="464" actId="478"/>
          <ac:spMkLst>
            <pc:docMk/>
            <pc:sldMk cId="1775960946" sldId="1564"/>
            <ac:spMk id="14" creationId="{6525333C-07F6-4DA9-9BFA-5C26CE53D01D}"/>
          </ac:spMkLst>
        </pc:spChg>
        <pc:spChg chg="add del mod">
          <ac:chgData name="Parthasarathy, Hareesh [TECH MAHINDRA LIMITED]" userId="efd4809c-3add-4636-901b-99ec468ba2a5" providerId="ADAL" clId="{C4F4D398-E5A2-434A-84BA-7C3D28CE1024}" dt="2019-04-12T01:03:51.081" v="464" actId="478"/>
          <ac:spMkLst>
            <pc:docMk/>
            <pc:sldMk cId="1775960946" sldId="1564"/>
            <ac:spMk id="15" creationId="{FAEEDD2D-B8E7-4E48-A47A-FB791EE1B0F0}"/>
          </ac:spMkLst>
        </pc:spChg>
        <pc:spChg chg="add del mod">
          <ac:chgData name="Parthasarathy, Hareesh [TECH MAHINDRA LIMITED]" userId="efd4809c-3add-4636-901b-99ec468ba2a5" providerId="ADAL" clId="{C4F4D398-E5A2-434A-84BA-7C3D28CE1024}" dt="2019-04-12T01:03:55.074" v="465" actId="478"/>
          <ac:spMkLst>
            <pc:docMk/>
            <pc:sldMk cId="1775960946" sldId="1564"/>
            <ac:spMk id="16" creationId="{E0BB4AF5-F38E-4CEB-AD5F-A56FE275DD26}"/>
          </ac:spMkLst>
        </pc:spChg>
        <pc:spChg chg="add mod">
          <ac:chgData name="Parthasarathy, Hareesh [TECH MAHINDRA LIMITED]" userId="efd4809c-3add-4636-901b-99ec468ba2a5" providerId="ADAL" clId="{C4F4D398-E5A2-434A-84BA-7C3D28CE1024}" dt="2019-04-12T01:09:00.429" v="520" actId="14100"/>
          <ac:spMkLst>
            <pc:docMk/>
            <pc:sldMk cId="1775960946" sldId="1564"/>
            <ac:spMk id="17" creationId="{CDB32499-595A-4B9C-BF49-80F6036EE3D4}"/>
          </ac:spMkLst>
        </pc:spChg>
        <pc:picChg chg="add del mod">
          <ac:chgData name="Parthasarathy, Hareesh [TECH MAHINDRA LIMITED]" userId="efd4809c-3add-4636-901b-99ec468ba2a5" providerId="ADAL" clId="{C4F4D398-E5A2-434A-84BA-7C3D28CE1024}" dt="2019-04-12T00:58:07.328" v="205" actId="478"/>
          <ac:picMkLst>
            <pc:docMk/>
            <pc:sldMk cId="1775960946" sldId="1564"/>
            <ac:picMk id="4" creationId="{93865A7F-44D8-4BE7-BE5D-C50FAAD23587}"/>
          </ac:picMkLst>
        </pc:picChg>
        <pc:picChg chg="add mod">
          <ac:chgData name="Parthasarathy, Hareesh [TECH MAHINDRA LIMITED]" userId="efd4809c-3add-4636-901b-99ec468ba2a5" providerId="ADAL" clId="{C4F4D398-E5A2-434A-84BA-7C3D28CE1024}" dt="2019-04-12T01:08:43.810" v="515" actId="1076"/>
          <ac:picMkLst>
            <pc:docMk/>
            <pc:sldMk cId="1775960946" sldId="1564"/>
            <ac:picMk id="9" creationId="{CE0F3F6B-9069-4E15-8A24-522AE8092D34}"/>
          </ac:picMkLst>
        </pc:picChg>
        <pc:picChg chg="add mod">
          <ac:chgData name="Parthasarathy, Hareesh [TECH MAHINDRA LIMITED]" userId="efd4809c-3add-4636-901b-99ec468ba2a5" providerId="ADAL" clId="{C4F4D398-E5A2-434A-84BA-7C3D28CE1024}" dt="2019-04-12T01:12:32.634" v="569" actId="1076"/>
          <ac:picMkLst>
            <pc:docMk/>
            <pc:sldMk cId="1775960946" sldId="1564"/>
            <ac:picMk id="10" creationId="{8C102445-7DA6-4DFC-806B-F42B0C2CFA3C}"/>
          </ac:picMkLst>
        </pc:picChg>
        <pc:picChg chg="add mod">
          <ac:chgData name="Parthasarathy, Hareesh [TECH MAHINDRA LIMITED]" userId="efd4809c-3add-4636-901b-99ec468ba2a5" providerId="ADAL" clId="{C4F4D398-E5A2-434A-84BA-7C3D28CE1024}" dt="2019-04-12T01:12:24.449" v="568" actId="1076"/>
          <ac:picMkLst>
            <pc:docMk/>
            <pc:sldMk cId="1775960946" sldId="1564"/>
            <ac:picMk id="11" creationId="{021CE06E-F234-4222-80E9-8084676F210D}"/>
          </ac:picMkLst>
        </pc:picChg>
        <pc:picChg chg="add mod">
          <ac:chgData name="Parthasarathy, Hareesh [TECH MAHINDRA LIMITED]" userId="efd4809c-3add-4636-901b-99ec468ba2a5" providerId="ADAL" clId="{C4F4D398-E5A2-434A-84BA-7C3D28CE1024}" dt="2019-04-12T01:12:21.663" v="567" actId="1076"/>
          <ac:picMkLst>
            <pc:docMk/>
            <pc:sldMk cId="1775960946" sldId="1564"/>
            <ac:picMk id="12" creationId="{0120DB88-4DF0-44A7-9924-1C6D90206027}"/>
          </ac:picMkLst>
        </pc:picChg>
        <pc:picChg chg="add mod">
          <ac:chgData name="Parthasarathy, Hareesh [TECH MAHINDRA LIMITED]" userId="efd4809c-3add-4636-901b-99ec468ba2a5" providerId="ADAL" clId="{C4F4D398-E5A2-434A-84BA-7C3D28CE1024}" dt="2019-04-12T01:22:35.494" v="722"/>
          <ac:picMkLst>
            <pc:docMk/>
            <pc:sldMk cId="1775960946" sldId="1564"/>
            <ac:picMk id="19" creationId="{8A86F28F-BC7F-49C4-8DE2-58850836763C}"/>
          </ac:picMkLst>
        </pc:picChg>
      </pc:sldChg>
      <pc:sldChg chg="addSp delSp modSp add setBg">
        <pc:chgData name="Parthasarathy, Hareesh [TECH MAHINDRA LIMITED]" userId="efd4809c-3add-4636-901b-99ec468ba2a5" providerId="ADAL" clId="{C4F4D398-E5A2-434A-84BA-7C3D28CE1024}" dt="2019-04-12T01:53:00.200" v="1226" actId="1076"/>
        <pc:sldMkLst>
          <pc:docMk/>
          <pc:sldMk cId="2058648789" sldId="1565"/>
        </pc:sldMkLst>
        <pc:spChg chg="del">
          <ac:chgData name="Parthasarathy, Hareesh [TECH MAHINDRA LIMITED]" userId="efd4809c-3add-4636-901b-99ec468ba2a5" providerId="ADAL" clId="{C4F4D398-E5A2-434A-84BA-7C3D28CE1024}" dt="2019-04-12T00:56:27.131" v="146"/>
          <ac:spMkLst>
            <pc:docMk/>
            <pc:sldMk cId="2058648789" sldId="1565"/>
            <ac:spMk id="2" creationId="{9BF14B78-76E7-4E39-A652-94773024090C}"/>
          </ac:spMkLst>
        </pc:spChg>
        <pc:spChg chg="del">
          <ac:chgData name="Parthasarathy, Hareesh [TECH MAHINDRA LIMITED]" userId="efd4809c-3add-4636-901b-99ec468ba2a5" providerId="ADAL" clId="{C4F4D398-E5A2-434A-84BA-7C3D28CE1024}" dt="2019-04-12T00:56:27.131" v="146"/>
          <ac:spMkLst>
            <pc:docMk/>
            <pc:sldMk cId="2058648789" sldId="1565"/>
            <ac:spMk id="3" creationId="{A07DFD52-6234-41FB-988A-7E5860241432}"/>
          </ac:spMkLst>
        </pc:spChg>
        <pc:spChg chg="add mod">
          <ac:chgData name="Parthasarathy, Hareesh [TECH MAHINDRA LIMITED]" userId="efd4809c-3add-4636-901b-99ec468ba2a5" providerId="ADAL" clId="{C4F4D398-E5A2-434A-84BA-7C3D28CE1024}" dt="2019-04-12T01:15:17" v="633" actId="20577"/>
          <ac:spMkLst>
            <pc:docMk/>
            <pc:sldMk cId="2058648789" sldId="1565"/>
            <ac:spMk id="4" creationId="{4FF5775D-908D-48CB-8C7E-DF5AA39A20C7}"/>
          </ac:spMkLst>
        </pc:spChg>
        <pc:spChg chg="add del mod">
          <ac:chgData name="Parthasarathy, Hareesh [TECH MAHINDRA LIMITED]" userId="efd4809c-3add-4636-901b-99ec468ba2a5" providerId="ADAL" clId="{C4F4D398-E5A2-434A-84BA-7C3D28CE1024}" dt="2019-04-12T00:56:42.384" v="177" actId="478"/>
          <ac:spMkLst>
            <pc:docMk/>
            <pc:sldMk cId="2058648789" sldId="1565"/>
            <ac:spMk id="5" creationId="{6AF85072-E150-4542-9EC8-C1218FABA906}"/>
          </ac:spMkLst>
        </pc:spChg>
        <pc:picChg chg="add mod">
          <ac:chgData name="Parthasarathy, Hareesh [TECH MAHINDRA LIMITED]" userId="efd4809c-3add-4636-901b-99ec468ba2a5" providerId="ADAL" clId="{C4F4D398-E5A2-434A-84BA-7C3D28CE1024}" dt="2019-04-12T01:53:00.200" v="1226" actId="1076"/>
          <ac:picMkLst>
            <pc:docMk/>
            <pc:sldMk cId="2058648789" sldId="1565"/>
            <ac:picMk id="6" creationId="{B0C6216A-369D-41DF-ABBA-EEAB7D900A6D}"/>
          </ac:picMkLst>
        </pc:picChg>
      </pc:sldChg>
      <pc:sldChg chg="addSp delSp modSp add">
        <pc:chgData name="Parthasarathy, Hareesh [TECH MAHINDRA LIMITED]" userId="efd4809c-3add-4636-901b-99ec468ba2a5" providerId="ADAL" clId="{C4F4D398-E5A2-434A-84BA-7C3D28CE1024}" dt="2019-04-12T01:51:17.644" v="1188" actId="1076"/>
        <pc:sldMkLst>
          <pc:docMk/>
          <pc:sldMk cId="609174886" sldId="1568"/>
        </pc:sldMkLst>
        <pc:spChg chg="mod">
          <ac:chgData name="Parthasarathy, Hareesh [TECH MAHINDRA LIMITED]" userId="efd4809c-3add-4636-901b-99ec468ba2a5" providerId="ADAL" clId="{C4F4D398-E5A2-434A-84BA-7C3D28CE1024}" dt="2019-04-12T01:34:02.067" v="834" actId="20577"/>
          <ac:spMkLst>
            <pc:docMk/>
            <pc:sldMk cId="609174886" sldId="1568"/>
            <ac:spMk id="2" creationId="{9902F3E2-2079-4EAC-AC6A-2F4A23374ADF}"/>
          </ac:spMkLst>
        </pc:spChg>
        <pc:spChg chg="del">
          <ac:chgData name="Parthasarathy, Hareesh [TECH MAHINDRA LIMITED]" userId="efd4809c-3add-4636-901b-99ec468ba2a5" providerId="ADAL" clId="{C4F4D398-E5A2-434A-84BA-7C3D28CE1024}" dt="2019-04-12T01:17:13.696" v="648" actId="478"/>
          <ac:spMkLst>
            <pc:docMk/>
            <pc:sldMk cId="609174886" sldId="1568"/>
            <ac:spMk id="3" creationId="{614F4D85-E5AE-4A64-BF23-20446DADFAFD}"/>
          </ac:spMkLst>
        </pc:spChg>
        <pc:spChg chg="add del mod">
          <ac:chgData name="Parthasarathy, Hareesh [TECH MAHINDRA LIMITED]" userId="efd4809c-3add-4636-901b-99ec468ba2a5" providerId="ADAL" clId="{C4F4D398-E5A2-434A-84BA-7C3D28CE1024}" dt="2019-04-12T01:17:14.105" v="649"/>
          <ac:spMkLst>
            <pc:docMk/>
            <pc:sldMk cId="609174886" sldId="1568"/>
            <ac:spMk id="5" creationId="{7D1AC456-E6E7-4FB2-8C23-4C6F523590EB}"/>
          </ac:spMkLst>
        </pc:spChg>
        <pc:spChg chg="add mod">
          <ac:chgData name="Parthasarathy, Hareesh [TECH MAHINDRA LIMITED]" userId="efd4809c-3add-4636-901b-99ec468ba2a5" providerId="ADAL" clId="{C4F4D398-E5A2-434A-84BA-7C3D28CE1024}" dt="2019-04-12T01:41:57.209" v="1162" actId="1076"/>
          <ac:spMkLst>
            <pc:docMk/>
            <pc:sldMk cId="609174886" sldId="1568"/>
            <ac:spMk id="17" creationId="{21108D2B-CE18-4AA3-949A-0F77A0E57313}"/>
          </ac:spMkLst>
        </pc:spChg>
        <pc:spChg chg="add mod">
          <ac:chgData name="Parthasarathy, Hareesh [TECH MAHINDRA LIMITED]" userId="efd4809c-3add-4636-901b-99ec468ba2a5" providerId="ADAL" clId="{C4F4D398-E5A2-434A-84BA-7C3D28CE1024}" dt="2019-04-12T01:51:17.644" v="1188" actId="1076"/>
          <ac:spMkLst>
            <pc:docMk/>
            <pc:sldMk cId="609174886" sldId="1568"/>
            <ac:spMk id="18" creationId="{906B87DA-803F-4533-B38B-9D8D305A05DA}"/>
          </ac:spMkLst>
        </pc:spChg>
        <pc:picChg chg="add mod">
          <ac:chgData name="Parthasarathy, Hareesh [TECH MAHINDRA LIMITED]" userId="efd4809c-3add-4636-901b-99ec468ba2a5" providerId="ADAL" clId="{C4F4D398-E5A2-434A-84BA-7C3D28CE1024}" dt="2019-04-12T01:41:52.381" v="1161" actId="1076"/>
          <ac:picMkLst>
            <pc:docMk/>
            <pc:sldMk cId="609174886" sldId="1568"/>
            <ac:picMk id="7" creationId="{C7D6AA80-3EEB-47EE-9A34-5CD459A7E47F}"/>
          </ac:picMkLst>
        </pc:picChg>
        <pc:picChg chg="add del mod">
          <ac:chgData name="Parthasarathy, Hareesh [TECH MAHINDRA LIMITED]" userId="efd4809c-3add-4636-901b-99ec468ba2a5" providerId="ADAL" clId="{C4F4D398-E5A2-434A-84BA-7C3D28CE1024}" dt="2019-04-12T01:17:32.838" v="660"/>
          <ac:picMkLst>
            <pc:docMk/>
            <pc:sldMk cId="609174886" sldId="1568"/>
            <ac:picMk id="9" creationId="{0C000E2F-C9E5-4D2F-8C90-A024AFE60CE7}"/>
          </ac:picMkLst>
        </pc:picChg>
        <pc:picChg chg="add del mod">
          <ac:chgData name="Parthasarathy, Hareesh [TECH MAHINDRA LIMITED]" userId="efd4809c-3add-4636-901b-99ec468ba2a5" providerId="ADAL" clId="{C4F4D398-E5A2-434A-84BA-7C3D28CE1024}" dt="2019-04-12T01:32:55.651" v="774" actId="478"/>
          <ac:picMkLst>
            <pc:docMk/>
            <pc:sldMk cId="609174886" sldId="1568"/>
            <ac:picMk id="11" creationId="{1765E218-F1E1-49C9-A399-4A9C4E1BEDFD}"/>
          </ac:picMkLst>
        </pc:picChg>
        <pc:picChg chg="add del mod">
          <ac:chgData name="Parthasarathy, Hareesh [TECH MAHINDRA LIMITED]" userId="efd4809c-3add-4636-901b-99ec468ba2a5" providerId="ADAL" clId="{C4F4D398-E5A2-434A-84BA-7C3D28CE1024}" dt="2019-04-12T01:32:55.651" v="774" actId="478"/>
          <ac:picMkLst>
            <pc:docMk/>
            <pc:sldMk cId="609174886" sldId="1568"/>
            <ac:picMk id="13" creationId="{9CB6E967-3DF5-4A72-9522-9C4868C7021F}"/>
          </ac:picMkLst>
        </pc:picChg>
        <pc:picChg chg="add del mod">
          <ac:chgData name="Parthasarathy, Hareesh [TECH MAHINDRA LIMITED]" userId="efd4809c-3add-4636-901b-99ec468ba2a5" providerId="ADAL" clId="{C4F4D398-E5A2-434A-84BA-7C3D28CE1024}" dt="2019-04-12T01:28:34.658" v="739"/>
          <ac:picMkLst>
            <pc:docMk/>
            <pc:sldMk cId="609174886" sldId="1568"/>
            <ac:picMk id="14" creationId="{1323DFCD-EF27-487F-8E85-DF4310C33C6D}"/>
          </ac:picMkLst>
        </pc:picChg>
        <pc:picChg chg="add del mod">
          <ac:chgData name="Parthasarathy, Hareesh [TECH MAHINDRA LIMITED]" userId="efd4809c-3add-4636-901b-99ec468ba2a5" providerId="ADAL" clId="{C4F4D398-E5A2-434A-84BA-7C3D28CE1024}" dt="2019-04-12T01:31:31.972" v="744" actId="478"/>
          <ac:picMkLst>
            <pc:docMk/>
            <pc:sldMk cId="609174886" sldId="1568"/>
            <ac:picMk id="15" creationId="{73613B23-7BF6-4A7A-9417-89F59E036E50}"/>
          </ac:picMkLst>
        </pc:picChg>
        <pc:picChg chg="add mod">
          <ac:chgData name="Parthasarathy, Hareesh [TECH MAHINDRA LIMITED]" userId="efd4809c-3add-4636-901b-99ec468ba2a5" providerId="ADAL" clId="{C4F4D398-E5A2-434A-84BA-7C3D28CE1024}" dt="2019-04-12T01:41:52.381" v="1161" actId="1076"/>
          <ac:picMkLst>
            <pc:docMk/>
            <pc:sldMk cId="609174886" sldId="1568"/>
            <ac:picMk id="16" creationId="{12387660-398B-4B83-997D-DD78BD512A24}"/>
          </ac:picMkLst>
        </pc:picChg>
      </pc:sldChg>
      <pc:sldChg chg="addSp delSp modSp add">
        <pc:chgData name="Parthasarathy, Hareesh [TECH MAHINDRA LIMITED]" userId="efd4809c-3add-4636-901b-99ec468ba2a5" providerId="ADAL" clId="{C4F4D398-E5A2-434A-84BA-7C3D28CE1024}" dt="2019-04-12T01:41:26.852" v="1146" actId="1076"/>
        <pc:sldMkLst>
          <pc:docMk/>
          <pc:sldMk cId="2810002383" sldId="1570"/>
        </pc:sldMkLst>
        <pc:spChg chg="mod">
          <ac:chgData name="Parthasarathy, Hareesh [TECH MAHINDRA LIMITED]" userId="efd4809c-3add-4636-901b-99ec468ba2a5" providerId="ADAL" clId="{C4F4D398-E5A2-434A-84BA-7C3D28CE1024}" dt="2019-04-12T01:39:47.169" v="1032" actId="20577"/>
          <ac:spMkLst>
            <pc:docMk/>
            <pc:sldMk cId="2810002383" sldId="1570"/>
            <ac:spMk id="2" creationId="{9902F3E2-2079-4EAC-AC6A-2F4A23374ADF}"/>
          </ac:spMkLst>
        </pc:spChg>
        <pc:spChg chg="add del mod">
          <ac:chgData name="Parthasarathy, Hareesh [TECH MAHINDRA LIMITED]" userId="efd4809c-3add-4636-901b-99ec468ba2a5" providerId="ADAL" clId="{C4F4D398-E5A2-434A-84BA-7C3D28CE1024}" dt="2019-04-12T01:33:15.523" v="793" actId="478"/>
          <ac:spMkLst>
            <pc:docMk/>
            <pc:sldMk cId="2810002383" sldId="1570"/>
            <ac:spMk id="4" creationId="{D6CFA218-67F8-4D89-8400-C1C02D1CDF3F}"/>
          </ac:spMkLst>
        </pc:spChg>
        <pc:spChg chg="add del mod">
          <ac:chgData name="Parthasarathy, Hareesh [TECH MAHINDRA LIMITED]" userId="efd4809c-3add-4636-901b-99ec468ba2a5" providerId="ADAL" clId="{C4F4D398-E5A2-434A-84BA-7C3D28CE1024}" dt="2019-04-12T01:40:06.395" v="1040"/>
          <ac:spMkLst>
            <pc:docMk/>
            <pc:sldMk cId="2810002383" sldId="1570"/>
            <ac:spMk id="5" creationId="{6E9FE3B9-C8EE-4CDE-B7A7-149E391DDE93}"/>
          </ac:spMkLst>
        </pc:spChg>
        <pc:spChg chg="add del">
          <ac:chgData name="Parthasarathy, Hareesh [TECH MAHINDRA LIMITED]" userId="efd4809c-3add-4636-901b-99ec468ba2a5" providerId="ADAL" clId="{C4F4D398-E5A2-434A-84BA-7C3D28CE1024}" dt="2019-04-12T01:40:09.025" v="1042"/>
          <ac:spMkLst>
            <pc:docMk/>
            <pc:sldMk cId="2810002383" sldId="1570"/>
            <ac:spMk id="6" creationId="{CB61CDED-4A2B-4FF9-BA76-0F5E92270BF6}"/>
          </ac:spMkLst>
        </pc:spChg>
        <pc:spChg chg="add mod">
          <ac:chgData name="Parthasarathy, Hareesh [TECH MAHINDRA LIMITED]" userId="efd4809c-3add-4636-901b-99ec468ba2a5" providerId="ADAL" clId="{C4F4D398-E5A2-434A-84BA-7C3D28CE1024}" dt="2019-04-12T01:41:19.955" v="1144" actId="1076"/>
          <ac:spMkLst>
            <pc:docMk/>
            <pc:sldMk cId="2810002383" sldId="1570"/>
            <ac:spMk id="10" creationId="{4C82B954-38A0-413C-B988-17F1A1751818}"/>
          </ac:spMkLst>
        </pc:spChg>
        <pc:spChg chg="add mod">
          <ac:chgData name="Parthasarathy, Hareesh [TECH MAHINDRA LIMITED]" userId="efd4809c-3add-4636-901b-99ec468ba2a5" providerId="ADAL" clId="{C4F4D398-E5A2-434A-84BA-7C3D28CE1024}" dt="2019-04-12T01:41:26.852" v="1146" actId="1076"/>
          <ac:spMkLst>
            <pc:docMk/>
            <pc:sldMk cId="2810002383" sldId="1570"/>
            <ac:spMk id="14" creationId="{35EEF7A9-A602-47DF-AEDE-409093C79AC9}"/>
          </ac:spMkLst>
        </pc:spChg>
        <pc:spChg chg="add mod">
          <ac:chgData name="Parthasarathy, Hareesh [TECH MAHINDRA LIMITED]" userId="efd4809c-3add-4636-901b-99ec468ba2a5" providerId="ADAL" clId="{C4F4D398-E5A2-434A-84BA-7C3D28CE1024}" dt="2019-04-12T01:41:12.940" v="1141" actId="1076"/>
          <ac:spMkLst>
            <pc:docMk/>
            <pc:sldMk cId="2810002383" sldId="1570"/>
            <ac:spMk id="15" creationId="{2CCC5684-5E02-4B18-A49D-C9AF5C85B5BD}"/>
          </ac:spMkLst>
        </pc:spChg>
        <pc:picChg chg="del">
          <ac:chgData name="Parthasarathy, Hareesh [TECH MAHINDRA LIMITED]" userId="efd4809c-3add-4636-901b-99ec468ba2a5" providerId="ADAL" clId="{C4F4D398-E5A2-434A-84BA-7C3D28CE1024}" dt="2019-04-12T01:33:12.614" v="792" actId="478"/>
          <ac:picMkLst>
            <pc:docMk/>
            <pc:sldMk cId="2810002383" sldId="1570"/>
            <ac:picMk id="7" creationId="{C7D6AA80-3EEB-47EE-9A34-5CD459A7E47F}"/>
          </ac:picMkLst>
        </pc:picChg>
        <pc:picChg chg="add mod">
          <ac:chgData name="Parthasarathy, Hareesh [TECH MAHINDRA LIMITED]" userId="efd4809c-3add-4636-901b-99ec468ba2a5" providerId="ADAL" clId="{C4F4D398-E5A2-434A-84BA-7C3D28CE1024}" dt="2019-04-12T01:41:09.926" v="1140" actId="1076"/>
          <ac:picMkLst>
            <pc:docMk/>
            <pc:sldMk cId="2810002383" sldId="1570"/>
            <ac:picMk id="8" creationId="{CCB0CB7C-A769-48F8-913B-BE0EC3DB4FAB}"/>
          </ac:picMkLst>
        </pc:picChg>
        <pc:picChg chg="add mod">
          <ac:chgData name="Parthasarathy, Hareesh [TECH MAHINDRA LIMITED]" userId="efd4809c-3add-4636-901b-99ec468ba2a5" providerId="ADAL" clId="{C4F4D398-E5A2-434A-84BA-7C3D28CE1024}" dt="2019-04-12T01:41:17.414" v="1143" actId="1076"/>
          <ac:picMkLst>
            <pc:docMk/>
            <pc:sldMk cId="2810002383" sldId="1570"/>
            <ac:picMk id="9" creationId="{B8311925-7F1E-4098-BDB2-F1F7FBD595BD}"/>
          </ac:picMkLst>
        </pc:picChg>
        <pc:picChg chg="mod">
          <ac:chgData name="Parthasarathy, Hareesh [TECH MAHINDRA LIMITED]" userId="efd4809c-3add-4636-901b-99ec468ba2a5" providerId="ADAL" clId="{C4F4D398-E5A2-434A-84BA-7C3D28CE1024}" dt="2019-04-12T01:41:26.852" v="1146" actId="1076"/>
          <ac:picMkLst>
            <pc:docMk/>
            <pc:sldMk cId="2810002383" sldId="1570"/>
            <ac:picMk id="11" creationId="{1765E218-F1E1-49C9-A399-4A9C4E1BEDFD}"/>
          </ac:picMkLst>
        </pc:picChg>
        <pc:picChg chg="del">
          <ac:chgData name="Parthasarathy, Hareesh [TECH MAHINDRA LIMITED]" userId="efd4809c-3add-4636-901b-99ec468ba2a5" providerId="ADAL" clId="{C4F4D398-E5A2-434A-84BA-7C3D28CE1024}" dt="2019-04-12T01:33:12.614" v="792" actId="478"/>
          <ac:picMkLst>
            <pc:docMk/>
            <pc:sldMk cId="2810002383" sldId="1570"/>
            <ac:picMk id="13" creationId="{9CB6E967-3DF5-4A72-9522-9C4868C7021F}"/>
          </ac:picMkLst>
        </pc:picChg>
      </pc:sldChg>
      <pc:sldChg chg="addSp delSp modSp add">
        <pc:chgData name="Parthasarathy, Hareesh [TECH MAHINDRA LIMITED]" userId="efd4809c-3add-4636-901b-99ec468ba2a5" providerId="ADAL" clId="{C4F4D398-E5A2-434A-84BA-7C3D28CE1024}" dt="2019-04-12T01:52:11.091" v="1210" actId="1038"/>
        <pc:sldMkLst>
          <pc:docMk/>
          <pc:sldMk cId="1115608258" sldId="1573"/>
        </pc:sldMkLst>
        <pc:spChg chg="add mod ord">
          <ac:chgData name="Parthasarathy, Hareesh [TECH MAHINDRA LIMITED]" userId="efd4809c-3add-4636-901b-99ec468ba2a5" providerId="ADAL" clId="{C4F4D398-E5A2-434A-84BA-7C3D28CE1024}" dt="2019-04-12T01:52:11.091" v="1210" actId="1038"/>
          <ac:spMkLst>
            <pc:docMk/>
            <pc:sldMk cId="1115608258" sldId="1573"/>
            <ac:spMk id="4" creationId="{E2518765-211A-4467-8F66-681B96711637}"/>
          </ac:spMkLst>
        </pc:spChg>
        <pc:spChg chg="mod">
          <ac:chgData name="Parthasarathy, Hareesh [TECH MAHINDRA LIMITED]" userId="efd4809c-3add-4636-901b-99ec468ba2a5" providerId="ADAL" clId="{C4F4D398-E5A2-434A-84BA-7C3D28CE1024}" dt="2019-04-12T01:51:41.829" v="1195" actId="113"/>
          <ac:spMkLst>
            <pc:docMk/>
            <pc:sldMk cId="1115608258" sldId="1573"/>
            <ac:spMk id="6" creationId="{F7280FFF-6102-4BE0-8BD8-D65A5BB9CC8B}"/>
          </ac:spMkLst>
        </pc:spChg>
        <pc:spChg chg="mod">
          <ac:chgData name="Parthasarathy, Hareesh [TECH MAHINDRA LIMITED]" userId="efd4809c-3add-4636-901b-99ec468ba2a5" providerId="ADAL" clId="{C4F4D398-E5A2-434A-84BA-7C3D28CE1024}" dt="2019-04-12T01:38:35.514" v="996" actId="114"/>
          <ac:spMkLst>
            <pc:docMk/>
            <pc:sldMk cId="1115608258" sldId="1573"/>
            <ac:spMk id="8" creationId="{D020E5FF-441D-4608-B8B3-AFED055FDC86}"/>
          </ac:spMkLst>
        </pc:spChg>
        <pc:spChg chg="del">
          <ac:chgData name="Parthasarathy, Hareesh [TECH MAHINDRA LIMITED]" userId="efd4809c-3add-4636-901b-99ec468ba2a5" providerId="ADAL" clId="{C4F4D398-E5A2-434A-84BA-7C3D28CE1024}" dt="2019-04-12T01:36:24.355" v="925" actId="478"/>
          <ac:spMkLst>
            <pc:docMk/>
            <pc:sldMk cId="1115608258" sldId="1573"/>
            <ac:spMk id="17" creationId="{CDB32499-595A-4B9C-BF49-80F6036EE3D4}"/>
          </ac:spMkLst>
        </pc:spChg>
        <pc:picChg chg="add mod">
          <ac:chgData name="Parthasarathy, Hareesh [TECH MAHINDRA LIMITED]" userId="efd4809c-3add-4636-901b-99ec468ba2a5" providerId="ADAL" clId="{C4F4D398-E5A2-434A-84BA-7C3D28CE1024}" dt="2019-04-12T01:38:25.053" v="979" actId="208"/>
          <ac:picMkLst>
            <pc:docMk/>
            <pc:sldMk cId="1115608258" sldId="1573"/>
            <ac:picMk id="3" creationId="{9813EE46-6F2B-4AC0-84E9-9D508520B829}"/>
          </ac:picMkLst>
        </pc:picChg>
        <pc:picChg chg="del">
          <ac:chgData name="Parthasarathy, Hareesh [TECH MAHINDRA LIMITED]" userId="efd4809c-3add-4636-901b-99ec468ba2a5" providerId="ADAL" clId="{C4F4D398-E5A2-434A-84BA-7C3D28CE1024}" dt="2019-04-12T01:36:24.355" v="925" actId="478"/>
          <ac:picMkLst>
            <pc:docMk/>
            <pc:sldMk cId="1115608258" sldId="1573"/>
            <ac:picMk id="9" creationId="{CE0F3F6B-9069-4E15-8A24-522AE8092D34}"/>
          </ac:picMkLst>
        </pc:picChg>
        <pc:picChg chg="del">
          <ac:chgData name="Parthasarathy, Hareesh [TECH MAHINDRA LIMITED]" userId="efd4809c-3add-4636-901b-99ec468ba2a5" providerId="ADAL" clId="{C4F4D398-E5A2-434A-84BA-7C3D28CE1024}" dt="2019-04-12T01:36:24.355" v="925" actId="478"/>
          <ac:picMkLst>
            <pc:docMk/>
            <pc:sldMk cId="1115608258" sldId="1573"/>
            <ac:picMk id="10" creationId="{8C102445-7DA6-4DFC-806B-F42B0C2CFA3C}"/>
          </ac:picMkLst>
        </pc:picChg>
        <pc:picChg chg="del">
          <ac:chgData name="Parthasarathy, Hareesh [TECH MAHINDRA LIMITED]" userId="efd4809c-3add-4636-901b-99ec468ba2a5" providerId="ADAL" clId="{C4F4D398-E5A2-434A-84BA-7C3D28CE1024}" dt="2019-04-12T01:36:24.355" v="925" actId="478"/>
          <ac:picMkLst>
            <pc:docMk/>
            <pc:sldMk cId="1115608258" sldId="1573"/>
            <ac:picMk id="11" creationId="{021CE06E-F234-4222-80E9-8084676F210D}"/>
          </ac:picMkLst>
        </pc:picChg>
        <pc:picChg chg="del">
          <ac:chgData name="Parthasarathy, Hareesh [TECH MAHINDRA LIMITED]" userId="efd4809c-3add-4636-901b-99ec468ba2a5" providerId="ADAL" clId="{C4F4D398-E5A2-434A-84BA-7C3D28CE1024}" dt="2019-04-12T01:36:24.355" v="925" actId="478"/>
          <ac:picMkLst>
            <pc:docMk/>
            <pc:sldMk cId="1115608258" sldId="1573"/>
            <ac:picMk id="12" creationId="{0120DB88-4DF0-44A7-9924-1C6D90206027}"/>
          </ac:picMkLst>
        </pc:picChg>
        <pc:picChg chg="del">
          <ac:chgData name="Parthasarathy, Hareesh [TECH MAHINDRA LIMITED]" userId="efd4809c-3add-4636-901b-99ec468ba2a5" providerId="ADAL" clId="{C4F4D398-E5A2-434A-84BA-7C3D28CE1024}" dt="2019-04-12T01:36:24.355" v="925" actId="478"/>
          <ac:picMkLst>
            <pc:docMk/>
            <pc:sldMk cId="1115608258" sldId="1573"/>
            <ac:picMk id="19" creationId="{8A86F28F-BC7F-49C4-8DE2-58850836763C}"/>
          </ac:picMkLst>
        </pc:picChg>
      </pc:sldChg>
      <pc:sldChg chg="addSp delSp modSp add">
        <pc:chgData name="Parthasarathy, Hareesh [TECH MAHINDRA LIMITED]" userId="efd4809c-3add-4636-901b-99ec468ba2a5" providerId="ADAL" clId="{C4F4D398-E5A2-434A-84BA-7C3D28CE1024}" dt="2019-04-12T18:44:51.398" v="1510" actId="478"/>
        <pc:sldMkLst>
          <pc:docMk/>
          <pc:sldMk cId="2075956846" sldId="1574"/>
        </pc:sldMkLst>
        <pc:spChg chg="del">
          <ac:chgData name="Parthasarathy, Hareesh [TECH MAHINDRA LIMITED]" userId="efd4809c-3add-4636-901b-99ec468ba2a5" providerId="ADAL" clId="{C4F4D398-E5A2-434A-84BA-7C3D28CE1024}" dt="2019-04-12T18:44:40.279" v="1481"/>
          <ac:spMkLst>
            <pc:docMk/>
            <pc:sldMk cId="2075956846" sldId="1574"/>
            <ac:spMk id="2" creationId="{824CFDB1-D012-40B9-8737-4374518707C0}"/>
          </ac:spMkLst>
        </pc:spChg>
        <pc:spChg chg="del">
          <ac:chgData name="Parthasarathy, Hareesh [TECH MAHINDRA LIMITED]" userId="efd4809c-3add-4636-901b-99ec468ba2a5" providerId="ADAL" clId="{C4F4D398-E5A2-434A-84BA-7C3D28CE1024}" dt="2019-04-12T18:44:40.279" v="1481"/>
          <ac:spMkLst>
            <pc:docMk/>
            <pc:sldMk cId="2075956846" sldId="1574"/>
            <ac:spMk id="3" creationId="{FC92220E-94A3-4B13-9CE3-1317146FEC5C}"/>
          </ac:spMkLst>
        </pc:spChg>
        <pc:spChg chg="del">
          <ac:chgData name="Parthasarathy, Hareesh [TECH MAHINDRA LIMITED]" userId="efd4809c-3add-4636-901b-99ec468ba2a5" providerId="ADAL" clId="{C4F4D398-E5A2-434A-84BA-7C3D28CE1024}" dt="2019-04-12T18:44:40.279" v="1481"/>
          <ac:spMkLst>
            <pc:docMk/>
            <pc:sldMk cId="2075956846" sldId="1574"/>
            <ac:spMk id="4" creationId="{13A01FD5-25D4-4DA7-B540-521AA7064EC9}"/>
          </ac:spMkLst>
        </pc:spChg>
        <pc:spChg chg="del">
          <ac:chgData name="Parthasarathy, Hareesh [TECH MAHINDRA LIMITED]" userId="efd4809c-3add-4636-901b-99ec468ba2a5" providerId="ADAL" clId="{C4F4D398-E5A2-434A-84BA-7C3D28CE1024}" dt="2019-04-12T18:44:40.279" v="1481"/>
          <ac:spMkLst>
            <pc:docMk/>
            <pc:sldMk cId="2075956846" sldId="1574"/>
            <ac:spMk id="5" creationId="{BA6F6A37-DC0F-4C41-BCD9-4F02FA9F2D72}"/>
          </ac:spMkLst>
        </pc:spChg>
        <pc:spChg chg="del">
          <ac:chgData name="Parthasarathy, Hareesh [TECH MAHINDRA LIMITED]" userId="efd4809c-3add-4636-901b-99ec468ba2a5" providerId="ADAL" clId="{C4F4D398-E5A2-434A-84BA-7C3D28CE1024}" dt="2019-04-12T18:44:40.279" v="1481"/>
          <ac:spMkLst>
            <pc:docMk/>
            <pc:sldMk cId="2075956846" sldId="1574"/>
            <ac:spMk id="6" creationId="{ACD19E58-8EE2-45BB-AEE0-DCD281C0E9F2}"/>
          </ac:spMkLst>
        </pc:spChg>
        <pc:spChg chg="add mod">
          <ac:chgData name="Parthasarathy, Hareesh [TECH MAHINDRA LIMITED]" userId="efd4809c-3add-4636-901b-99ec468ba2a5" providerId="ADAL" clId="{C4F4D398-E5A2-434A-84BA-7C3D28CE1024}" dt="2019-04-12T18:44:48.035" v="1509" actId="20577"/>
          <ac:spMkLst>
            <pc:docMk/>
            <pc:sldMk cId="2075956846" sldId="1574"/>
            <ac:spMk id="7" creationId="{3ABB46F4-194E-4164-9C3F-74EFFD0375EA}"/>
          </ac:spMkLst>
        </pc:spChg>
        <pc:spChg chg="add del mod">
          <ac:chgData name="Parthasarathy, Hareesh [TECH MAHINDRA LIMITED]" userId="efd4809c-3add-4636-901b-99ec468ba2a5" providerId="ADAL" clId="{C4F4D398-E5A2-434A-84BA-7C3D28CE1024}" dt="2019-04-12T18:44:51.398" v="1510" actId="478"/>
          <ac:spMkLst>
            <pc:docMk/>
            <pc:sldMk cId="2075956846" sldId="1574"/>
            <ac:spMk id="8" creationId="{604662C8-79F8-49CF-92A0-FEBE27DFB07D}"/>
          </ac:spMkLst>
        </pc:spChg>
      </pc:sldChg>
      <pc:sldChg chg="modSp add setBg">
        <pc:chgData name="Parthasarathy, Hareesh [TECH MAHINDRA LIMITED]" userId="efd4809c-3add-4636-901b-99ec468ba2a5" providerId="ADAL" clId="{C4F4D398-E5A2-434A-84BA-7C3D28CE1024}" dt="2019-04-12T19:06:46.727" v="1719" actId="404"/>
        <pc:sldMkLst>
          <pc:docMk/>
          <pc:sldMk cId="828429445" sldId="1576"/>
        </pc:sldMkLst>
        <pc:graphicFrameChg chg="mod modGraphic">
          <ac:chgData name="Parthasarathy, Hareesh [TECH MAHINDRA LIMITED]" userId="efd4809c-3add-4636-901b-99ec468ba2a5" providerId="ADAL" clId="{C4F4D398-E5A2-434A-84BA-7C3D28CE1024}" dt="2019-04-12T19:06:46.727" v="1719" actId="404"/>
          <ac:graphicFrameMkLst>
            <pc:docMk/>
            <pc:sldMk cId="828429445" sldId="1576"/>
            <ac:graphicFrameMk id="3" creationId="{EA6864EA-F738-4497-A4AB-D791AB8AE56B}"/>
          </ac:graphicFrameMkLst>
        </pc:graphicFrameChg>
      </pc:sldChg>
      <pc:sldChg chg="modSp add">
        <pc:chgData name="Parthasarathy, Hareesh [TECH MAHINDRA LIMITED]" userId="efd4809c-3add-4636-901b-99ec468ba2a5" providerId="ADAL" clId="{C4F4D398-E5A2-434A-84BA-7C3D28CE1024}" dt="2019-04-12T19:08:22.522" v="1749"/>
        <pc:sldMkLst>
          <pc:docMk/>
          <pc:sldMk cId="580374817" sldId="1578"/>
        </pc:sldMkLst>
        <pc:graphicFrameChg chg="mod modGraphic">
          <ac:chgData name="Parthasarathy, Hareesh [TECH MAHINDRA LIMITED]" userId="efd4809c-3add-4636-901b-99ec468ba2a5" providerId="ADAL" clId="{C4F4D398-E5A2-434A-84BA-7C3D28CE1024}" dt="2019-04-12T19:08:22.522" v="1749"/>
          <ac:graphicFrameMkLst>
            <pc:docMk/>
            <pc:sldMk cId="580374817" sldId="1578"/>
            <ac:graphicFrameMk id="3" creationId="{EA6864EA-F738-4497-A4AB-D791AB8AE56B}"/>
          </ac:graphicFrameMkLst>
        </pc:graphicFrameChg>
      </pc:sldChg>
      <pc:sldMasterChg chg="addSp delSp modSp delSldLayout">
        <pc:chgData name="Parthasarathy, Hareesh [TECH MAHINDRA LIMITED]" userId="efd4809c-3add-4636-901b-99ec468ba2a5" providerId="ADAL" clId="{C4F4D398-E5A2-434A-84BA-7C3D28CE1024}" dt="2019-04-12T18:52:08.060" v="1616" actId="2696"/>
        <pc:sldMasterMkLst>
          <pc:docMk/>
          <pc:sldMasterMk cId="3054378631" sldId="2147483660"/>
        </pc:sldMasterMkLst>
        <pc:spChg chg="add del mod">
          <ac:chgData name="Parthasarathy, Hareesh [TECH MAHINDRA LIMITED]" userId="efd4809c-3add-4636-901b-99ec468ba2a5" providerId="ADAL" clId="{C4F4D398-E5A2-434A-84BA-7C3D28CE1024}" dt="2019-04-12T17:57:42.480" v="1425" actId="478"/>
          <ac:spMkLst>
            <pc:docMk/>
            <pc:sldMasterMk cId="3054378631" sldId="2147483660"/>
            <ac:spMk id="14" creationId="{A7B3603C-A5ED-435B-83CA-DCFE319F5B10}"/>
          </ac:spMkLst>
        </pc:spChg>
        <pc:grpChg chg="add mod">
          <ac:chgData name="Parthasarathy, Hareesh [TECH MAHINDRA LIMITED]" userId="efd4809c-3add-4636-901b-99ec468ba2a5" providerId="ADAL" clId="{C4F4D398-E5A2-434A-84BA-7C3D28CE1024}" dt="2019-04-12T17:58:20.230" v="1451" actId="1076"/>
          <ac:grpSpMkLst>
            <pc:docMk/>
            <pc:sldMasterMk cId="3054378631" sldId="2147483660"/>
            <ac:grpSpMk id="6" creationId="{13C26518-2D74-48BB-BA4E-EBF05AED1C6C}"/>
          </ac:grpSpMkLst>
        </pc:grpChg>
        <pc:picChg chg="add mod">
          <ac:chgData name="Parthasarathy, Hareesh [TECH MAHINDRA LIMITED]" userId="efd4809c-3add-4636-901b-99ec468ba2a5" providerId="ADAL" clId="{C4F4D398-E5A2-434A-84BA-7C3D28CE1024}" dt="2019-04-12T17:58:12.539" v="1450" actId="164"/>
          <ac:picMkLst>
            <pc:docMk/>
            <pc:sldMasterMk cId="3054378631" sldId="2147483660"/>
            <ac:picMk id="5" creationId="{2433E6DA-4192-4E3E-8441-0A453A48C371}"/>
          </ac:picMkLst>
        </pc:picChg>
        <pc:picChg chg="mod">
          <ac:chgData name="Parthasarathy, Hareesh [TECH MAHINDRA LIMITED]" userId="efd4809c-3add-4636-901b-99ec468ba2a5" providerId="ADAL" clId="{C4F4D398-E5A2-434A-84BA-7C3D28CE1024}" dt="2019-04-12T17:58:12.539" v="1450" actId="164"/>
          <ac:picMkLst>
            <pc:docMk/>
            <pc:sldMasterMk cId="3054378631" sldId="2147483660"/>
            <ac:picMk id="34" creationId="{00000000-0000-0000-0000-000000000000}"/>
          </ac:picMkLst>
        </pc:picChg>
      </pc:sldMasterChg>
    </pc:docChg>
  </pc:docChgLst>
  <pc:docChgLst>
    <pc:chgData name="Parthasarathy, Hareesh [TECH MAHINDRA LIMITED]" userId="efd4809c-3add-4636-901b-99ec468ba2a5" providerId="ADAL" clId="{F81F3979-13D9-4A46-98AB-B78A38082E5E}"/>
    <pc:docChg chg="undo modSld">
      <pc:chgData name="Parthasarathy, Hareesh [TECH MAHINDRA LIMITED]" userId="efd4809c-3add-4636-901b-99ec468ba2a5" providerId="ADAL" clId="{F81F3979-13D9-4A46-98AB-B78A38082E5E}" dt="2019-04-11T03:25:06.592" v="12" actId="1076"/>
      <pc:docMkLst>
        <pc:docMk/>
      </pc:docMkLst>
      <pc:sldChg chg="modSp">
        <pc:chgData name="Parthasarathy, Hareesh [TECH MAHINDRA LIMITED]" userId="efd4809c-3add-4636-901b-99ec468ba2a5" providerId="ADAL" clId="{F81F3979-13D9-4A46-98AB-B78A38082E5E}" dt="2019-04-11T03:25:06.592" v="12" actId="1076"/>
        <pc:sldMkLst>
          <pc:docMk/>
          <pc:sldMk cId="2200229791" sldId="1561"/>
        </pc:sldMkLst>
        <pc:spChg chg="mod">
          <ac:chgData name="Parthasarathy, Hareesh [TECH MAHINDRA LIMITED]" userId="efd4809c-3add-4636-901b-99ec468ba2a5" providerId="ADAL" clId="{F81F3979-13D9-4A46-98AB-B78A38082E5E}" dt="2019-04-11T03:24:52.966" v="8" actId="1076"/>
          <ac:spMkLst>
            <pc:docMk/>
            <pc:sldMk cId="2200229791" sldId="1561"/>
            <ac:spMk id="7" creationId="{00000000-0000-0000-0000-000000000000}"/>
          </ac:spMkLst>
        </pc:spChg>
        <pc:spChg chg="mod">
          <ac:chgData name="Parthasarathy, Hareesh [TECH MAHINDRA LIMITED]" userId="efd4809c-3add-4636-901b-99ec468ba2a5" providerId="ADAL" clId="{F81F3979-13D9-4A46-98AB-B78A38082E5E}" dt="2019-04-11T03:24:36.570" v="4" actId="1076"/>
          <ac:spMkLst>
            <pc:docMk/>
            <pc:sldMk cId="2200229791" sldId="1561"/>
            <ac:spMk id="8" creationId="{00000000-0000-0000-0000-000000000000}"/>
          </ac:spMkLst>
        </pc:spChg>
        <pc:spChg chg="mod">
          <ac:chgData name="Parthasarathy, Hareesh [TECH MAHINDRA LIMITED]" userId="efd4809c-3add-4636-901b-99ec468ba2a5" providerId="ADAL" clId="{F81F3979-13D9-4A46-98AB-B78A38082E5E}" dt="2019-04-11T03:24:42.376" v="5" actId="1076"/>
          <ac:spMkLst>
            <pc:docMk/>
            <pc:sldMk cId="2200229791" sldId="1561"/>
            <ac:spMk id="11" creationId="{00000000-0000-0000-0000-000000000000}"/>
          </ac:spMkLst>
        </pc:spChg>
        <pc:spChg chg="mod">
          <ac:chgData name="Parthasarathy, Hareesh [TECH MAHINDRA LIMITED]" userId="efd4809c-3add-4636-901b-99ec468ba2a5" providerId="ADAL" clId="{F81F3979-13D9-4A46-98AB-B78A38082E5E}" dt="2019-04-11T03:24:50.186" v="7" actId="1076"/>
          <ac:spMkLst>
            <pc:docMk/>
            <pc:sldMk cId="2200229791" sldId="1561"/>
            <ac:spMk id="12" creationId="{00000000-0000-0000-0000-000000000000}"/>
          </ac:spMkLst>
        </pc:spChg>
        <pc:spChg chg="mod">
          <ac:chgData name="Parthasarathy, Hareesh [TECH MAHINDRA LIMITED]" userId="efd4809c-3add-4636-901b-99ec468ba2a5" providerId="ADAL" clId="{F81F3979-13D9-4A46-98AB-B78A38082E5E}" dt="2019-04-11T03:24:44.348" v="6" actId="1076"/>
          <ac:spMkLst>
            <pc:docMk/>
            <pc:sldMk cId="2200229791" sldId="1561"/>
            <ac:spMk id="13" creationId="{00000000-0000-0000-0000-000000000000}"/>
          </ac:spMkLst>
        </pc:spChg>
        <pc:spChg chg="mod">
          <ac:chgData name="Parthasarathy, Hareesh [TECH MAHINDRA LIMITED]" userId="efd4809c-3add-4636-901b-99ec468ba2a5" providerId="ADAL" clId="{F81F3979-13D9-4A46-98AB-B78A38082E5E}" dt="2019-04-11T03:24:55.810" v="9" actId="1076"/>
          <ac:spMkLst>
            <pc:docMk/>
            <pc:sldMk cId="2200229791" sldId="1561"/>
            <ac:spMk id="14" creationId="{00000000-0000-0000-0000-000000000000}"/>
          </ac:spMkLst>
        </pc:spChg>
        <pc:picChg chg="mod">
          <ac:chgData name="Parthasarathy, Hareesh [TECH MAHINDRA LIMITED]" userId="efd4809c-3add-4636-901b-99ec468ba2a5" providerId="ADAL" clId="{F81F3979-13D9-4A46-98AB-B78A38082E5E}" dt="2019-04-11T03:25:06.592" v="12" actId="1076"/>
          <ac:picMkLst>
            <pc:docMk/>
            <pc:sldMk cId="2200229791" sldId="1561"/>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0070D29D-263E-45C9-A4F9-1AFBDC1C87A6}" type="datetimeFigureOut">
              <a:rPr lang="en-US" smtClean="0"/>
              <a:t>4/27/2019</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F4D28BC7-2789-45FC-826F-0750C1A95446}" type="slidenum">
              <a:rPr lang="en-US" smtClean="0"/>
              <a:t>‹#›</a:t>
            </a:fld>
            <a:endParaRPr lang="en-US" dirty="0"/>
          </a:p>
        </p:txBody>
      </p:sp>
    </p:spTree>
    <p:extLst>
      <p:ext uri="{BB962C8B-B14F-4D97-AF65-F5344CB8AC3E}">
        <p14:creationId xmlns:p14="http://schemas.microsoft.com/office/powerpoint/2010/main" val="613613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52462">
              <a:defRPr/>
            </a:pPr>
            <a:fld id="{47B5B6C9-5510-4374-83BC-034107BBF1F3}" type="slidenum">
              <a:rPr lang="en-US">
                <a:solidFill>
                  <a:prstClr val="black"/>
                </a:solidFill>
                <a:latin typeface="Calibri" panose="020F0502020204030204"/>
              </a:rPr>
              <a:pPr defTabSz="952462">
                <a:defRPr/>
              </a:pPr>
              <a:t>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8802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B5B6C9-5510-4374-83BC-034107BBF1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76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DevOps </a:t>
            </a:r>
          </a:p>
          <a:p>
            <a:r>
              <a:rPr lang="en-US" dirty="0"/>
              <a:t>https://mva.microsoft.com/learning-path/devops</a:t>
            </a:r>
          </a:p>
          <a:p>
            <a:endParaRPr lang="en-US" dirty="0"/>
          </a:p>
          <a:p>
            <a:endParaRPr lang="en-US" dirty="0"/>
          </a:p>
        </p:txBody>
      </p:sp>
      <p:sp>
        <p:nvSpPr>
          <p:cNvPr id="4" name="Header Placeholder 3"/>
          <p:cNvSpPr>
            <a:spLocks noGrp="1"/>
          </p:cNvSpPr>
          <p:nvPr>
            <p:ph type="hdr" sz="quarter" idx="10"/>
          </p:nvPr>
        </p:nvSpPr>
        <p:spPr/>
        <p:txBody>
          <a:bodyPr/>
          <a:lstStyle/>
          <a:p>
            <a:pPr defTabSz="971566">
              <a:defRPr/>
            </a:pPr>
            <a:r>
              <a:rPr lang="en-US" dirty="0">
                <a:solidFill>
                  <a:prstClr val="black"/>
                </a:solidFill>
                <a:latin typeface="Segoe UI" pitchFamily="34" charset="0"/>
              </a:rPr>
              <a:t>S4 Solution Specialist Sales Summit</a:t>
            </a:r>
          </a:p>
        </p:txBody>
      </p:sp>
      <p:sp>
        <p:nvSpPr>
          <p:cNvPr id="5" name="Footer Placeholder 4"/>
          <p:cNvSpPr>
            <a:spLocks noGrp="1"/>
          </p:cNvSpPr>
          <p:nvPr>
            <p:ph type="ftr" sz="quarter" idx="11"/>
          </p:nvPr>
        </p:nvSpPr>
        <p:spPr/>
        <p:txBody>
          <a:bodyPr/>
          <a:lstStyle/>
          <a:p>
            <a:pPr marL="595288" defTabSz="952147"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71566">
              <a:defRPr/>
            </a:pPr>
            <a:fld id="{2DFDA5C7-BBAE-481E-8BF7-731156A2E2C1}" type="datetime8">
              <a:rPr lang="en-US">
                <a:solidFill>
                  <a:prstClr val="black"/>
                </a:solidFill>
                <a:latin typeface="Segoe UI" pitchFamily="34" charset="0"/>
              </a:rPr>
              <a:pPr defTabSz="971566">
                <a:defRPr/>
              </a:pPr>
              <a:t>4/27/2019 10:02 AM</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71566">
              <a:defRPr/>
            </a:pPr>
            <a:fld id="{B4008EB6-D09E-4580-8CD6-DDB14511944F}" type="slidenum">
              <a:rPr lang="en-US">
                <a:solidFill>
                  <a:prstClr val="black"/>
                </a:solidFill>
                <a:latin typeface="Segoe UI" pitchFamily="34" charset="0"/>
              </a:rPr>
              <a:pPr defTabSz="971566">
                <a:defRPr/>
              </a:pPr>
              <a:t>3</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380817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33237"/>
            <a:fld id="{658A99C1-7850-4015-A7BC-62D1D83390DD}" type="slidenum">
              <a:rPr lang="en-US">
                <a:solidFill>
                  <a:prstClr val="black"/>
                </a:solidFill>
                <a:latin typeface="Calibri" panose="020F0502020204030204"/>
              </a:rPr>
              <a:pPr defTabSz="933237"/>
              <a:t>4</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95705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DevOps </a:t>
            </a:r>
          </a:p>
          <a:p>
            <a:r>
              <a:rPr lang="en-US" dirty="0"/>
              <a:t>https://mva.microsoft.com/learning-path/devops</a:t>
            </a:r>
          </a:p>
          <a:p>
            <a:endParaRPr lang="en-US" dirty="0"/>
          </a:p>
          <a:p>
            <a:endParaRPr lang="en-US" dirty="0"/>
          </a:p>
        </p:txBody>
      </p:sp>
      <p:sp>
        <p:nvSpPr>
          <p:cNvPr id="4" name="Header Placeholder 3"/>
          <p:cNvSpPr>
            <a:spLocks noGrp="1"/>
          </p:cNvSpPr>
          <p:nvPr>
            <p:ph type="hdr" sz="quarter" idx="10"/>
          </p:nvPr>
        </p:nvSpPr>
        <p:spPr/>
        <p:txBody>
          <a:bodyPr/>
          <a:lstStyle/>
          <a:p>
            <a:pPr defTabSz="971566">
              <a:defRPr/>
            </a:pPr>
            <a:r>
              <a:rPr lang="en-US" dirty="0">
                <a:solidFill>
                  <a:prstClr val="black"/>
                </a:solidFill>
                <a:latin typeface="Segoe UI" pitchFamily="34" charset="0"/>
              </a:rPr>
              <a:t>S4 Solution Specialist Sales Summit</a:t>
            </a:r>
          </a:p>
        </p:txBody>
      </p:sp>
      <p:sp>
        <p:nvSpPr>
          <p:cNvPr id="5" name="Footer Placeholder 4"/>
          <p:cNvSpPr>
            <a:spLocks noGrp="1"/>
          </p:cNvSpPr>
          <p:nvPr>
            <p:ph type="ftr" sz="quarter" idx="11"/>
          </p:nvPr>
        </p:nvSpPr>
        <p:spPr/>
        <p:txBody>
          <a:bodyPr/>
          <a:lstStyle/>
          <a:p>
            <a:pPr marL="595288" defTabSz="952147"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71566">
              <a:defRPr/>
            </a:pPr>
            <a:fld id="{2DFDA5C7-BBAE-481E-8BF7-731156A2E2C1}" type="datetime8">
              <a:rPr lang="en-US">
                <a:solidFill>
                  <a:prstClr val="black"/>
                </a:solidFill>
                <a:latin typeface="Segoe UI" pitchFamily="34" charset="0"/>
              </a:rPr>
              <a:pPr defTabSz="971566">
                <a:defRPr/>
              </a:pPr>
              <a:t>4/27/2019 10:02 AM</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71566">
              <a:defRPr/>
            </a:pPr>
            <a:fld id="{B4008EB6-D09E-4580-8CD6-DDB14511944F}" type="slidenum">
              <a:rPr lang="en-US">
                <a:solidFill>
                  <a:prstClr val="black"/>
                </a:solidFill>
                <a:latin typeface="Segoe UI" pitchFamily="34" charset="0"/>
              </a:rPr>
              <a:pPr defTabSz="971566">
                <a:defRPr/>
              </a:pPr>
              <a:t>10</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342124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B5B6C9-5510-4374-83BC-034107BBF1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818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0BC943-2788-4C6E-8950-77785880F1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4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44854" y="165445"/>
            <a:ext cx="11533800" cy="468683"/>
          </a:xfrm>
        </p:spPr>
        <p:txBody>
          <a:bodyPr anchor="ctr"/>
          <a:lstStyle>
            <a:lvl1pPr algn="l">
              <a:defRPr sz="3046"/>
            </a:lvl1pPr>
          </a:lstStyle>
          <a:p>
            <a:r>
              <a:rPr lang="en-US"/>
              <a:t>Click to edit Master title style</a:t>
            </a:r>
          </a:p>
        </p:txBody>
      </p:sp>
      <p:sp>
        <p:nvSpPr>
          <p:cNvPr id="3" name="Content Placeholder 2"/>
          <p:cNvSpPr>
            <a:spLocks noGrp="1"/>
          </p:cNvSpPr>
          <p:nvPr>
            <p:ph idx="1"/>
          </p:nvPr>
        </p:nvSpPr>
        <p:spPr>
          <a:xfrm>
            <a:off x="344854" y="890679"/>
            <a:ext cx="11533800" cy="5390480"/>
          </a:xfrm>
        </p:spPr>
        <p:txBody>
          <a:bodyPr/>
          <a:lstStyle>
            <a:lvl1pPr marL="332416" indent="-332416">
              <a:buSzPct val="110000"/>
              <a:defRPr sz="1789">
                <a:latin typeface="+mn-lt"/>
              </a:defRPr>
            </a:lvl1pPr>
            <a:lvl2pPr marL="492580" indent="-321840">
              <a:buClr>
                <a:schemeClr val="tx1">
                  <a:lumMod val="50000"/>
                  <a:lumOff val="50000"/>
                </a:schemeClr>
              </a:buClr>
              <a:buSzPct val="95000"/>
              <a:buFont typeface="Arial" panose="020B0604020202020204" pitchFamily="34" charset="0"/>
              <a:buChar char="▪"/>
              <a:defRPr sz="1789">
                <a:latin typeface="+mn-lt"/>
              </a:defRPr>
            </a:lvl2pPr>
            <a:lvl3pPr marL="652744" indent="-282554">
              <a:buFont typeface="Arial" panose="020B0604020202020204" pitchFamily="34" charset="0"/>
              <a:buChar char="◦"/>
              <a:defRPr sz="1789">
                <a:latin typeface="+mn-lt"/>
              </a:defRPr>
            </a:lvl3pPr>
            <a:lvl4pPr marL="985161" indent="-259889">
              <a:defRPr sz="1789">
                <a:latin typeface="+mn-lt"/>
              </a:defRPr>
            </a:lvl4pPr>
            <a:lvl5pPr marL="1362906" indent="-282554">
              <a:defRPr sz="1789">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04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Bulleted Lis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854" y="1049194"/>
            <a:ext cx="5386917" cy="388881"/>
          </a:xfrm>
        </p:spPr>
        <p:txBody>
          <a:bodyPr lIns="0" tIns="0" rIns="0" bIns="0" anchor="t" anchorCtr="0">
            <a:normAutofit/>
          </a:bodyPr>
          <a:lstStyle>
            <a:lvl1pPr marL="0" indent="0">
              <a:buNone/>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44854" y="1438074"/>
            <a:ext cx="5386917" cy="4566486"/>
          </a:xfrm>
        </p:spPr>
        <p:txBody>
          <a:bodyPr lIns="0" tIns="0" rIns="0" bIns="0">
            <a:normAutofit/>
          </a:bodyPr>
          <a:lstStyle>
            <a:lvl1pPr>
              <a:spcBef>
                <a:spcPts val="528"/>
              </a:spcBef>
              <a:spcAft>
                <a:spcPts val="528"/>
              </a:spcAft>
              <a:buClrTx/>
              <a:defRPr sz="2000">
                <a:solidFill>
                  <a:schemeClr val="tx1"/>
                </a:solidFill>
                <a:latin typeface="Arial"/>
                <a:cs typeface="Arial"/>
              </a:defRPr>
            </a:lvl1pPr>
            <a:lvl2pPr>
              <a:spcBef>
                <a:spcPts val="528"/>
              </a:spcBef>
              <a:spcAft>
                <a:spcPts val="528"/>
              </a:spcAft>
              <a:buClrTx/>
              <a:defRPr sz="1800">
                <a:solidFill>
                  <a:schemeClr val="tx1"/>
                </a:solidFill>
                <a:latin typeface="Arial"/>
                <a:cs typeface="Arial"/>
              </a:defRPr>
            </a:lvl2pPr>
            <a:lvl3pPr>
              <a:spcBef>
                <a:spcPts val="528"/>
              </a:spcBef>
              <a:spcAft>
                <a:spcPts val="528"/>
              </a:spcAft>
              <a:buClrTx/>
              <a:defRPr sz="1800">
                <a:solidFill>
                  <a:schemeClr val="tx1"/>
                </a:solidFill>
                <a:latin typeface="Arial"/>
                <a:cs typeface="Arial"/>
              </a:defRPr>
            </a:lvl3pPr>
            <a:lvl4pPr>
              <a:spcBef>
                <a:spcPts val="528"/>
              </a:spcBef>
              <a:spcAft>
                <a:spcPts val="528"/>
              </a:spcAft>
              <a:buClrTx/>
              <a:buSzPct val="65000"/>
              <a:buFont typeface="Wingdings 3" charset="2"/>
              <a:buChar char=""/>
              <a:defRPr sz="1800">
                <a:solidFill>
                  <a:schemeClr val="tx1"/>
                </a:solidFill>
                <a:latin typeface="Arial"/>
                <a:cs typeface="Arial"/>
              </a:defRPr>
            </a:lvl4pPr>
            <a:lvl5pPr>
              <a:spcBef>
                <a:spcPts val="528"/>
              </a:spcBef>
              <a:spcAft>
                <a:spcPts val="528"/>
              </a:spcAft>
              <a:buClrTx/>
              <a:buSzPct val="65000"/>
              <a:buFont typeface="Courier New"/>
              <a:buChar char="o"/>
              <a:defRPr sz="1800">
                <a:solidFill>
                  <a:schemeClr val="tx1"/>
                </a:solidFill>
                <a:latin typeface="Arial"/>
                <a:cs typeface="Arial"/>
              </a:defRPr>
            </a:lvl5pPr>
            <a:lvl6pPr>
              <a:defRPr sz="1800">
                <a:latin typeface="Arial"/>
                <a:cs typeface="Arial"/>
              </a:defRPr>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2"/>
          <p:cNvSpPr>
            <a:spLocks noGrp="1"/>
          </p:cNvSpPr>
          <p:nvPr>
            <p:ph type="body" idx="13"/>
          </p:nvPr>
        </p:nvSpPr>
        <p:spPr>
          <a:xfrm>
            <a:off x="6460229" y="1049193"/>
            <a:ext cx="5386917" cy="388881"/>
          </a:xfrm>
        </p:spPr>
        <p:txBody>
          <a:bodyPr lIns="0" tIns="0" rIns="0" bIns="0" anchor="t" anchorCtr="0">
            <a:normAutofit/>
          </a:bodyPr>
          <a:lstStyle>
            <a:lvl1pPr marL="0" indent="0">
              <a:buNone/>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p:cNvSpPr>
            <a:spLocks noGrp="1"/>
          </p:cNvSpPr>
          <p:nvPr>
            <p:ph sz="half" idx="14"/>
          </p:nvPr>
        </p:nvSpPr>
        <p:spPr>
          <a:xfrm>
            <a:off x="6460229" y="1438073"/>
            <a:ext cx="5386917" cy="4566486"/>
          </a:xfrm>
        </p:spPr>
        <p:txBody>
          <a:bodyPr lIns="0" tIns="0" rIns="0" bIns="0">
            <a:normAutofit/>
          </a:bodyPr>
          <a:lstStyle>
            <a:lvl1pPr>
              <a:spcBef>
                <a:spcPts val="528"/>
              </a:spcBef>
              <a:spcAft>
                <a:spcPts val="528"/>
              </a:spcAft>
              <a:buClrTx/>
              <a:defRPr sz="2000">
                <a:solidFill>
                  <a:schemeClr val="tx1"/>
                </a:solidFill>
                <a:latin typeface="Arial"/>
                <a:cs typeface="Arial"/>
              </a:defRPr>
            </a:lvl1pPr>
            <a:lvl2pPr>
              <a:spcBef>
                <a:spcPts val="528"/>
              </a:spcBef>
              <a:spcAft>
                <a:spcPts val="528"/>
              </a:spcAft>
              <a:buClrTx/>
              <a:defRPr sz="1800">
                <a:solidFill>
                  <a:schemeClr val="tx1"/>
                </a:solidFill>
                <a:latin typeface="Arial"/>
                <a:cs typeface="Arial"/>
              </a:defRPr>
            </a:lvl2pPr>
            <a:lvl3pPr>
              <a:spcBef>
                <a:spcPts val="528"/>
              </a:spcBef>
              <a:spcAft>
                <a:spcPts val="528"/>
              </a:spcAft>
              <a:buClrTx/>
              <a:defRPr sz="1800">
                <a:solidFill>
                  <a:schemeClr val="tx1"/>
                </a:solidFill>
                <a:latin typeface="Arial"/>
                <a:cs typeface="Arial"/>
              </a:defRPr>
            </a:lvl3pPr>
            <a:lvl4pPr>
              <a:spcBef>
                <a:spcPts val="528"/>
              </a:spcBef>
              <a:spcAft>
                <a:spcPts val="528"/>
              </a:spcAft>
              <a:buClrTx/>
              <a:buSzPct val="65000"/>
              <a:buFont typeface="Wingdings 3" charset="2"/>
              <a:buChar char=""/>
              <a:defRPr sz="1800">
                <a:solidFill>
                  <a:schemeClr val="tx1"/>
                </a:solidFill>
                <a:latin typeface="Arial"/>
                <a:cs typeface="Arial"/>
              </a:defRPr>
            </a:lvl4pPr>
            <a:lvl5pPr>
              <a:spcBef>
                <a:spcPts val="528"/>
              </a:spcBef>
              <a:spcAft>
                <a:spcPts val="528"/>
              </a:spcAft>
              <a:buClrTx/>
              <a:buSzPct val="65000"/>
              <a:buFont typeface="Courier New"/>
              <a:buChar char="o"/>
              <a:defRPr sz="1800">
                <a:solidFill>
                  <a:schemeClr val="tx1"/>
                </a:solidFill>
                <a:latin typeface="Arial"/>
                <a:cs typeface="Arial"/>
              </a:defRPr>
            </a:lvl5pPr>
            <a:lvl6pPr>
              <a:defRPr sz="1800">
                <a:latin typeface="Arial"/>
                <a:cs typeface="Arial"/>
              </a:defRPr>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130EF5C2-7825-4605-AB2B-666F23313170}"/>
              </a:ext>
            </a:extLst>
          </p:cNvPr>
          <p:cNvSpPr>
            <a:spLocks noGrp="1"/>
          </p:cNvSpPr>
          <p:nvPr>
            <p:ph type="title"/>
          </p:nvPr>
        </p:nvSpPr>
        <p:spPr>
          <a:xfrm>
            <a:off x="344854" y="165445"/>
            <a:ext cx="11533800" cy="468683"/>
          </a:xfrm>
        </p:spPr>
        <p:txBody>
          <a:bodyPr anchor="ctr"/>
          <a:lstStyle>
            <a:lvl1pPr algn="l">
              <a:defRPr sz="3046"/>
            </a:lvl1pPr>
          </a:lstStyle>
          <a:p>
            <a:r>
              <a:rPr lang="en-US"/>
              <a:t>Click to edit Master title style</a:t>
            </a:r>
          </a:p>
        </p:txBody>
      </p:sp>
    </p:spTree>
    <p:extLst>
      <p:ext uri="{BB962C8B-B14F-4D97-AF65-F5344CB8AC3E}">
        <p14:creationId xmlns:p14="http://schemas.microsoft.com/office/powerpoint/2010/main" val="420894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_Slide">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CB20C16E-571E-4711-B923-670ACAF41A25}"/>
              </a:ext>
            </a:extLst>
          </p:cNvPr>
          <p:cNvSpPr>
            <a:spLocks noChangeArrowheads="1"/>
          </p:cNvSpPr>
          <p:nvPr userDrawn="1"/>
        </p:nvSpPr>
        <p:spPr bwMode="ltGray">
          <a:xfrm>
            <a:off x="306918" y="1154430"/>
            <a:ext cx="9904148" cy="962024"/>
          </a:xfrm>
          <a:prstGeom prst="rect">
            <a:avLst/>
          </a:prstGeom>
          <a:solidFill>
            <a:srgbClr val="0050AA"/>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100" dirty="0">
              <a:solidFill>
                <a:srgbClr val="080808"/>
              </a:solidFill>
            </a:endParaRPr>
          </a:p>
        </p:txBody>
      </p:sp>
      <p:sp>
        <p:nvSpPr>
          <p:cNvPr id="4" name="Rectangle 3">
            <a:extLst>
              <a:ext uri="{FF2B5EF4-FFF2-40B4-BE49-F238E27FC236}">
                <a16:creationId xmlns:a16="http://schemas.microsoft.com/office/drawing/2014/main" id="{3179FC6C-1EFF-4DE0-B836-B918F9B85BD9}"/>
              </a:ext>
            </a:extLst>
          </p:cNvPr>
          <p:cNvSpPr/>
          <p:nvPr userDrawn="1"/>
        </p:nvSpPr>
        <p:spPr>
          <a:xfrm>
            <a:off x="10194961" y="1143068"/>
            <a:ext cx="1707056" cy="96195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100" dirty="0">
              <a:solidFill>
                <a:srgbClr val="FFFFFF"/>
              </a:solidFill>
            </a:endParaRPr>
          </a:p>
        </p:txBody>
      </p:sp>
      <p:sp>
        <p:nvSpPr>
          <p:cNvPr id="5" name="Rectangle 6">
            <a:extLst>
              <a:ext uri="{FF2B5EF4-FFF2-40B4-BE49-F238E27FC236}">
                <a16:creationId xmlns:a16="http://schemas.microsoft.com/office/drawing/2014/main" id="{A5894C06-CE7D-453A-813E-20873E7E17A6}"/>
              </a:ext>
            </a:extLst>
          </p:cNvPr>
          <p:cNvSpPr>
            <a:spLocks noChangeArrowheads="1"/>
          </p:cNvSpPr>
          <p:nvPr userDrawn="1"/>
        </p:nvSpPr>
        <p:spPr bwMode="auto">
          <a:xfrm>
            <a:off x="9943412" y="1144904"/>
            <a:ext cx="289877" cy="960120"/>
          </a:xfrm>
          <a:prstGeom prst="rect">
            <a:avLst/>
          </a:prstGeom>
          <a:solidFill>
            <a:srgbClr val="4986C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100" dirty="0">
              <a:solidFill>
                <a:srgbClr val="080808"/>
              </a:solidFill>
            </a:endParaRPr>
          </a:p>
        </p:txBody>
      </p:sp>
      <p:sp>
        <p:nvSpPr>
          <p:cNvPr id="11" name="Title 10">
            <a:extLst>
              <a:ext uri="{FF2B5EF4-FFF2-40B4-BE49-F238E27FC236}">
                <a16:creationId xmlns:a16="http://schemas.microsoft.com/office/drawing/2014/main" id="{88269D18-82A0-4DD2-BDC9-3A6185FC4B71}"/>
              </a:ext>
            </a:extLst>
          </p:cNvPr>
          <p:cNvSpPr>
            <a:spLocks noGrp="1"/>
          </p:cNvSpPr>
          <p:nvPr>
            <p:ph type="title" hasCustomPrompt="1"/>
          </p:nvPr>
        </p:nvSpPr>
        <p:spPr>
          <a:xfrm>
            <a:off x="306918" y="2831527"/>
            <a:ext cx="11595098" cy="1290005"/>
          </a:xfrm>
        </p:spPr>
        <p:txBody>
          <a:bodyPr anchor="ctr"/>
          <a:lstStyle>
            <a:lvl1pPr algn="ctr">
              <a:defRPr sz="5400">
                <a:solidFill>
                  <a:srgbClr val="009DD9"/>
                </a:solidFill>
              </a:defRPr>
            </a:lvl1pPr>
          </a:lstStyle>
          <a:p>
            <a:r>
              <a:rPr lang="en-US"/>
              <a:t>Divider Slide</a:t>
            </a:r>
          </a:p>
        </p:txBody>
      </p:sp>
      <p:sp>
        <p:nvSpPr>
          <p:cNvPr id="13" name="Text Placeholder 12">
            <a:extLst>
              <a:ext uri="{FF2B5EF4-FFF2-40B4-BE49-F238E27FC236}">
                <a16:creationId xmlns:a16="http://schemas.microsoft.com/office/drawing/2014/main" id="{9F087C70-623B-47DF-9D5A-7ABE75DC4041}"/>
              </a:ext>
            </a:extLst>
          </p:cNvPr>
          <p:cNvSpPr>
            <a:spLocks noGrp="1"/>
          </p:cNvSpPr>
          <p:nvPr>
            <p:ph type="body" sz="quarter" idx="10" hasCustomPrompt="1"/>
          </p:nvPr>
        </p:nvSpPr>
        <p:spPr>
          <a:xfrm>
            <a:off x="306919" y="4217989"/>
            <a:ext cx="11595098" cy="308291"/>
          </a:xfrm>
        </p:spPr>
        <p:txBody>
          <a:bodyPr/>
          <a:lstStyle>
            <a:lvl1pPr marL="0" indent="0" algn="ctr">
              <a:buNone/>
              <a:defRPr sz="1800"/>
            </a:lvl1pPr>
            <a:lvl2pPr marL="171473" indent="0" algn="ctr">
              <a:buNone/>
              <a:defRPr sz="1600"/>
            </a:lvl2pPr>
            <a:lvl3pPr marL="342944" indent="0" algn="ctr">
              <a:buNone/>
              <a:defRPr/>
            </a:lvl3pPr>
            <a:lvl4pPr marL="514416" indent="0" algn="ctr">
              <a:buNone/>
              <a:defRPr/>
            </a:lvl4pPr>
            <a:lvl5pPr marL="685886" indent="0" algn="ctr">
              <a:buNone/>
              <a:defRPr/>
            </a:lvl5pPr>
          </a:lstStyle>
          <a:p>
            <a:pPr lvl="0"/>
            <a:r>
              <a:rPr lang="en-US"/>
              <a:t>Your text goes here</a:t>
            </a:r>
          </a:p>
        </p:txBody>
      </p:sp>
      <p:pic>
        <p:nvPicPr>
          <p:cNvPr id="2" name="Picture 1"/>
          <p:cNvPicPr>
            <a:picLocks noChangeAspect="1"/>
          </p:cNvPicPr>
          <p:nvPr userDrawn="1"/>
        </p:nvPicPr>
        <p:blipFill>
          <a:blip r:embed="rId2"/>
          <a:stretch>
            <a:fillRect/>
          </a:stretch>
        </p:blipFill>
        <p:spPr>
          <a:xfrm>
            <a:off x="10478747" y="1154431"/>
            <a:ext cx="906178" cy="906178"/>
          </a:xfrm>
          <a:prstGeom prst="rect">
            <a:avLst/>
          </a:prstGeom>
        </p:spPr>
      </p:pic>
    </p:spTree>
    <p:extLst>
      <p:ext uri="{BB962C8B-B14F-4D97-AF65-F5344CB8AC3E}">
        <p14:creationId xmlns:p14="http://schemas.microsoft.com/office/powerpoint/2010/main" val="168185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F10650E-922D-4EA4-B1EF-587F592E35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05028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p:cNvSpPr txBox="1"/>
          <p:nvPr/>
        </p:nvSpPr>
        <p:spPr>
          <a:xfrm>
            <a:off x="11908631" y="6700286"/>
            <a:ext cx="196202" cy="128177"/>
          </a:xfrm>
          <a:prstGeom prst="rect">
            <a:avLst/>
          </a:prstGeom>
          <a:noFill/>
        </p:spPr>
        <p:txBody>
          <a:bodyPr wrap="square" lIns="0" tIns="0" rIns="0" bIns="0" rtlCol="0">
            <a:spAutoFit/>
          </a:bodyPr>
          <a:lstStyle>
            <a:defPPr>
              <a:defRPr lang="en-US"/>
            </a:defPPr>
            <a:lvl1pPr>
              <a:defRPr sz="833">
                <a:solidFill>
                  <a:prstClr val="black"/>
                </a:solidFill>
                <a:latin typeface="Arial"/>
              </a:defRPr>
            </a:lvl1pPr>
          </a:lstStyle>
          <a:p>
            <a:pPr lvl="0" algn="ctr"/>
            <a:fld id="{9A822660-8374-4340-934D-8C9E1AF0D0EE}" type="slidenum">
              <a:rPr lang="en-US" smtClean="0"/>
              <a:pPr lvl="0" algn="ctr"/>
              <a:t>‹#›</a:t>
            </a:fld>
            <a:endParaRPr lang="en-US" dirty="0"/>
          </a:p>
        </p:txBody>
      </p:sp>
      <p:sp>
        <p:nvSpPr>
          <p:cNvPr id="2" name="Title Placeholder 1"/>
          <p:cNvSpPr>
            <a:spLocks noGrp="1"/>
          </p:cNvSpPr>
          <p:nvPr>
            <p:ph type="title"/>
          </p:nvPr>
        </p:nvSpPr>
        <p:spPr>
          <a:xfrm>
            <a:off x="548640" y="240270"/>
            <a:ext cx="11235690" cy="466344"/>
          </a:xfrm>
          <a:prstGeom prst="rect">
            <a:avLst/>
          </a:prstGeom>
        </p:spPr>
        <p:txBody>
          <a:bodyPr vert="horz" lIns="0" tIns="54873" rIns="0" bIns="54873" rtlCol="0" anchor="ctr">
            <a:noAutofit/>
          </a:bodyPr>
          <a:lstStyle/>
          <a:p>
            <a:r>
              <a:rPr lang="en-US"/>
              <a:t>Click to edit Master title style</a:t>
            </a:r>
          </a:p>
        </p:txBody>
      </p:sp>
      <p:sp>
        <p:nvSpPr>
          <p:cNvPr id="3" name="Text Placeholder 2"/>
          <p:cNvSpPr>
            <a:spLocks noGrp="1"/>
          </p:cNvSpPr>
          <p:nvPr>
            <p:ph type="body" idx="1"/>
          </p:nvPr>
        </p:nvSpPr>
        <p:spPr>
          <a:xfrm>
            <a:off x="548641" y="1081023"/>
            <a:ext cx="11235690" cy="491455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87167" y="6700286"/>
            <a:ext cx="779059" cy="128177"/>
          </a:xfrm>
          <a:prstGeom prst="rect">
            <a:avLst/>
          </a:prstGeom>
          <a:noFill/>
        </p:spPr>
        <p:txBody>
          <a:bodyPr wrap="none" lIns="0" tIns="0" rIns="0" bIns="0" rtlCol="0">
            <a:spAutoFit/>
          </a:bodyPr>
          <a:lstStyle/>
          <a:p>
            <a:r>
              <a:rPr lang="en-US" sz="833" dirty="0">
                <a:solidFill>
                  <a:prstClr val="black"/>
                </a:solidFill>
                <a:latin typeface="Arial"/>
              </a:rPr>
              <a:t>© 2019 Chevron</a:t>
            </a:r>
          </a:p>
        </p:txBody>
      </p:sp>
      <p:sp>
        <p:nvSpPr>
          <p:cNvPr id="7" name="TextBox 6">
            <a:extLst>
              <a:ext uri="{FF2B5EF4-FFF2-40B4-BE49-F238E27FC236}">
                <a16:creationId xmlns:a16="http://schemas.microsoft.com/office/drawing/2014/main" id="{961E498D-4344-4F43-A3C5-54782A6C58D8}"/>
              </a:ext>
            </a:extLst>
          </p:cNvPr>
          <p:cNvSpPr txBox="1"/>
          <p:nvPr userDrawn="1"/>
        </p:nvSpPr>
        <p:spPr bwMode="white">
          <a:xfrm>
            <a:off x="3280951" y="-254833"/>
            <a:ext cx="1683023" cy="184607"/>
          </a:xfrm>
          <a:prstGeom prst="flowChartAlternateProcess">
            <a:avLst/>
          </a:prstGeom>
          <a:gradFill>
            <a:gsLst>
              <a:gs pos="0">
                <a:srgbClr val="926F00">
                  <a:alpha val="80000"/>
                </a:srgbClr>
              </a:gs>
              <a:gs pos="100000">
                <a:srgbClr val="926F00">
                  <a:alpha val="80000"/>
                </a:srgbClr>
              </a:gs>
              <a:gs pos="76000">
                <a:srgbClr val="9E7800">
                  <a:alpha val="70000"/>
                </a:srgbClr>
              </a:gs>
            </a:gsLst>
            <a:lin ang="135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algn="ctr">
              <a:defRPr sz="36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800" dirty="0"/>
          </a:p>
        </p:txBody>
      </p:sp>
      <p:sp>
        <p:nvSpPr>
          <p:cNvPr id="9" name="TextBox 8">
            <a:extLst>
              <a:ext uri="{FF2B5EF4-FFF2-40B4-BE49-F238E27FC236}">
                <a16:creationId xmlns:a16="http://schemas.microsoft.com/office/drawing/2014/main" id="{88360503-D6D5-4732-86CB-D9E12FE20C44}"/>
              </a:ext>
            </a:extLst>
          </p:cNvPr>
          <p:cNvSpPr txBox="1"/>
          <p:nvPr userDrawn="1"/>
        </p:nvSpPr>
        <p:spPr bwMode="white">
          <a:xfrm>
            <a:off x="5135725" y="-254833"/>
            <a:ext cx="1683023" cy="184607"/>
          </a:xfrm>
          <a:prstGeom prst="flowChartAlternateProcess">
            <a:avLst/>
          </a:prstGeom>
          <a:gradFill>
            <a:gsLst>
              <a:gs pos="0">
                <a:srgbClr val="355216"/>
              </a:gs>
              <a:gs pos="100000">
                <a:srgbClr val="4B731F">
                  <a:alpha val="80000"/>
                </a:srgbClr>
              </a:gs>
              <a:gs pos="45000">
                <a:srgbClr val="5A8B25">
                  <a:alpha val="75000"/>
                </a:srgbClr>
              </a:gs>
            </a:gsLst>
            <a:lin ang="135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algn="ctr">
              <a:defRPr sz="36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800" dirty="0"/>
          </a:p>
        </p:txBody>
      </p:sp>
      <p:sp>
        <p:nvSpPr>
          <p:cNvPr id="10" name="TextBox 9">
            <a:extLst>
              <a:ext uri="{FF2B5EF4-FFF2-40B4-BE49-F238E27FC236}">
                <a16:creationId xmlns:a16="http://schemas.microsoft.com/office/drawing/2014/main" id="{697BFE7D-15F2-41E1-99A6-0457EFC56DB7}"/>
              </a:ext>
            </a:extLst>
          </p:cNvPr>
          <p:cNvSpPr txBox="1"/>
          <p:nvPr userDrawn="1"/>
        </p:nvSpPr>
        <p:spPr bwMode="white">
          <a:xfrm>
            <a:off x="6968432" y="-270312"/>
            <a:ext cx="1683023" cy="184607"/>
          </a:xfrm>
          <a:prstGeom prst="flowChartAlternateProcess">
            <a:avLst/>
          </a:prstGeom>
          <a:gradFill>
            <a:gsLst>
              <a:gs pos="0">
                <a:srgbClr val="2DA5FF">
                  <a:alpha val="80000"/>
                </a:srgbClr>
              </a:gs>
              <a:gs pos="100000">
                <a:srgbClr val="2DA5FF">
                  <a:alpha val="80000"/>
                </a:srgbClr>
              </a:gs>
              <a:gs pos="52000">
                <a:srgbClr val="0072C8">
                  <a:alpha val="70000"/>
                </a:srgbClr>
              </a:gs>
            </a:gsLst>
            <a:lin ang="135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a:defRPr sz="28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endParaRPr lang="en-US" sz="1800" dirty="0"/>
          </a:p>
        </p:txBody>
      </p:sp>
      <p:sp>
        <p:nvSpPr>
          <p:cNvPr id="12" name="TextBox 11">
            <a:extLst>
              <a:ext uri="{FF2B5EF4-FFF2-40B4-BE49-F238E27FC236}">
                <a16:creationId xmlns:a16="http://schemas.microsoft.com/office/drawing/2014/main" id="{7485FFB3-0780-44B3-B669-52B8B41E10F0}"/>
              </a:ext>
            </a:extLst>
          </p:cNvPr>
          <p:cNvSpPr txBox="1"/>
          <p:nvPr userDrawn="1"/>
        </p:nvSpPr>
        <p:spPr bwMode="white">
          <a:xfrm>
            <a:off x="8801139" y="-270312"/>
            <a:ext cx="1683023" cy="184607"/>
          </a:xfrm>
          <a:prstGeom prst="flowChartAlternateProcess">
            <a:avLst/>
          </a:prstGeom>
          <a:gradFill>
            <a:gsLst>
              <a:gs pos="0">
                <a:schemeClr val="tx1">
                  <a:lumMod val="65000"/>
                  <a:lumOff val="35000"/>
                </a:schemeClr>
              </a:gs>
              <a:gs pos="100000">
                <a:schemeClr val="tx1">
                  <a:lumMod val="75000"/>
                  <a:lumOff val="25000"/>
                </a:schemeClr>
              </a:gs>
              <a:gs pos="52000">
                <a:schemeClr val="bg1">
                  <a:lumMod val="50000"/>
                </a:schemeClr>
              </a:gs>
            </a:gsLst>
            <a:lin ang="135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a:defRPr sz="28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endParaRPr lang="en-US" sz="1800" dirty="0"/>
          </a:p>
        </p:txBody>
      </p:sp>
      <p:sp>
        <p:nvSpPr>
          <p:cNvPr id="13" name="TextBox 12">
            <a:extLst>
              <a:ext uri="{FF2B5EF4-FFF2-40B4-BE49-F238E27FC236}">
                <a16:creationId xmlns:a16="http://schemas.microsoft.com/office/drawing/2014/main" id="{A54AB9D6-8E4C-481E-90D8-E3465E804BD6}"/>
              </a:ext>
            </a:extLst>
          </p:cNvPr>
          <p:cNvSpPr txBox="1"/>
          <p:nvPr userDrawn="1"/>
        </p:nvSpPr>
        <p:spPr bwMode="white">
          <a:xfrm>
            <a:off x="1448244" y="-251814"/>
            <a:ext cx="1683023" cy="184607"/>
          </a:xfrm>
          <a:prstGeom prst="flowChartAlternateProcess">
            <a:avLst/>
          </a:prstGeom>
          <a:gradFill>
            <a:gsLst>
              <a:gs pos="0">
                <a:srgbClr val="003399"/>
              </a:gs>
              <a:gs pos="100000">
                <a:srgbClr val="003399">
                  <a:alpha val="80000"/>
                </a:srgbClr>
              </a:gs>
              <a:gs pos="74000">
                <a:srgbClr val="0066B2">
                  <a:alpha val="80000"/>
                </a:srgbClr>
              </a:gs>
            </a:gsLst>
            <a:lin ang="13500000" scaled="1"/>
          </a:gradFill>
          <a:ln w="3175">
            <a:noFill/>
          </a:ln>
          <a:effectLst/>
        </p:spPr>
        <p:style>
          <a:lnRef idx="1">
            <a:schemeClr val="accent2"/>
          </a:lnRef>
          <a:fillRef idx="3">
            <a:schemeClr val="accent2"/>
          </a:fillRef>
          <a:effectRef idx="2">
            <a:schemeClr val="accent2"/>
          </a:effectRef>
          <a:fontRef idx="minor">
            <a:schemeClr val="lt1"/>
          </a:fontRef>
        </p:style>
        <p:txBody>
          <a:bodyPr tIns="173736" rtlCol="0" anchor="t"/>
          <a:lstStyle>
            <a:defPPr>
              <a:defRPr lang="en-US"/>
            </a:defPPr>
            <a:lvl1pPr>
              <a:defRPr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pic>
        <p:nvPicPr>
          <p:cNvPr id="5" name="Picture 4" descr="A close up of a sign&#10;&#10;Description generated with very high confidence">
            <a:extLst>
              <a:ext uri="{FF2B5EF4-FFF2-40B4-BE49-F238E27FC236}">
                <a16:creationId xmlns:a16="http://schemas.microsoft.com/office/drawing/2014/main" id="{2433E6DA-4192-4E3E-8441-0A453A48C37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786960" y="6378024"/>
            <a:ext cx="1203224" cy="329184"/>
          </a:xfrm>
          <a:prstGeom prst="rect">
            <a:avLst/>
          </a:prstGeom>
        </p:spPr>
      </p:pic>
      <p:pic>
        <p:nvPicPr>
          <p:cNvPr id="4" name="Picture 3"/>
          <p:cNvPicPr>
            <a:picLocks noChangeAspect="1"/>
          </p:cNvPicPr>
          <p:nvPr userDrawn="1"/>
        </p:nvPicPr>
        <p:blipFill>
          <a:blip r:embed="rId7"/>
          <a:stretch>
            <a:fillRect/>
          </a:stretch>
        </p:blipFill>
        <p:spPr>
          <a:xfrm>
            <a:off x="5135725" y="6331353"/>
            <a:ext cx="450439" cy="450439"/>
          </a:xfrm>
          <a:prstGeom prst="rect">
            <a:avLst/>
          </a:prstGeom>
        </p:spPr>
      </p:pic>
    </p:spTree>
    <p:extLst>
      <p:ext uri="{BB962C8B-B14F-4D97-AF65-F5344CB8AC3E}">
        <p14:creationId xmlns:p14="http://schemas.microsoft.com/office/powerpoint/2010/main" val="3054378631"/>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1" r:id="rId3"/>
    <p:sldLayoutId id="2147483672" r:id="rId4"/>
  </p:sldLayoutIdLst>
  <p:txStyles>
    <p:titleStyle>
      <a:lvl1pPr algn="l" defTabSz="457258" rtl="0" eaLnBrk="1" latinLnBrk="0" hangingPunct="1">
        <a:spcBef>
          <a:spcPct val="0"/>
        </a:spcBef>
        <a:buNone/>
        <a:defRPr sz="3050" b="1" kern="1200">
          <a:solidFill>
            <a:schemeClr val="bg2"/>
          </a:solidFill>
          <a:latin typeface="+mj-lt"/>
          <a:ea typeface="+mj-ea"/>
          <a:cs typeface="+mj-cs"/>
        </a:defRPr>
      </a:lvl1pPr>
    </p:titleStyle>
    <p:bodyStyle>
      <a:lvl1pPr marL="171471" indent="-171471" algn="l" defTabSz="457258" rtl="0" eaLnBrk="1" latinLnBrk="0" hangingPunct="1">
        <a:spcBef>
          <a:spcPts val="500"/>
        </a:spcBef>
        <a:buFont typeface="Arial"/>
        <a:buChar char="•"/>
        <a:defRPr sz="1833" kern="1200">
          <a:solidFill>
            <a:schemeClr val="tx1"/>
          </a:solidFill>
          <a:latin typeface="+mn-lt"/>
          <a:ea typeface="+mn-ea"/>
          <a:cs typeface="+mn-cs"/>
        </a:defRPr>
      </a:lvl1pPr>
      <a:lvl2pPr marL="342944" indent="-171471" algn="l" defTabSz="457258" rtl="0" eaLnBrk="1" latinLnBrk="0" hangingPunct="1">
        <a:spcBef>
          <a:spcPts val="500"/>
        </a:spcBef>
        <a:buFont typeface="Arial"/>
        <a:buChar char="–"/>
        <a:defRPr sz="1833" kern="1200">
          <a:solidFill>
            <a:schemeClr val="tx1"/>
          </a:solidFill>
          <a:latin typeface="+mn-lt"/>
          <a:ea typeface="+mn-ea"/>
          <a:cs typeface="+mn-cs"/>
        </a:defRPr>
      </a:lvl2pPr>
      <a:lvl3pPr marL="514415" indent="-171471" algn="l" defTabSz="457258" rtl="0" eaLnBrk="1" latinLnBrk="0" hangingPunct="1">
        <a:spcBef>
          <a:spcPts val="500"/>
        </a:spcBef>
        <a:buFont typeface="Arial"/>
        <a:buChar char="•"/>
        <a:defRPr sz="1833" kern="1200">
          <a:solidFill>
            <a:schemeClr val="tx1"/>
          </a:solidFill>
          <a:latin typeface="+mn-lt"/>
          <a:ea typeface="+mn-ea"/>
          <a:cs typeface="+mn-cs"/>
        </a:defRPr>
      </a:lvl3pPr>
      <a:lvl4pPr marL="685887" indent="-171471" algn="l" defTabSz="457258" rtl="0" eaLnBrk="1" latinLnBrk="0" hangingPunct="1">
        <a:spcBef>
          <a:spcPts val="500"/>
        </a:spcBef>
        <a:buSzPct val="100000"/>
        <a:buFont typeface="Arial"/>
        <a:buChar char="–"/>
        <a:defRPr sz="1833" kern="1200">
          <a:solidFill>
            <a:schemeClr val="tx1"/>
          </a:solidFill>
          <a:latin typeface="+mn-lt"/>
          <a:ea typeface="+mn-ea"/>
          <a:cs typeface="+mn-cs"/>
        </a:defRPr>
      </a:lvl4pPr>
      <a:lvl5pPr marL="858946" indent="-173060" algn="l" defTabSz="457258" rtl="0" eaLnBrk="1" latinLnBrk="0" hangingPunct="1">
        <a:spcBef>
          <a:spcPts val="500"/>
        </a:spcBef>
        <a:buFont typeface="Arial"/>
        <a:buChar char="•"/>
        <a:defRPr sz="1833" kern="1200">
          <a:solidFill>
            <a:schemeClr val="tx1"/>
          </a:solidFill>
          <a:latin typeface="+mn-lt"/>
          <a:ea typeface="+mn-ea"/>
          <a:cs typeface="+mn-cs"/>
        </a:defRPr>
      </a:lvl5pPr>
      <a:lvl6pPr marL="2514919" indent="-228629" algn="l" defTabSz="457258" rtl="0" eaLnBrk="1" latinLnBrk="0" hangingPunct="1">
        <a:spcBef>
          <a:spcPct val="20000"/>
        </a:spcBef>
        <a:buFont typeface="Arial"/>
        <a:buChar char="•"/>
        <a:defRPr sz="2000" kern="1200">
          <a:solidFill>
            <a:schemeClr val="tx1"/>
          </a:solidFill>
          <a:latin typeface="+mn-lt"/>
          <a:ea typeface="+mn-ea"/>
          <a:cs typeface="+mn-cs"/>
        </a:defRPr>
      </a:lvl6pPr>
      <a:lvl7pPr marL="2972176" indent="-228629" algn="l" defTabSz="457258" rtl="0" eaLnBrk="1" latinLnBrk="0" hangingPunct="1">
        <a:spcBef>
          <a:spcPct val="20000"/>
        </a:spcBef>
        <a:buFont typeface="Arial"/>
        <a:buChar char="•"/>
        <a:defRPr sz="2000" kern="1200">
          <a:solidFill>
            <a:schemeClr val="tx1"/>
          </a:solidFill>
          <a:latin typeface="+mn-lt"/>
          <a:ea typeface="+mn-ea"/>
          <a:cs typeface="+mn-cs"/>
        </a:defRPr>
      </a:lvl7pPr>
      <a:lvl8pPr marL="3429434" indent="-228629" algn="l" defTabSz="457258" rtl="0" eaLnBrk="1" latinLnBrk="0" hangingPunct="1">
        <a:spcBef>
          <a:spcPct val="20000"/>
        </a:spcBef>
        <a:buFont typeface="Arial"/>
        <a:buChar char="•"/>
        <a:defRPr sz="2000" kern="1200">
          <a:solidFill>
            <a:schemeClr val="tx1"/>
          </a:solidFill>
          <a:latin typeface="+mn-lt"/>
          <a:ea typeface="+mn-ea"/>
          <a:cs typeface="+mn-cs"/>
        </a:defRPr>
      </a:lvl8pPr>
      <a:lvl9pPr marL="3886692" indent="-228629" algn="l" defTabSz="45725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58" rtl="0" eaLnBrk="1" latinLnBrk="0" hangingPunct="1">
        <a:defRPr sz="1833" kern="1200">
          <a:solidFill>
            <a:schemeClr val="tx1"/>
          </a:solidFill>
          <a:latin typeface="+mn-lt"/>
          <a:ea typeface="+mn-ea"/>
          <a:cs typeface="+mn-cs"/>
        </a:defRPr>
      </a:lvl1pPr>
      <a:lvl2pPr marL="457258" algn="l" defTabSz="457258" rtl="0" eaLnBrk="1" latinLnBrk="0" hangingPunct="1">
        <a:defRPr sz="1833" kern="1200">
          <a:solidFill>
            <a:schemeClr val="tx1"/>
          </a:solidFill>
          <a:latin typeface="+mn-lt"/>
          <a:ea typeface="+mn-ea"/>
          <a:cs typeface="+mn-cs"/>
        </a:defRPr>
      </a:lvl2pPr>
      <a:lvl3pPr marL="914516" algn="l" defTabSz="457258" rtl="0" eaLnBrk="1" latinLnBrk="0" hangingPunct="1">
        <a:defRPr sz="1833" kern="1200">
          <a:solidFill>
            <a:schemeClr val="tx1"/>
          </a:solidFill>
          <a:latin typeface="+mn-lt"/>
          <a:ea typeface="+mn-ea"/>
          <a:cs typeface="+mn-cs"/>
        </a:defRPr>
      </a:lvl3pPr>
      <a:lvl4pPr marL="1371773" algn="l" defTabSz="457258" rtl="0" eaLnBrk="1" latinLnBrk="0" hangingPunct="1">
        <a:defRPr sz="1833" kern="1200">
          <a:solidFill>
            <a:schemeClr val="tx1"/>
          </a:solidFill>
          <a:latin typeface="+mn-lt"/>
          <a:ea typeface="+mn-ea"/>
          <a:cs typeface="+mn-cs"/>
        </a:defRPr>
      </a:lvl4pPr>
      <a:lvl5pPr marL="1829032" algn="l" defTabSz="457258" rtl="0" eaLnBrk="1" latinLnBrk="0" hangingPunct="1">
        <a:defRPr sz="1833" kern="1200">
          <a:solidFill>
            <a:schemeClr val="tx1"/>
          </a:solidFill>
          <a:latin typeface="+mn-lt"/>
          <a:ea typeface="+mn-ea"/>
          <a:cs typeface="+mn-cs"/>
        </a:defRPr>
      </a:lvl5pPr>
      <a:lvl6pPr marL="2286289" algn="l" defTabSz="457258" rtl="0" eaLnBrk="1" latinLnBrk="0" hangingPunct="1">
        <a:defRPr sz="1833" kern="1200">
          <a:solidFill>
            <a:schemeClr val="tx1"/>
          </a:solidFill>
          <a:latin typeface="+mn-lt"/>
          <a:ea typeface="+mn-ea"/>
          <a:cs typeface="+mn-cs"/>
        </a:defRPr>
      </a:lvl6pPr>
      <a:lvl7pPr marL="2743548" algn="l" defTabSz="457258" rtl="0" eaLnBrk="1" latinLnBrk="0" hangingPunct="1">
        <a:defRPr sz="1833" kern="1200">
          <a:solidFill>
            <a:schemeClr val="tx1"/>
          </a:solidFill>
          <a:latin typeface="+mn-lt"/>
          <a:ea typeface="+mn-ea"/>
          <a:cs typeface="+mn-cs"/>
        </a:defRPr>
      </a:lvl7pPr>
      <a:lvl8pPr marL="3200805" algn="l" defTabSz="457258" rtl="0" eaLnBrk="1" latinLnBrk="0" hangingPunct="1">
        <a:defRPr sz="1833" kern="1200">
          <a:solidFill>
            <a:schemeClr val="tx1"/>
          </a:solidFill>
          <a:latin typeface="+mn-lt"/>
          <a:ea typeface="+mn-ea"/>
          <a:cs typeface="+mn-cs"/>
        </a:defRPr>
      </a:lvl8pPr>
      <a:lvl9pPr marL="3658064" algn="l" defTabSz="457258" rtl="0" eaLnBrk="1" latinLnBrk="0" hangingPunct="1">
        <a:defRPr sz="1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hyperlink" Target="mailto:gary.baumgartner@chevron.com?subject=Question%20from%20DevOps%20COE%20meeting%20in%20April'18" TargetMode="External"/><Relationship Id="rId10" Type="http://schemas.openxmlformats.org/officeDocument/2006/relationships/hyperlink" Target="http://jtsblog.com/helpful-how-to-my-gmail-ios-imap-solution" TargetMode="External"/><Relationship Id="rId4" Type="http://schemas.openxmlformats.org/officeDocument/2006/relationships/hyperlink" Target="https://chevron.sharepoint.com/sites/devopscoe/SitePages/Devops.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chevron.sharepoint.com/:p:/r/teams/CloudAccelerationReadiness/Shared%20Documents/Migrations/Change_Management_&amp;_Training/Onboarding%20Training%20Materials/VSTS/Azure%20DevOps%20-%20Boards.pptx?d=w8ec8b781b29647d394ac65f90e9c5af9&amp;csf=1&amp;e=wSr3Hm" TargetMode="External"/><Relationship Id="rId10" Type="http://schemas.openxmlformats.org/officeDocument/2006/relationships/image" Target="../media/image11.jpeg"/><Relationship Id="rId4" Type="http://schemas.openxmlformats.org/officeDocument/2006/relationships/image" Target="../media/image6.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EB4D5E-259A-4943-82B9-07F3D5996E13}"/>
              </a:ext>
            </a:extLst>
          </p:cNvPr>
          <p:cNvSpPr>
            <a:spLocks noGrp="1"/>
          </p:cNvSpPr>
          <p:nvPr>
            <p:ph type="sldNum"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p:txBody>
      </p:sp>
      <p:sp>
        <p:nvSpPr>
          <p:cNvPr id="7" name="TextBox 6">
            <a:extLst>
              <a:ext uri="{FF2B5EF4-FFF2-40B4-BE49-F238E27FC236}">
                <a16:creationId xmlns:a16="http://schemas.microsoft.com/office/drawing/2014/main" id="{7097DAD8-34AB-4A48-8ABD-F32C097CAF12}"/>
              </a:ext>
            </a:extLst>
          </p:cNvPr>
          <p:cNvSpPr txBox="1"/>
          <p:nvPr/>
        </p:nvSpPr>
        <p:spPr bwMode="white">
          <a:xfrm>
            <a:off x="1" y="3177525"/>
            <a:ext cx="12191999" cy="1232868"/>
          </a:xfrm>
          <a:prstGeom prst="roundRect">
            <a:avLst>
              <a:gd name="adj" fmla="val 0"/>
            </a:avLst>
          </a:prstGeom>
          <a:gradFill>
            <a:gsLst>
              <a:gs pos="0">
                <a:srgbClr val="003399">
                  <a:alpha val="80000"/>
                </a:srgbClr>
              </a:gs>
              <a:gs pos="100000">
                <a:srgbClr val="003399">
                  <a:alpha val="80000"/>
                </a:srgbClr>
              </a:gs>
              <a:gs pos="52000">
                <a:srgbClr val="0066B2">
                  <a:alpha val="80000"/>
                </a:srgbClr>
              </a:gs>
            </a:gsLst>
            <a:lin ang="13500000" scaled="1"/>
          </a:gradFill>
          <a:ln>
            <a:noFill/>
          </a:ln>
          <a:effectLst/>
        </p:spPr>
        <p:style>
          <a:lnRef idx="1">
            <a:schemeClr val="accent2"/>
          </a:lnRef>
          <a:fillRef idx="3">
            <a:schemeClr val="accent2"/>
          </a:fillRef>
          <a:effectRef idx="2">
            <a:schemeClr val="accent2"/>
          </a:effectRef>
          <a:fontRef idx="minor">
            <a:schemeClr val="lt1"/>
          </a:fontRef>
        </p:style>
        <p:txBody>
          <a:bodyPr lIns="365760" rtlCol="0" anchor="ctr"/>
          <a:lstStyle>
            <a:defPPr>
              <a:defRPr lang="en-US"/>
            </a:defPPr>
            <a:lvl1pPr>
              <a:defRPr sz="28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4800" b="1" i="0" u="none" strike="noStrike" kern="1200" cap="none" spc="0" normalizeH="0" baseline="0" noProof="0" dirty="0" smtClean="0" bmk="_MailOriginal">
                <a:ln>
                  <a:noFill/>
                </a:ln>
                <a:solidFill>
                  <a:prstClr val="white"/>
                </a:solidFill>
                <a:effectLst/>
                <a:uLnTx/>
                <a:uFillTx/>
                <a:latin typeface="Arial" panose="020B0604020202020204" pitchFamily="34" charset="0"/>
                <a:ea typeface="+mn-ea"/>
                <a:cs typeface="Arial" panose="020B0604020202020204" pitchFamily="34" charset="0"/>
              </a:rPr>
              <a:t>Azure DevOps</a:t>
            </a:r>
            <a:endParaRPr kumimoji="0" lang="en-US" altLang="en-US" sz="4800" b="1" i="0" u="none" strike="noStrike" kern="1200" cap="none" spc="0" normalizeH="0" baseline="0" noProof="0" dirty="0" bmk="_MailOriginal">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CB9D63EF-3FC9-4BE3-9C7A-70379EEFB437}"/>
              </a:ext>
            </a:extLst>
          </p:cNvPr>
          <p:cNvSpPr txBox="1"/>
          <p:nvPr/>
        </p:nvSpPr>
        <p:spPr>
          <a:xfrm>
            <a:off x="3396343" y="4275765"/>
            <a:ext cx="6021977" cy="779026"/>
          </a:xfrm>
          <a:prstGeom prst="roundRect">
            <a:avLst>
              <a:gd name="adj" fmla="val 50000"/>
            </a:avLst>
          </a:prstGeom>
          <a:solidFill>
            <a:schemeClr val="bg1">
              <a:lumMod val="95000"/>
            </a:schemeClr>
          </a:solidFill>
        </p:spPr>
        <p:txBody>
          <a:bodyPr wrap="square" lIns="0" tIns="0" rIns="0" bIns="0" rtlCol="0" anchor="t">
            <a:spAutoFit/>
          </a:bodyPr>
          <a:lstStyle/>
          <a:p>
            <a:pPr lvl="0" algn="ctr">
              <a:defRPr/>
            </a:pPr>
            <a:r>
              <a:rPr lang="en-US" b="1" dirty="0">
                <a:solidFill>
                  <a:srgbClr val="0B2D71"/>
                </a:solidFill>
              </a:rPr>
              <a:t>Leveraging Boards, Repos &amp; Pipelines </a:t>
            </a:r>
            <a:r>
              <a:rPr lang="en-US" b="1" dirty="0" smtClean="0">
                <a:solidFill>
                  <a:srgbClr val="0B2D71"/>
                </a:solidFill>
              </a:rPr>
              <a:t>for </a:t>
            </a:r>
          </a:p>
          <a:p>
            <a:pPr lvl="0" algn="ctr">
              <a:defRPr/>
            </a:pPr>
            <a:r>
              <a:rPr lang="en-US" b="1" dirty="0" smtClean="0">
                <a:solidFill>
                  <a:srgbClr val="0B2D71"/>
                </a:solidFill>
              </a:rPr>
              <a:t>Continuous </a:t>
            </a:r>
            <a:r>
              <a:rPr lang="en-US" b="1" dirty="0">
                <a:solidFill>
                  <a:srgbClr val="0B2D71"/>
                </a:solidFill>
              </a:rPr>
              <a:t>Planning &amp; Delivery</a:t>
            </a:r>
            <a:endParaRPr kumimoji="0" lang="en-US" sz="1600" u="none" strike="noStrike" kern="1200" cap="none" spc="0" normalizeH="0" baseline="0" noProof="0" dirty="0">
              <a:ln>
                <a:noFill/>
              </a:ln>
              <a:solidFill>
                <a:srgbClr val="0B2D71"/>
              </a:solidFill>
              <a:effectLst/>
              <a:uLnTx/>
              <a:uFillTx/>
              <a:latin typeface="Arial"/>
              <a:ea typeface="+mn-ea"/>
              <a:cs typeface="+mn-cs"/>
            </a:endParaRPr>
          </a:p>
        </p:txBody>
      </p:sp>
    </p:spTree>
    <p:extLst>
      <p:ext uri="{BB962C8B-B14F-4D97-AF65-F5344CB8AC3E}">
        <p14:creationId xmlns:p14="http://schemas.microsoft.com/office/powerpoint/2010/main" val="330649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F3F659-BD70-43C0-8A41-F585F18F076A}"/>
              </a:ext>
            </a:extLst>
          </p:cNvPr>
          <p:cNvSpPr>
            <a:spLocks noGrp="1"/>
          </p:cNvSpPr>
          <p:nvPr>
            <p:ph type="title"/>
          </p:nvPr>
        </p:nvSpPr>
        <p:spPr/>
        <p:txBody>
          <a:bodyPr/>
          <a:lstStyle/>
          <a:p>
            <a:r>
              <a:rPr lang="en-US" dirty="0" smtClean="0"/>
              <a:t>Responsive Mobile App on Azure</a:t>
            </a:r>
            <a:endParaRPr lang="en-US" dirty="0"/>
          </a:p>
        </p:txBody>
      </p:sp>
      <p:pic>
        <p:nvPicPr>
          <p:cNvPr id="5" name="Picture 4"/>
          <p:cNvPicPr>
            <a:picLocks noChangeAspect="1"/>
          </p:cNvPicPr>
          <p:nvPr/>
        </p:nvPicPr>
        <p:blipFill>
          <a:blip r:embed="rId3"/>
          <a:stretch>
            <a:fillRect/>
          </a:stretch>
        </p:blipFill>
        <p:spPr>
          <a:xfrm>
            <a:off x="4558492" y="634128"/>
            <a:ext cx="6858060" cy="5699314"/>
          </a:xfrm>
          <a:prstGeom prst="rect">
            <a:avLst/>
          </a:prstGeom>
        </p:spPr>
      </p:pic>
      <p:pic>
        <p:nvPicPr>
          <p:cNvPr id="2" name="Picture 1"/>
          <p:cNvPicPr>
            <a:picLocks noChangeAspect="1"/>
          </p:cNvPicPr>
          <p:nvPr/>
        </p:nvPicPr>
        <p:blipFill>
          <a:blip r:embed="rId4"/>
          <a:stretch>
            <a:fillRect/>
          </a:stretch>
        </p:blipFill>
        <p:spPr>
          <a:xfrm>
            <a:off x="1513753" y="2025738"/>
            <a:ext cx="1458047" cy="1458047"/>
          </a:xfrm>
          <a:prstGeom prst="rect">
            <a:avLst/>
          </a:prstGeom>
        </p:spPr>
      </p:pic>
      <p:cxnSp>
        <p:nvCxnSpPr>
          <p:cNvPr id="4" name="Straight Arrow Connector 3"/>
          <p:cNvCxnSpPr>
            <a:stCxn id="2" idx="3"/>
          </p:cNvCxnSpPr>
          <p:nvPr/>
        </p:nvCxnSpPr>
        <p:spPr>
          <a:xfrm flipV="1">
            <a:off x="2971800" y="2754761"/>
            <a:ext cx="2025073" cy="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47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A997C7-AFB6-4B67-ACC8-467F498E8FB3}"/>
              </a:ext>
            </a:extLst>
          </p:cNvPr>
          <p:cNvSpPr/>
          <p:nvPr/>
        </p:nvSpPr>
        <p:spPr>
          <a:xfrm>
            <a:off x="509515" y="345090"/>
            <a:ext cx="10924427" cy="30909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Git – Single Repo with Sub-Folders</a:t>
            </a:r>
          </a:p>
        </p:txBody>
      </p:sp>
      <p:sp>
        <p:nvSpPr>
          <p:cNvPr id="7" name="Rectangle 6">
            <a:extLst>
              <a:ext uri="{FF2B5EF4-FFF2-40B4-BE49-F238E27FC236}">
                <a16:creationId xmlns:a16="http://schemas.microsoft.com/office/drawing/2014/main" id="{EAA997C7-AFB6-4B67-ACC8-467F498E8FB3}"/>
              </a:ext>
            </a:extLst>
          </p:cNvPr>
          <p:cNvSpPr/>
          <p:nvPr/>
        </p:nvSpPr>
        <p:spPr>
          <a:xfrm>
            <a:off x="2517058" y="758045"/>
            <a:ext cx="6384413" cy="32538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Mobile App - Development</a:t>
            </a:r>
            <a:endParaRPr lang="en-IN" sz="2000" dirty="0"/>
          </a:p>
        </p:txBody>
      </p:sp>
      <p:sp>
        <p:nvSpPr>
          <p:cNvPr id="8" name="Rounded Rectangle 7"/>
          <p:cNvSpPr/>
          <p:nvPr/>
        </p:nvSpPr>
        <p:spPr>
          <a:xfrm>
            <a:off x="4960211" y="1204030"/>
            <a:ext cx="1770408" cy="4180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antimalware</a:t>
            </a:r>
          </a:p>
        </p:txBody>
      </p:sp>
      <p:sp>
        <p:nvSpPr>
          <p:cNvPr id="9" name="Rounded Rectangle 8"/>
          <p:cNvSpPr/>
          <p:nvPr/>
        </p:nvSpPr>
        <p:spPr>
          <a:xfrm>
            <a:off x="7396509" y="1204030"/>
            <a:ext cx="1770408" cy="4180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frontend</a:t>
            </a:r>
          </a:p>
        </p:txBody>
      </p:sp>
      <p:sp>
        <p:nvSpPr>
          <p:cNvPr id="10" name="Rounded Rectangle 9"/>
          <p:cNvSpPr/>
          <p:nvPr/>
        </p:nvSpPr>
        <p:spPr>
          <a:xfrm>
            <a:off x="9832808" y="1187287"/>
            <a:ext cx="1861025" cy="4180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backend</a:t>
            </a:r>
          </a:p>
        </p:txBody>
      </p:sp>
      <p:cxnSp>
        <p:nvCxnSpPr>
          <p:cNvPr id="12" name="Elbow Connector 11"/>
          <p:cNvCxnSpPr>
            <a:stCxn id="7" idx="1"/>
            <a:endCxn id="8" idx="1"/>
          </p:cNvCxnSpPr>
          <p:nvPr/>
        </p:nvCxnSpPr>
        <p:spPr>
          <a:xfrm rot="10800000" flipH="1" flipV="1">
            <a:off x="2517057" y="920734"/>
            <a:ext cx="2443153" cy="492300"/>
          </a:xfrm>
          <a:prstGeom prst="bentConnector3">
            <a:avLst>
              <a:gd name="adj1" fmla="val -12476"/>
            </a:avLst>
          </a:prstGeom>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3"/>
            <a:endCxn id="9" idx="1"/>
          </p:cNvCxnSpPr>
          <p:nvPr/>
        </p:nvCxnSpPr>
        <p:spPr>
          <a:xfrm>
            <a:off x="6730619" y="1413035"/>
            <a:ext cx="665891" cy="169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3"/>
            <a:endCxn id="10" idx="1"/>
          </p:cNvCxnSpPr>
          <p:nvPr/>
        </p:nvCxnSpPr>
        <p:spPr>
          <a:xfrm flipV="1">
            <a:off x="9166918" y="1396293"/>
            <a:ext cx="665889" cy="1674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84130" y="1121739"/>
            <a:ext cx="1297857" cy="276999"/>
          </a:xfrm>
          <a:prstGeom prst="rect">
            <a:avLst/>
          </a:prstGeom>
          <a:noFill/>
        </p:spPr>
        <p:txBody>
          <a:bodyPr wrap="square" rtlCol="0">
            <a:spAutoFit/>
          </a:bodyPr>
          <a:lstStyle/>
          <a:p>
            <a:r>
              <a:rPr lang="en-IN" sz="1200" dirty="0"/>
              <a:t>Folders</a:t>
            </a:r>
          </a:p>
        </p:txBody>
      </p:sp>
      <p:cxnSp>
        <p:nvCxnSpPr>
          <p:cNvPr id="19" name="Elbow Connector 18"/>
          <p:cNvCxnSpPr>
            <a:stCxn id="6" idx="1"/>
            <a:endCxn id="7" idx="1"/>
          </p:cNvCxnSpPr>
          <p:nvPr/>
        </p:nvCxnSpPr>
        <p:spPr>
          <a:xfrm rot="10800000" flipH="1" flipV="1">
            <a:off x="509514" y="499636"/>
            <a:ext cx="2007543" cy="421099"/>
          </a:xfrm>
          <a:prstGeom prst="bentConnector3">
            <a:avLst>
              <a:gd name="adj1" fmla="val -15183"/>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7589" y="643665"/>
            <a:ext cx="1297857" cy="276999"/>
          </a:xfrm>
          <a:prstGeom prst="rect">
            <a:avLst/>
          </a:prstGeom>
          <a:noFill/>
        </p:spPr>
        <p:txBody>
          <a:bodyPr wrap="square" rtlCol="0">
            <a:spAutoFit/>
          </a:bodyPr>
          <a:lstStyle/>
          <a:p>
            <a:r>
              <a:rPr lang="en-IN" sz="1200" dirty="0"/>
              <a:t>Branch</a:t>
            </a:r>
          </a:p>
        </p:txBody>
      </p:sp>
      <p:grpSp>
        <p:nvGrpSpPr>
          <p:cNvPr id="2" name="Group 1"/>
          <p:cNvGrpSpPr/>
          <p:nvPr/>
        </p:nvGrpSpPr>
        <p:grpSpPr>
          <a:xfrm>
            <a:off x="423952" y="1990754"/>
            <a:ext cx="11013268" cy="1908051"/>
            <a:chOff x="423952" y="1990754"/>
            <a:chExt cx="11013268" cy="1908051"/>
          </a:xfrm>
        </p:grpSpPr>
        <p:sp>
          <p:nvSpPr>
            <p:cNvPr id="21" name="Rectangle 20"/>
            <p:cNvSpPr/>
            <p:nvPr/>
          </p:nvSpPr>
          <p:spPr>
            <a:xfrm>
              <a:off x="509514" y="2003656"/>
              <a:ext cx="5923983" cy="5497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Build Pipeline – </a:t>
              </a:r>
              <a:r>
                <a:rPr lang="en-IN" sz="2000" dirty="0" err="1">
                  <a:solidFill>
                    <a:schemeClr val="tx1"/>
                  </a:solidFill>
                </a:rPr>
                <a:t>frontend_backend</a:t>
              </a:r>
              <a:r>
                <a:rPr lang="en-IN" sz="2000" dirty="0">
                  <a:solidFill>
                    <a:schemeClr val="tx1"/>
                  </a:solidFill>
                </a:rPr>
                <a:t>-CI</a:t>
              </a:r>
            </a:p>
          </p:txBody>
        </p:sp>
        <p:sp>
          <p:nvSpPr>
            <p:cNvPr id="22" name="Rectangle 21"/>
            <p:cNvSpPr/>
            <p:nvPr/>
          </p:nvSpPr>
          <p:spPr>
            <a:xfrm>
              <a:off x="512794" y="3368736"/>
              <a:ext cx="812273" cy="2856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en-IN" sz="1050" dirty="0">
                  <a:solidFill>
                    <a:schemeClr val="accent1">
                      <a:lumMod val="50000"/>
                    </a:schemeClr>
                  </a:solidFill>
                </a:rPr>
                <a:t>NPM Install</a:t>
              </a:r>
            </a:p>
          </p:txBody>
        </p:sp>
        <p:sp>
          <p:nvSpPr>
            <p:cNvPr id="23" name="Rectangle 22"/>
            <p:cNvSpPr/>
            <p:nvPr/>
          </p:nvSpPr>
          <p:spPr>
            <a:xfrm>
              <a:off x="1528133" y="3368736"/>
              <a:ext cx="812273" cy="2856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en-IN" sz="1050" dirty="0">
                  <a:solidFill>
                    <a:schemeClr val="accent1">
                      <a:lumMod val="50000"/>
                    </a:schemeClr>
                  </a:solidFill>
                </a:rPr>
                <a:t>NPM Build</a:t>
              </a:r>
            </a:p>
          </p:txBody>
        </p:sp>
        <p:sp>
          <p:nvSpPr>
            <p:cNvPr id="24" name="Rectangle 23"/>
            <p:cNvSpPr/>
            <p:nvPr/>
          </p:nvSpPr>
          <p:spPr>
            <a:xfrm>
              <a:off x="2562510" y="3368736"/>
              <a:ext cx="812273" cy="2856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accent1">
                      <a:lumMod val="50000"/>
                    </a:schemeClr>
                  </a:solidFill>
                </a:rPr>
                <a:t>Publish</a:t>
              </a:r>
            </a:p>
          </p:txBody>
        </p:sp>
        <p:sp>
          <p:nvSpPr>
            <p:cNvPr id="25" name="Rectangle 24"/>
            <p:cNvSpPr/>
            <p:nvPr/>
          </p:nvSpPr>
          <p:spPr>
            <a:xfrm>
              <a:off x="4605885" y="3328748"/>
              <a:ext cx="812273" cy="2856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accent1">
                      <a:lumMod val="50000"/>
                    </a:schemeClr>
                  </a:solidFill>
                </a:rPr>
                <a:t>Nuget</a:t>
              </a:r>
              <a:endParaRPr lang="en-IN" sz="1200" dirty="0">
                <a:solidFill>
                  <a:schemeClr val="accent1">
                    <a:lumMod val="50000"/>
                  </a:schemeClr>
                </a:solidFill>
              </a:endParaRPr>
            </a:p>
          </p:txBody>
        </p:sp>
        <p:sp>
          <p:nvSpPr>
            <p:cNvPr id="26" name="Rectangle 25"/>
            <p:cNvSpPr/>
            <p:nvPr/>
          </p:nvSpPr>
          <p:spPr>
            <a:xfrm>
              <a:off x="5621225" y="3328748"/>
              <a:ext cx="812273" cy="2856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accent1">
                      <a:lumMod val="50000"/>
                    </a:schemeClr>
                  </a:solidFill>
                </a:rPr>
                <a:t>VS Build</a:t>
              </a:r>
            </a:p>
          </p:txBody>
        </p:sp>
        <p:sp>
          <p:nvSpPr>
            <p:cNvPr id="27" name="Rectangle 26"/>
            <p:cNvSpPr/>
            <p:nvPr/>
          </p:nvSpPr>
          <p:spPr>
            <a:xfrm>
              <a:off x="6655601" y="3328748"/>
              <a:ext cx="812273" cy="2856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accent1">
                      <a:lumMod val="50000"/>
                    </a:schemeClr>
                  </a:solidFill>
                </a:rPr>
                <a:t>Publish</a:t>
              </a:r>
            </a:p>
          </p:txBody>
        </p:sp>
        <p:sp>
          <p:nvSpPr>
            <p:cNvPr id="29" name="Rounded Rectangle 28"/>
            <p:cNvSpPr/>
            <p:nvPr/>
          </p:nvSpPr>
          <p:spPr>
            <a:xfrm>
              <a:off x="836866" y="2867387"/>
              <a:ext cx="2219375" cy="4180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Agent – Front End</a:t>
              </a:r>
            </a:p>
          </p:txBody>
        </p:sp>
        <p:sp>
          <p:nvSpPr>
            <p:cNvPr id="30" name="Rounded Rectangle 29"/>
            <p:cNvSpPr/>
            <p:nvPr/>
          </p:nvSpPr>
          <p:spPr>
            <a:xfrm>
              <a:off x="4879323" y="2846780"/>
              <a:ext cx="2219375" cy="4180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Agent – API</a:t>
              </a:r>
            </a:p>
          </p:txBody>
        </p:sp>
        <p:sp>
          <p:nvSpPr>
            <p:cNvPr id="31" name="Rounded Rectangle 30"/>
            <p:cNvSpPr/>
            <p:nvPr/>
          </p:nvSpPr>
          <p:spPr>
            <a:xfrm>
              <a:off x="8764019" y="2811812"/>
              <a:ext cx="2332972" cy="4180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Agent – </a:t>
              </a:r>
              <a:r>
                <a:rPr lang="en-IN" dirty="0" err="1"/>
                <a:t>AntiMalware</a:t>
              </a:r>
              <a:endParaRPr lang="en-IN" dirty="0"/>
            </a:p>
          </p:txBody>
        </p:sp>
        <p:sp>
          <p:nvSpPr>
            <p:cNvPr id="32" name="Rounded Rectangle 31"/>
            <p:cNvSpPr/>
            <p:nvPr/>
          </p:nvSpPr>
          <p:spPr>
            <a:xfrm>
              <a:off x="423952" y="3343812"/>
              <a:ext cx="3065835" cy="5549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r"/>
              <a:r>
                <a:rPr lang="en-IN" sz="1200" dirty="0">
                  <a:solidFill>
                    <a:schemeClr val="accent1">
                      <a:lumMod val="50000"/>
                    </a:schemeClr>
                  </a:solidFill>
                </a:rPr>
                <a:t>Phase 1</a:t>
              </a:r>
            </a:p>
          </p:txBody>
        </p:sp>
        <p:sp>
          <p:nvSpPr>
            <p:cNvPr id="33" name="Rounded Rectangle 32"/>
            <p:cNvSpPr/>
            <p:nvPr/>
          </p:nvSpPr>
          <p:spPr>
            <a:xfrm>
              <a:off x="4521801" y="3300448"/>
              <a:ext cx="3065835" cy="5549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r"/>
              <a:r>
                <a:rPr lang="en-IN" sz="1200" dirty="0">
                  <a:solidFill>
                    <a:schemeClr val="accent1">
                      <a:lumMod val="50000"/>
                    </a:schemeClr>
                  </a:solidFill>
                </a:rPr>
                <a:t>Phase 1</a:t>
              </a:r>
            </a:p>
          </p:txBody>
        </p:sp>
        <p:sp>
          <p:nvSpPr>
            <p:cNvPr id="34" name="Rectangle 33"/>
            <p:cNvSpPr/>
            <p:nvPr/>
          </p:nvSpPr>
          <p:spPr>
            <a:xfrm>
              <a:off x="8455469" y="3329371"/>
              <a:ext cx="812273" cy="2856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accent1">
                      <a:lumMod val="50000"/>
                    </a:schemeClr>
                  </a:solidFill>
                </a:rPr>
                <a:t>Nuget</a:t>
              </a:r>
              <a:endParaRPr lang="en-IN" sz="1200" dirty="0">
                <a:solidFill>
                  <a:schemeClr val="accent1">
                    <a:lumMod val="50000"/>
                  </a:schemeClr>
                </a:solidFill>
              </a:endParaRPr>
            </a:p>
          </p:txBody>
        </p:sp>
        <p:sp>
          <p:nvSpPr>
            <p:cNvPr id="35" name="Rectangle 34"/>
            <p:cNvSpPr/>
            <p:nvPr/>
          </p:nvSpPr>
          <p:spPr>
            <a:xfrm>
              <a:off x="9470809" y="3329371"/>
              <a:ext cx="812273" cy="2856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accent1">
                      <a:lumMod val="50000"/>
                    </a:schemeClr>
                  </a:solidFill>
                </a:rPr>
                <a:t>VS Build</a:t>
              </a:r>
            </a:p>
          </p:txBody>
        </p:sp>
        <p:sp>
          <p:nvSpPr>
            <p:cNvPr id="36" name="Rectangle 35"/>
            <p:cNvSpPr/>
            <p:nvPr/>
          </p:nvSpPr>
          <p:spPr>
            <a:xfrm>
              <a:off x="10505185" y="3329371"/>
              <a:ext cx="812273" cy="2856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accent1">
                      <a:lumMod val="50000"/>
                    </a:schemeClr>
                  </a:solidFill>
                </a:rPr>
                <a:t>Publish</a:t>
              </a:r>
            </a:p>
          </p:txBody>
        </p:sp>
        <p:sp>
          <p:nvSpPr>
            <p:cNvPr id="37" name="Rounded Rectangle 36"/>
            <p:cNvSpPr/>
            <p:nvPr/>
          </p:nvSpPr>
          <p:spPr>
            <a:xfrm>
              <a:off x="8371385" y="3301071"/>
              <a:ext cx="3065835" cy="5549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r"/>
              <a:r>
                <a:rPr lang="en-IN" sz="1200" dirty="0">
                  <a:solidFill>
                    <a:schemeClr val="accent1">
                      <a:lumMod val="50000"/>
                    </a:schemeClr>
                  </a:solidFill>
                </a:rPr>
                <a:t>Phase 1</a:t>
              </a:r>
            </a:p>
          </p:txBody>
        </p:sp>
        <p:cxnSp>
          <p:nvCxnSpPr>
            <p:cNvPr id="38" name="Elbow Connector 37"/>
            <p:cNvCxnSpPr>
              <a:stCxn id="21" idx="2"/>
              <a:endCxn id="29" idx="0"/>
            </p:cNvCxnSpPr>
            <p:nvPr/>
          </p:nvCxnSpPr>
          <p:spPr>
            <a:xfrm rot="5400000">
              <a:off x="2552055" y="1947936"/>
              <a:ext cx="313949" cy="15249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1" idx="2"/>
              <a:endCxn id="30" idx="0"/>
            </p:cNvCxnSpPr>
            <p:nvPr/>
          </p:nvCxnSpPr>
          <p:spPr>
            <a:xfrm rot="16200000" flipH="1">
              <a:off x="4583587" y="1441356"/>
              <a:ext cx="293343" cy="25175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730619" y="1990754"/>
              <a:ext cx="4647252" cy="5497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Build Pipeline – antimalware-CI</a:t>
              </a:r>
            </a:p>
          </p:txBody>
        </p:sp>
        <p:cxnSp>
          <p:nvCxnSpPr>
            <p:cNvPr id="49" name="Elbow Connector 48"/>
            <p:cNvCxnSpPr>
              <a:stCxn id="45" idx="2"/>
              <a:endCxn id="31" idx="0"/>
            </p:cNvCxnSpPr>
            <p:nvPr/>
          </p:nvCxnSpPr>
          <p:spPr>
            <a:xfrm rot="16200000" flipH="1">
              <a:off x="9356738" y="2238044"/>
              <a:ext cx="271276" cy="87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98357" y="4019889"/>
            <a:ext cx="11326568" cy="2347224"/>
            <a:chOff x="598357" y="4019889"/>
            <a:chExt cx="11326568" cy="2347224"/>
          </a:xfrm>
        </p:grpSpPr>
        <p:sp>
          <p:nvSpPr>
            <p:cNvPr id="50" name="Rectangle 49">
              <a:extLst>
                <a:ext uri="{FF2B5EF4-FFF2-40B4-BE49-F238E27FC236}">
                  <a16:creationId xmlns:a16="http://schemas.microsoft.com/office/drawing/2014/main" id="{EAA997C7-AFB6-4B67-ACC8-467F498E8FB3}"/>
                </a:ext>
              </a:extLst>
            </p:cNvPr>
            <p:cNvSpPr/>
            <p:nvPr/>
          </p:nvSpPr>
          <p:spPr>
            <a:xfrm>
              <a:off x="598357" y="4038508"/>
              <a:ext cx="5835139" cy="5784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Release Pipeline – </a:t>
              </a:r>
              <a:r>
                <a:rPr lang="en-IN" sz="2000" dirty="0" err="1"/>
                <a:t>frontend_backend-CD_Dev</a:t>
              </a:r>
              <a:endParaRPr lang="en-IN" sz="2000" dirty="0"/>
            </a:p>
          </p:txBody>
        </p:sp>
        <p:sp>
          <p:nvSpPr>
            <p:cNvPr id="51" name="Rectangle 50">
              <a:extLst>
                <a:ext uri="{FF2B5EF4-FFF2-40B4-BE49-F238E27FC236}">
                  <a16:creationId xmlns:a16="http://schemas.microsoft.com/office/drawing/2014/main" id="{EAA997C7-AFB6-4B67-ACC8-467F498E8FB3}"/>
                </a:ext>
              </a:extLst>
            </p:cNvPr>
            <p:cNvSpPr/>
            <p:nvPr/>
          </p:nvSpPr>
          <p:spPr>
            <a:xfrm>
              <a:off x="6730619" y="4019889"/>
              <a:ext cx="4647252" cy="5784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Release Pipeline – antimalware-</a:t>
              </a:r>
              <a:r>
                <a:rPr lang="en-IN" sz="2000" dirty="0" err="1"/>
                <a:t>CD_Dev</a:t>
              </a:r>
              <a:endParaRPr lang="en-IN" sz="2000" dirty="0"/>
            </a:p>
          </p:txBody>
        </p:sp>
        <p:sp>
          <p:nvSpPr>
            <p:cNvPr id="53" name="Rectangle 52"/>
            <p:cNvSpPr/>
            <p:nvPr/>
          </p:nvSpPr>
          <p:spPr>
            <a:xfrm>
              <a:off x="3575350" y="5152409"/>
              <a:ext cx="2858145" cy="5584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DEV Environment</a:t>
              </a:r>
            </a:p>
            <a:p>
              <a:pPr algn="ctr"/>
              <a:r>
                <a:rPr lang="en-IN" sz="1200" dirty="0" err="1">
                  <a:solidFill>
                    <a:schemeClr val="accent1">
                      <a:lumMod val="50000"/>
                    </a:schemeClr>
                  </a:solidFill>
                </a:rPr>
                <a:t>DNS_SafetyApp_Dev</a:t>
              </a:r>
              <a:endParaRPr lang="en-IN" sz="1200" dirty="0">
                <a:solidFill>
                  <a:schemeClr val="accent1">
                    <a:lumMod val="50000"/>
                  </a:schemeClr>
                </a:solidFill>
              </a:endParaRPr>
            </a:p>
          </p:txBody>
        </p:sp>
        <p:sp>
          <p:nvSpPr>
            <p:cNvPr id="55" name="Rectangle 54"/>
            <p:cNvSpPr/>
            <p:nvPr/>
          </p:nvSpPr>
          <p:spPr>
            <a:xfrm>
              <a:off x="3582948" y="5808674"/>
              <a:ext cx="2858145" cy="55843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Test Environment</a:t>
              </a:r>
            </a:p>
            <a:p>
              <a:pPr algn="ctr"/>
              <a:r>
                <a:rPr lang="en-IN" sz="1200" dirty="0" err="1">
                  <a:solidFill>
                    <a:schemeClr val="accent1">
                      <a:lumMod val="50000"/>
                    </a:schemeClr>
                  </a:solidFill>
                </a:rPr>
                <a:t>DNS_SafetyApp_Test</a:t>
              </a:r>
              <a:endParaRPr lang="en-IN" sz="1200" dirty="0">
                <a:solidFill>
                  <a:schemeClr val="accent1">
                    <a:lumMod val="50000"/>
                  </a:schemeClr>
                </a:solidFill>
              </a:endParaRPr>
            </a:p>
          </p:txBody>
        </p:sp>
        <p:cxnSp>
          <p:nvCxnSpPr>
            <p:cNvPr id="57" name="Elbow Connector 56"/>
            <p:cNvCxnSpPr>
              <a:stCxn id="50" idx="1"/>
              <a:endCxn id="53" idx="1"/>
            </p:cNvCxnSpPr>
            <p:nvPr/>
          </p:nvCxnSpPr>
          <p:spPr>
            <a:xfrm rot="10800000" flipH="1" flipV="1">
              <a:off x="598357" y="4327727"/>
              <a:ext cx="2976992" cy="1103901"/>
            </a:xfrm>
            <a:prstGeom prst="bentConnector3">
              <a:avLst>
                <a:gd name="adj1" fmla="val -10239"/>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98358" y="4796429"/>
              <a:ext cx="1239033" cy="5584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accent1">
                      <a:lumMod val="50000"/>
                    </a:schemeClr>
                  </a:solidFill>
                </a:rPr>
                <a:t>Artifact</a:t>
              </a:r>
              <a:r>
                <a:rPr lang="en-IN" sz="1200" dirty="0">
                  <a:solidFill>
                    <a:schemeClr val="accent1">
                      <a:lumMod val="50000"/>
                    </a:schemeClr>
                  </a:solidFill>
                </a:rPr>
                <a:t> – </a:t>
              </a:r>
            </a:p>
            <a:p>
              <a:pPr algn="ctr"/>
              <a:r>
                <a:rPr lang="en-IN" sz="1200" b="1" dirty="0">
                  <a:solidFill>
                    <a:schemeClr val="accent1">
                      <a:lumMod val="50000"/>
                    </a:schemeClr>
                  </a:solidFill>
                </a:rPr>
                <a:t>Frontend</a:t>
              </a:r>
            </a:p>
          </p:txBody>
        </p:sp>
        <p:sp>
          <p:nvSpPr>
            <p:cNvPr id="59" name="Rectangle 58"/>
            <p:cNvSpPr/>
            <p:nvPr/>
          </p:nvSpPr>
          <p:spPr>
            <a:xfrm>
              <a:off x="1958906" y="4786152"/>
              <a:ext cx="1239033" cy="5584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accent1">
                      <a:lumMod val="50000"/>
                    </a:schemeClr>
                  </a:solidFill>
                </a:rPr>
                <a:t>Artifact</a:t>
              </a:r>
              <a:r>
                <a:rPr lang="en-IN" sz="1200" dirty="0">
                  <a:solidFill>
                    <a:schemeClr val="accent1">
                      <a:lumMod val="50000"/>
                    </a:schemeClr>
                  </a:solidFill>
                </a:rPr>
                <a:t> – </a:t>
              </a:r>
            </a:p>
            <a:p>
              <a:pPr algn="ctr"/>
              <a:r>
                <a:rPr lang="en-IN" sz="1200" b="1" dirty="0">
                  <a:solidFill>
                    <a:schemeClr val="accent1">
                      <a:lumMod val="50000"/>
                    </a:schemeClr>
                  </a:solidFill>
                </a:rPr>
                <a:t>Backend</a:t>
              </a:r>
            </a:p>
          </p:txBody>
        </p:sp>
        <p:cxnSp>
          <p:nvCxnSpPr>
            <p:cNvPr id="61" name="Elbow Connector 60"/>
            <p:cNvCxnSpPr>
              <a:stCxn id="51" idx="2"/>
              <a:endCxn id="53" idx="3"/>
            </p:cNvCxnSpPr>
            <p:nvPr/>
          </p:nvCxnSpPr>
          <p:spPr>
            <a:xfrm rot="5400000">
              <a:off x="7327220" y="3704604"/>
              <a:ext cx="833301" cy="26207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227761" y="4796428"/>
              <a:ext cx="1239033" cy="5584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accent1">
                      <a:lumMod val="50000"/>
                    </a:schemeClr>
                  </a:solidFill>
                </a:rPr>
                <a:t>Artifact</a:t>
              </a:r>
              <a:r>
                <a:rPr lang="en-IN" sz="1200" dirty="0">
                  <a:solidFill>
                    <a:schemeClr val="accent1">
                      <a:lumMod val="50000"/>
                    </a:schemeClr>
                  </a:solidFill>
                </a:rPr>
                <a:t> – </a:t>
              </a:r>
            </a:p>
            <a:p>
              <a:pPr algn="ctr"/>
              <a:r>
                <a:rPr lang="en-IN" sz="1200" b="1" dirty="0">
                  <a:solidFill>
                    <a:schemeClr val="accent1">
                      <a:lumMod val="50000"/>
                    </a:schemeClr>
                  </a:solidFill>
                </a:rPr>
                <a:t>Antimalware</a:t>
              </a:r>
            </a:p>
          </p:txBody>
        </p:sp>
        <p:pic>
          <p:nvPicPr>
            <p:cNvPr id="63" name="Picture 62"/>
            <p:cNvPicPr>
              <a:picLocks noChangeAspect="1"/>
            </p:cNvPicPr>
            <p:nvPr/>
          </p:nvPicPr>
          <p:blipFill>
            <a:blip r:embed="rId2"/>
            <a:stretch>
              <a:fillRect/>
            </a:stretch>
          </p:blipFill>
          <p:spPr>
            <a:xfrm>
              <a:off x="10439744" y="4619355"/>
              <a:ext cx="1059155" cy="631213"/>
            </a:xfrm>
            <a:prstGeom prst="rect">
              <a:avLst/>
            </a:prstGeom>
          </p:spPr>
        </p:pic>
        <p:sp>
          <p:nvSpPr>
            <p:cNvPr id="64" name="Rectangle 63"/>
            <p:cNvSpPr/>
            <p:nvPr/>
          </p:nvSpPr>
          <p:spPr>
            <a:xfrm>
              <a:off x="10158095" y="5155175"/>
              <a:ext cx="1766830" cy="307777"/>
            </a:xfrm>
            <a:prstGeom prst="rect">
              <a:avLst/>
            </a:prstGeom>
          </p:spPr>
          <p:txBody>
            <a:bodyPr wrap="none">
              <a:spAutoFit/>
            </a:bodyPr>
            <a:lstStyle/>
            <a:p>
              <a:pPr algn="r"/>
              <a:r>
                <a:rPr lang="en-IN" sz="1400" dirty="0">
                  <a:solidFill>
                    <a:schemeClr val="accent1">
                      <a:lumMod val="50000"/>
                    </a:schemeClr>
                  </a:solidFill>
                </a:rPr>
                <a:t>Release Dashboard</a:t>
              </a:r>
            </a:p>
          </p:txBody>
        </p:sp>
      </p:grpSp>
    </p:spTree>
    <p:extLst>
      <p:ext uri="{BB962C8B-B14F-4D97-AF65-F5344CB8AC3E}">
        <p14:creationId xmlns:p14="http://schemas.microsoft.com/office/powerpoint/2010/main" val="244537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BB46F4-194E-4164-9C3F-74EFFD0375EA}"/>
              </a:ext>
            </a:extLst>
          </p:cNvPr>
          <p:cNvSpPr>
            <a:spLocks noGrp="1"/>
          </p:cNvSpPr>
          <p:nvPr>
            <p:ph type="title"/>
          </p:nvPr>
        </p:nvSpPr>
        <p:spPr/>
        <p:txBody>
          <a:bodyPr/>
          <a:lstStyle/>
          <a:p>
            <a:r>
              <a:rPr lang="en-US" dirty="0" err="1" smtClean="0"/>
              <a:t>Walkthru</a:t>
            </a:r>
            <a:r>
              <a:rPr lang="en-US" dirty="0" smtClean="0"/>
              <a:t> of Azure DevOps project</a:t>
            </a:r>
            <a:endParaRPr lang="en-US" dirty="0"/>
          </a:p>
        </p:txBody>
      </p:sp>
    </p:spTree>
    <p:extLst>
      <p:ext uri="{BB962C8B-B14F-4D97-AF65-F5344CB8AC3E}">
        <p14:creationId xmlns:p14="http://schemas.microsoft.com/office/powerpoint/2010/main" val="1524778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EB4D5E-259A-4943-82B9-07F3D5996E13}"/>
              </a:ext>
            </a:extLst>
          </p:cNvPr>
          <p:cNvSpPr>
            <a:spLocks noGrp="1"/>
          </p:cNvSpPr>
          <p:nvPr>
            <p:ph type="sldNum"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p:txBody>
      </p:sp>
      <p:sp>
        <p:nvSpPr>
          <p:cNvPr id="7" name="TextBox 6">
            <a:extLst>
              <a:ext uri="{FF2B5EF4-FFF2-40B4-BE49-F238E27FC236}">
                <a16:creationId xmlns:a16="http://schemas.microsoft.com/office/drawing/2014/main" id="{7097DAD8-34AB-4A48-8ABD-F32C097CAF12}"/>
              </a:ext>
            </a:extLst>
          </p:cNvPr>
          <p:cNvSpPr txBox="1"/>
          <p:nvPr/>
        </p:nvSpPr>
        <p:spPr bwMode="white">
          <a:xfrm>
            <a:off x="1" y="3177525"/>
            <a:ext cx="12191999" cy="1232868"/>
          </a:xfrm>
          <a:prstGeom prst="roundRect">
            <a:avLst>
              <a:gd name="adj" fmla="val 9085"/>
            </a:avLst>
          </a:prstGeom>
          <a:gradFill>
            <a:gsLst>
              <a:gs pos="0">
                <a:srgbClr val="003399">
                  <a:alpha val="80000"/>
                </a:srgbClr>
              </a:gs>
              <a:gs pos="100000">
                <a:srgbClr val="003399">
                  <a:alpha val="80000"/>
                </a:srgbClr>
              </a:gs>
              <a:gs pos="52000">
                <a:srgbClr val="0066B2">
                  <a:alpha val="80000"/>
                </a:srgbClr>
              </a:gs>
            </a:gsLst>
            <a:lin ang="13500000" scaled="1"/>
          </a:gradFill>
          <a:ln>
            <a:noFill/>
          </a:ln>
          <a:effectLst/>
        </p:spPr>
        <p:style>
          <a:lnRef idx="1">
            <a:schemeClr val="accent2"/>
          </a:lnRef>
          <a:fillRef idx="3">
            <a:schemeClr val="accent2"/>
          </a:fillRef>
          <a:effectRef idx="2">
            <a:schemeClr val="accent2"/>
          </a:effectRef>
          <a:fontRef idx="minor">
            <a:schemeClr val="lt1"/>
          </a:fontRef>
        </p:style>
        <p:txBody>
          <a:bodyPr lIns="365760" rtlCol="0" anchor="ctr"/>
          <a:lstStyle>
            <a:defPPr>
              <a:defRPr lang="en-US"/>
            </a:defPPr>
            <a:lvl1pPr>
              <a:defRPr sz="28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4800" b="1" i="0" u="none" strike="noStrike" kern="1200" cap="none" spc="0" normalizeH="0" baseline="0" noProof="0" bmk="_MailOriginal">
                <a:ln>
                  <a:noFill/>
                </a:ln>
                <a:solidFill>
                  <a:prstClr val="white"/>
                </a:solidFill>
                <a:effectLst/>
                <a:uLnTx/>
                <a:uFillTx/>
                <a:latin typeface="Arial" panose="020B0604020202020204" pitchFamily="34" charset="0"/>
                <a:ea typeface="+mn-ea"/>
                <a:cs typeface="Arial" panose="020B0604020202020204" pitchFamily="34" charset="0"/>
              </a:rPr>
              <a:t>Q&amp;A</a:t>
            </a:r>
            <a:endParaRPr kumimoji="0" lang="en-US" altLang="en-US" sz="4800" b="1" i="0" u="none" strike="noStrike" kern="1200" cap="none" spc="0" normalizeH="0" baseline="0" noProof="0" dirty="0" bmk="_MailOriginal">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064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3ACE-DFDA-4DD1-9C1E-087A9A27BFD6}"/>
              </a:ext>
            </a:extLst>
          </p:cNvPr>
          <p:cNvSpPr>
            <a:spLocks noGrp="1"/>
          </p:cNvSpPr>
          <p:nvPr>
            <p:ph type="title"/>
          </p:nvPr>
        </p:nvSpPr>
        <p:spPr>
          <a:xfrm>
            <a:off x="344854" y="165445"/>
            <a:ext cx="11533800" cy="468683"/>
          </a:xfrm>
        </p:spPr>
        <p:txBody>
          <a:bodyPr/>
          <a:lstStyle/>
          <a:p>
            <a:r>
              <a:rPr lang="en-US" dirty="0"/>
              <a:t>Questions or Thoughts?</a:t>
            </a:r>
          </a:p>
        </p:txBody>
      </p:sp>
      <p:sp>
        <p:nvSpPr>
          <p:cNvPr id="4" name="Slide Number Placeholder 3">
            <a:extLst>
              <a:ext uri="{FF2B5EF4-FFF2-40B4-BE49-F238E27FC236}">
                <a16:creationId xmlns:a16="http://schemas.microsoft.com/office/drawing/2014/main" id="{6FE18B47-20A7-435F-BA07-0BFC1AE71DFF}"/>
              </a:ext>
            </a:extLst>
          </p:cNvPr>
          <p:cNvSpPr>
            <a:spLocks noGrp="1"/>
          </p:cNvSpPr>
          <p:nvPr>
            <p:ph type="sldNum" sz="quarter" idx="4294967295"/>
          </p:nvPr>
        </p:nvSpPr>
        <p:spPr>
          <a:xfrm>
            <a:off x="0" y="1223010"/>
            <a:ext cx="0" cy="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p:txBody>
      </p:sp>
      <p:sp>
        <p:nvSpPr>
          <p:cNvPr id="22" name="Rectangle: Rounded Corners 21">
            <a:extLst>
              <a:ext uri="{FF2B5EF4-FFF2-40B4-BE49-F238E27FC236}">
                <a16:creationId xmlns:a16="http://schemas.microsoft.com/office/drawing/2014/main" id="{4393EDFA-A104-4BFB-9229-66A731F7D9EE}"/>
              </a:ext>
            </a:extLst>
          </p:cNvPr>
          <p:cNvSpPr/>
          <p:nvPr/>
        </p:nvSpPr>
        <p:spPr>
          <a:xfrm>
            <a:off x="1033620" y="3756908"/>
            <a:ext cx="10530377" cy="923775"/>
          </a:xfrm>
          <a:prstGeom prst="roundRect">
            <a:avLst>
              <a:gd name="adj" fmla="val 7575"/>
            </a:avLst>
          </a:prstGeom>
          <a:noFill/>
          <a:ln w="76200" cap="flat" cmpd="sng" algn="ctr">
            <a:solidFill>
              <a:srgbClr val="A5A5A5"/>
            </a:solidFill>
            <a:prstDash val="solid"/>
            <a:miter lim="800000"/>
          </a:ln>
          <a:effectLst/>
        </p:spPr>
        <p:txBody>
          <a:bodyPr wrap="square" lIns="0" tIns="0" rIns="0" bIns="0" anchor="b">
            <a:norm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prstClr val="black"/>
                </a:solidFill>
                <a:effectLst/>
                <a:uLnTx/>
                <a:uFillTx/>
                <a:latin typeface="ApolloTT" panose="00000300000000000000" pitchFamily="2" charset="0"/>
                <a:ea typeface="+mn-ea"/>
                <a:cs typeface="+mn-cs"/>
              </a:rPr>
              <a:t>MS00564059@TechMahindra.com</a:t>
            </a:r>
            <a:endParaRPr kumimoji="0" lang="en-US" sz="3600" b="1" i="0" u="none" strike="noStrike" kern="0" cap="none" spc="0" normalizeH="0" baseline="0" noProof="0" dirty="0">
              <a:ln>
                <a:noFill/>
              </a:ln>
              <a:solidFill>
                <a:prstClr val="black"/>
              </a:solidFill>
              <a:effectLst/>
              <a:uLnTx/>
              <a:uFillTx/>
              <a:latin typeface="ApolloTT" panose="00000300000000000000" pitchFamily="2" charset="0"/>
              <a:ea typeface="+mn-ea"/>
              <a:cs typeface="+mn-cs"/>
            </a:endParaRPr>
          </a:p>
        </p:txBody>
      </p:sp>
      <p:sp>
        <p:nvSpPr>
          <p:cNvPr id="24" name="Rectangle: Rounded Corners 23">
            <a:hlinkClick r:id="rId4"/>
            <a:extLst>
              <a:ext uri="{FF2B5EF4-FFF2-40B4-BE49-F238E27FC236}">
                <a16:creationId xmlns:a16="http://schemas.microsoft.com/office/drawing/2014/main" id="{3796D5F9-2112-4715-AFAA-FCE8FAA46278}"/>
              </a:ext>
            </a:extLst>
          </p:cNvPr>
          <p:cNvSpPr/>
          <p:nvPr/>
        </p:nvSpPr>
        <p:spPr>
          <a:xfrm>
            <a:off x="3396712" y="4941690"/>
            <a:ext cx="4943460" cy="1031848"/>
          </a:xfrm>
          <a:prstGeom prst="roundRect">
            <a:avLst>
              <a:gd name="adj" fmla="val 7575"/>
            </a:avLst>
          </a:prstGeom>
          <a:noFill/>
          <a:ln w="76200" cap="flat" cmpd="sng" algn="ctr">
            <a:solidFill>
              <a:srgbClr val="A5A5A5"/>
            </a:solidFill>
            <a:prstDash val="solid"/>
            <a:miter lim="800000"/>
          </a:ln>
          <a:effectLst/>
        </p:spPr>
        <p:txBody>
          <a:bodyPr wrap="square" lIns="0" tIns="0" rIns="0" bIns="0" anchor="ctr">
            <a:norm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ApolloTT" panose="00000300000000000000" pitchFamily="2" charset="0"/>
                <a:ea typeface="+mn-ea"/>
                <a:cs typeface="+mn-cs"/>
              </a:rPr>
              <a:t>Keep participating in </a:t>
            </a:r>
            <a:r>
              <a:rPr lang="en-US" sz="3600" b="1" kern="0" dirty="0">
                <a:solidFill>
                  <a:prstClr val="black"/>
                </a:solidFill>
                <a:latin typeface="ApolloTT" panose="00000300000000000000" pitchFamily="2" charset="0"/>
              </a:rPr>
              <a:t>Azure</a:t>
            </a:r>
            <a:r>
              <a:rPr kumimoji="0" lang="en-US" sz="2400" b="0" i="0" u="none" strike="noStrike" kern="0" cap="none" spc="0" normalizeH="0" baseline="0" noProof="0" dirty="0" smtClean="0">
                <a:ln>
                  <a:noFill/>
                </a:ln>
                <a:solidFill>
                  <a:prstClr val="black"/>
                </a:solidFill>
                <a:effectLst/>
                <a:uLnTx/>
                <a:uFillTx/>
                <a:latin typeface="ApolloTT" panose="00000300000000000000" pitchFamily="2" charset="0"/>
                <a:ea typeface="+mn-ea"/>
                <a:cs typeface="+mn-cs"/>
              </a:rPr>
              <a:t> </a:t>
            </a:r>
            <a:r>
              <a:rPr kumimoji="0" lang="en-US" sz="3600" b="1" i="0" u="none" strike="noStrike" kern="0" cap="none" spc="0" normalizeH="0" baseline="0" noProof="0" dirty="0" smtClean="0">
                <a:ln>
                  <a:noFill/>
                </a:ln>
                <a:solidFill>
                  <a:prstClr val="black"/>
                </a:solidFill>
                <a:effectLst/>
                <a:uLnTx/>
                <a:uFillTx/>
                <a:latin typeface="ApolloTT" panose="00000300000000000000" pitchFamily="2" charset="0"/>
                <a:ea typeface="+mn-ea"/>
                <a:cs typeface="+mn-cs"/>
              </a:rPr>
              <a:t>Meetups</a:t>
            </a:r>
            <a:endParaRPr kumimoji="0" lang="en-US" sz="3600" b="1" i="0" u="none" strike="noStrike" kern="0" cap="none" spc="0" normalizeH="0" baseline="0" noProof="0" dirty="0">
              <a:ln>
                <a:noFill/>
              </a:ln>
              <a:solidFill>
                <a:prstClr val="black"/>
              </a:solidFill>
              <a:effectLst/>
              <a:uLnTx/>
              <a:uFillTx/>
              <a:latin typeface="ApolloTT" panose="00000300000000000000" pitchFamily="2" charset="0"/>
              <a:ea typeface="+mn-ea"/>
              <a:cs typeface="+mn-cs"/>
            </a:endParaRPr>
          </a:p>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black"/>
              </a:solidFill>
              <a:effectLst/>
              <a:uLnTx/>
              <a:uFillTx/>
              <a:latin typeface="ApolloTT" panose="00000300000000000000" pitchFamily="2" charset="0"/>
              <a:ea typeface="+mn-ea"/>
              <a:cs typeface="+mn-cs"/>
            </a:endParaRPr>
          </a:p>
        </p:txBody>
      </p:sp>
      <p:sp>
        <p:nvSpPr>
          <p:cNvPr id="25" name="Rectangle: Rounded Corners 24">
            <a:extLst>
              <a:ext uri="{FF2B5EF4-FFF2-40B4-BE49-F238E27FC236}">
                <a16:creationId xmlns:a16="http://schemas.microsoft.com/office/drawing/2014/main" id="{5F9BAB46-41B0-4039-B8A9-B85111EBC08F}"/>
              </a:ext>
            </a:extLst>
          </p:cNvPr>
          <p:cNvSpPr/>
          <p:nvPr/>
        </p:nvSpPr>
        <p:spPr>
          <a:xfrm>
            <a:off x="201870" y="2040253"/>
            <a:ext cx="11760480" cy="4194292"/>
          </a:xfrm>
          <a:prstGeom prst="roundRect">
            <a:avLst>
              <a:gd name="adj" fmla="val 7575"/>
            </a:avLst>
          </a:prstGeom>
          <a:noFill/>
          <a:ln w="3175" cap="flat" cmpd="sng" algn="ctr">
            <a:solidFill>
              <a:srgbClr val="A5A5A5"/>
            </a:solidFill>
            <a:prstDash val="solid"/>
            <a:miter lim="800000"/>
          </a:ln>
          <a:effectLst/>
        </p:spPr>
        <p:txBody>
          <a:bodyPr wrap="square" lIns="0" tIns="0" rIns="0" bIns="0" anchor="b">
            <a:norm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160" b="1" i="0" u="none" strike="noStrike" kern="0" cap="none" spc="0" normalizeH="0" baseline="0" noProof="0" dirty="0">
              <a:ln>
                <a:noFill/>
              </a:ln>
              <a:solidFill>
                <a:prstClr val="black"/>
              </a:solidFill>
              <a:effectLst/>
              <a:uLnTx/>
              <a:uFillTx/>
              <a:latin typeface="ApolloTT" panose="00000300000000000000" pitchFamily="2" charset="0"/>
              <a:ea typeface="+mn-ea"/>
              <a:cs typeface="+mn-cs"/>
            </a:endParaRPr>
          </a:p>
        </p:txBody>
      </p:sp>
      <p:sp>
        <p:nvSpPr>
          <p:cNvPr id="26" name="Content Placeholder 2">
            <a:extLst>
              <a:ext uri="{FF2B5EF4-FFF2-40B4-BE49-F238E27FC236}">
                <a16:creationId xmlns:a16="http://schemas.microsoft.com/office/drawing/2014/main" id="{D5A609C1-BDF5-48B0-B65D-772719C4B5CB}"/>
              </a:ext>
            </a:extLst>
          </p:cNvPr>
          <p:cNvSpPr txBox="1">
            <a:spLocks/>
          </p:cNvSpPr>
          <p:nvPr/>
        </p:nvSpPr>
        <p:spPr>
          <a:xfrm>
            <a:off x="215760" y="1117335"/>
            <a:ext cx="11760480" cy="237575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vert="horz" lIns="109728" tIns="54864" rIns="109728" bIns="54864" rtlCol="0" anchor="ctr">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lang="en-US" sz="2400" kern="1200">
                <a:solidFill>
                  <a:schemeClr val="lt1"/>
                </a:solidFill>
                <a:latin typeface="ApolloTT" panose="00000300000000000000" pitchFamily="2" charset="0"/>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lang="en-US" sz="2880" kern="1200">
                <a:solidFill>
                  <a:schemeClr val="lt1"/>
                </a:solidFill>
                <a:latin typeface="ApolloTT" panose="00000300000000000000" pitchFamily="2"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lang="en-US" sz="2400" kern="1200">
                <a:solidFill>
                  <a:schemeClr val="lt1"/>
                </a:solidFill>
                <a:latin typeface="ApolloTT" panose="00000300000000000000" pitchFamily="2" charset="0"/>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lang="en-US" sz="2160" kern="1200">
                <a:solidFill>
                  <a:schemeClr val="lt1"/>
                </a:solidFill>
                <a:latin typeface="ApolloTT" panose="00000300000000000000" pitchFamily="2" charset="0"/>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lang="en-US" sz="2160" kern="1200">
                <a:solidFill>
                  <a:schemeClr val="lt1"/>
                </a:solidFill>
                <a:latin typeface="ApolloTT" panose="00000300000000000000" pitchFamily="2"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lt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lt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lt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lt1"/>
                </a:solidFill>
                <a:latin typeface="+mn-lt"/>
                <a:ea typeface="+mn-ea"/>
                <a:cs typeface="+mn-cs"/>
              </a:defRPr>
            </a:lvl9pPr>
          </a:lstStyle>
          <a:p>
            <a:pPr marL="0" marR="0" lvl="0" indent="0" algn="ctr" defTabSz="109728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polloTT" panose="00000300000000000000" pitchFamily="2" charset="0"/>
                <a:ea typeface="+mn-ea"/>
                <a:cs typeface="+mn-cs"/>
              </a:rPr>
              <a:t>How to reach out </a:t>
            </a:r>
            <a:r>
              <a:rPr kumimoji="0" lang="en-US" sz="4000" b="1" i="0" u="none" strike="noStrike" kern="1200" cap="none" spc="0" normalizeH="0" baseline="0" noProof="0" dirty="0">
                <a:ln>
                  <a:noFill/>
                </a:ln>
                <a:solidFill>
                  <a:sysClr val="window" lastClr="FFFFFF">
                    <a:lumMod val="95000"/>
                  </a:sysClr>
                </a:solidFill>
                <a:effectLst>
                  <a:outerShdw blurRad="38100" dist="38100" dir="2700000" algn="tl">
                    <a:srgbClr val="000000">
                      <a:alpha val="43137"/>
                    </a:srgbClr>
                  </a:outerShdw>
                </a:effectLst>
                <a:uLnTx/>
                <a:uFillTx/>
                <a:latin typeface="ApolloTT" panose="00000300000000000000" pitchFamily="2" charset="0"/>
                <a:ea typeface="+mn-ea"/>
                <a:cs typeface="+mn-cs"/>
              </a:rPr>
              <a:t>to </a:t>
            </a:r>
            <a:r>
              <a:rPr kumimoji="0" lang="en-US" sz="4000" b="1" i="0" u="none" strike="noStrike" kern="1200" cap="none" spc="0" normalizeH="0" baseline="0" noProof="0" dirty="0" smtClean="0">
                <a:ln>
                  <a:noFill/>
                </a:ln>
                <a:solidFill>
                  <a:sysClr val="window" lastClr="FFFFFF">
                    <a:lumMod val="95000"/>
                  </a:sysClr>
                </a:solidFill>
                <a:effectLst>
                  <a:outerShdw blurRad="38100" dist="38100" dir="2700000" algn="tl">
                    <a:srgbClr val="000000">
                      <a:alpha val="43137"/>
                    </a:srgbClr>
                  </a:outerShdw>
                </a:effectLst>
                <a:uLnTx/>
                <a:uFillTx/>
                <a:latin typeface="ApolloTT" panose="00000300000000000000" pitchFamily="2" charset="0"/>
                <a:ea typeface="+mn-ea"/>
                <a:cs typeface="+mn-cs"/>
              </a:rPr>
              <a:t>me</a:t>
            </a:r>
            <a:r>
              <a:rPr kumimoji="0" lang="en-US" sz="4000" b="1" i="0" u="none" strike="noStrike" kern="120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ApolloTT" panose="00000300000000000000" pitchFamily="2" charset="0"/>
                <a:ea typeface="+mn-ea"/>
                <a:cs typeface="+mn-cs"/>
              </a:rPr>
              <a:t>?</a:t>
            </a:r>
          </a:p>
          <a:p>
            <a:pPr marL="0" marR="0" lvl="0" indent="0" algn="ctr" defTabSz="109728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sz="4000" b="1" dirty="0" smtClean="0">
                <a:solidFill>
                  <a:sysClr val="window" lastClr="FFFFFF"/>
                </a:solidFill>
                <a:effectLst>
                  <a:outerShdw blurRad="38100" dist="38100" dir="2700000" algn="tl">
                    <a:srgbClr val="000000">
                      <a:alpha val="43137"/>
                    </a:srgbClr>
                  </a:outerShdw>
                </a:effectLst>
              </a:rPr>
              <a:t>Madan </a:t>
            </a:r>
            <a:r>
              <a:rPr lang="en-US" sz="4000" b="1" dirty="0" err="1" smtClean="0">
                <a:solidFill>
                  <a:sysClr val="window" lastClr="FFFFFF"/>
                </a:solidFill>
                <a:effectLst>
                  <a:outerShdw blurRad="38100" dist="38100" dir="2700000" algn="tl">
                    <a:srgbClr val="000000">
                      <a:alpha val="43137"/>
                    </a:srgbClr>
                  </a:outerShdw>
                </a:effectLst>
              </a:rPr>
              <a:t>Sudarman</a:t>
            </a:r>
            <a:endParaRPr lang="en-US" sz="4000" b="1" dirty="0" smtClean="0">
              <a:solidFill>
                <a:sysClr val="window" lastClr="FFFFFF"/>
              </a:solidFill>
              <a:effectLst>
                <a:outerShdw blurRad="38100" dist="38100" dir="2700000" algn="tl">
                  <a:srgbClr val="000000">
                    <a:alpha val="43137"/>
                  </a:srgbClr>
                </a:outerShdw>
              </a:effectLst>
            </a:endParaRPr>
          </a:p>
          <a:p>
            <a:pPr marL="0" marR="0" lvl="0" indent="0" algn="ctr" defTabSz="109728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US" sz="4000" b="1" i="0" u="none" strike="noStrike" kern="120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ApolloTT" panose="00000300000000000000" pitchFamily="2" charset="0"/>
                <a:ea typeface="+mn-ea"/>
                <a:cs typeface="+mn-cs"/>
              </a:rPr>
              <a:t>Cloud &amp; DevOps – Practice Head</a:t>
            </a:r>
            <a:endParaRPr kumimoji="0" lang="en-US" sz="4000" b="1" i="0" u="none"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polloTT" panose="00000300000000000000" pitchFamily="2" charset="0"/>
              <a:ea typeface="+mn-ea"/>
              <a:cs typeface="+mn-cs"/>
            </a:endParaRPr>
          </a:p>
        </p:txBody>
      </p:sp>
      <p:pic>
        <p:nvPicPr>
          <p:cNvPr id="10" name="Picture 2">
            <a:hlinkClick r:id="rId5"/>
            <a:extLst>
              <a:ext uri="{FF2B5EF4-FFF2-40B4-BE49-F238E27FC236}">
                <a16:creationId xmlns:a16="http://schemas.microsoft.com/office/drawing/2014/main" id="{AC337B24-8449-4481-9FF5-D9120911CB76}"/>
              </a:ext>
            </a:extLst>
          </p:cNvPr>
          <p:cNvPicPr>
            <a:picLocks noChangeAspect="1" noChangeArrowheads="1"/>
          </p:cNvPicPr>
          <p:nvPr/>
        </p:nvPicPr>
        <p:blipFill>
          <a:blip r:embed="rId6" cstate="email">
            <a:extLst>
              <a:ext uri="{28A0092B-C50C-407E-A947-70E740481C1C}">
                <a14:useLocalDpi xmlns:a14="http://schemas.microsoft.com/office/drawing/2010/main"/>
              </a:ext>
              <a:ext uri="{837473B0-CC2E-450A-ABE3-18F120FF3D39}">
                <a1611:picAttrSrcUrl xmlns="" xmlns:a1611="http://schemas.microsoft.com/office/drawing/2016/11/main" r:id="rId10"/>
              </a:ext>
            </a:extLst>
          </a:blip>
          <a:stretch>
            <a:fillRect/>
          </a:stretch>
        </p:blipFill>
        <p:spPr bwMode="auto">
          <a:xfrm>
            <a:off x="215760" y="3493093"/>
            <a:ext cx="1324450" cy="95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932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EB4D5E-259A-4943-82B9-07F3D5996E13}"/>
              </a:ext>
            </a:extLst>
          </p:cNvPr>
          <p:cNvSpPr>
            <a:spLocks noGrp="1"/>
          </p:cNvSpPr>
          <p:nvPr>
            <p:ph type="sldNum"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80808"/>
              </a:solidFill>
              <a:effectLst/>
              <a:uLnTx/>
              <a:uFillTx/>
              <a:latin typeface="Arial"/>
              <a:ea typeface="+mn-ea"/>
              <a:cs typeface="+mn-cs"/>
            </a:endParaRPr>
          </a:p>
        </p:txBody>
      </p:sp>
      <p:sp>
        <p:nvSpPr>
          <p:cNvPr id="7" name="TextBox 6">
            <a:extLst>
              <a:ext uri="{FF2B5EF4-FFF2-40B4-BE49-F238E27FC236}">
                <a16:creationId xmlns:a16="http://schemas.microsoft.com/office/drawing/2014/main" id="{7097DAD8-34AB-4A48-8ABD-F32C097CAF12}"/>
              </a:ext>
            </a:extLst>
          </p:cNvPr>
          <p:cNvSpPr txBox="1"/>
          <p:nvPr/>
        </p:nvSpPr>
        <p:spPr bwMode="white">
          <a:xfrm flipH="1">
            <a:off x="377190" y="364445"/>
            <a:ext cx="1176951" cy="5914020"/>
          </a:xfrm>
          <a:prstGeom prst="homePlate">
            <a:avLst>
              <a:gd name="adj" fmla="val 0"/>
            </a:avLst>
          </a:prstGeom>
          <a:gradFill>
            <a:gsLst>
              <a:gs pos="0">
                <a:srgbClr val="003399">
                  <a:alpha val="80000"/>
                </a:srgbClr>
              </a:gs>
              <a:gs pos="100000">
                <a:srgbClr val="003399">
                  <a:alpha val="80000"/>
                </a:srgbClr>
              </a:gs>
              <a:gs pos="52000">
                <a:srgbClr val="0066B2">
                  <a:alpha val="80000"/>
                </a:srgbClr>
              </a:gs>
            </a:gsLst>
            <a:lin ang="13500000" scaled="1"/>
          </a:gradFill>
          <a:ln>
            <a:noFill/>
          </a:ln>
          <a:effectLst/>
        </p:spPr>
        <p:style>
          <a:lnRef idx="1">
            <a:schemeClr val="accent2"/>
          </a:lnRef>
          <a:fillRef idx="3">
            <a:schemeClr val="accent2"/>
          </a:fillRef>
          <a:effectRef idx="2">
            <a:schemeClr val="accent2"/>
          </a:effectRef>
          <a:fontRef idx="minor">
            <a:schemeClr val="lt1"/>
          </a:fontRef>
        </p:style>
        <p:txBody>
          <a:bodyPr vert="vert270" lIns="91440" tIns="91440" bIns="91440" rtlCol="0" anchor="ctr"/>
          <a:lstStyle>
            <a:defPPr>
              <a:defRPr lang="en-US"/>
            </a:defPPr>
            <a:lvl1pPr>
              <a:defRPr sz="28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Arial"/>
                <a:ea typeface="+mn-ea"/>
                <a:cs typeface="+mn-cs"/>
              </a:rPr>
              <a:t>Agenda</a:t>
            </a:r>
          </a:p>
        </p:txBody>
      </p:sp>
      <p:sp>
        <p:nvSpPr>
          <p:cNvPr id="8" name="Content Placeholder 2">
            <a:extLst>
              <a:ext uri="{FF2B5EF4-FFF2-40B4-BE49-F238E27FC236}">
                <a16:creationId xmlns:a16="http://schemas.microsoft.com/office/drawing/2014/main" id="{06192595-CCB5-42A7-A8B2-35413386BC7C}"/>
              </a:ext>
            </a:extLst>
          </p:cNvPr>
          <p:cNvSpPr txBox="1">
            <a:spLocks/>
          </p:cNvSpPr>
          <p:nvPr/>
        </p:nvSpPr>
        <p:spPr>
          <a:xfrm>
            <a:off x="1412084" y="880428"/>
            <a:ext cx="9750128" cy="4882054"/>
          </a:xfrm>
          <a:prstGeom prst="roundRect">
            <a:avLst>
              <a:gd name="adj" fmla="val 0"/>
            </a:avLst>
          </a:prstGeom>
          <a:noFill/>
          <a:ln w="3175">
            <a:noFill/>
          </a:ln>
        </p:spPr>
        <p:txBody>
          <a:bodyPr vert="horz" lIns="91440" tIns="91440" rIns="91440" bIns="91440" rtlCol="0" anchor="ctr">
            <a:noAutofit/>
          </a:bodyPr>
          <a:lstStyle>
            <a:defPPr>
              <a:defRPr lang="en-US"/>
            </a:defPPr>
            <a:lvl1pPr indent="0" algn="ctr" defTabSz="457258">
              <a:spcBef>
                <a:spcPts val="500"/>
              </a:spcBef>
              <a:buSzPct val="110000"/>
              <a:buFont typeface="Arial"/>
              <a:buNone/>
              <a:defRPr sz="2400" b="1"/>
            </a:lvl1pPr>
            <a:lvl2pPr marL="492580" indent="-321840" defTabSz="457258">
              <a:spcBef>
                <a:spcPts val="500"/>
              </a:spcBef>
              <a:buClr>
                <a:schemeClr val="tx1">
                  <a:lumMod val="50000"/>
                  <a:lumOff val="50000"/>
                </a:schemeClr>
              </a:buClr>
              <a:buSzPct val="95000"/>
              <a:buFont typeface="Arial" panose="020B0604020202020204" pitchFamily="34" charset="0"/>
              <a:buChar char="▪"/>
              <a:defRPr sz="1789"/>
            </a:lvl2pPr>
            <a:lvl3pPr marL="652744" indent="-282554" defTabSz="457258">
              <a:spcBef>
                <a:spcPts val="500"/>
              </a:spcBef>
              <a:buFont typeface="Arial" panose="020B0604020202020204" pitchFamily="34" charset="0"/>
              <a:buChar char="◦"/>
              <a:defRPr sz="1789"/>
            </a:lvl3pPr>
            <a:lvl4pPr marL="985161" indent="-259889" defTabSz="457258">
              <a:spcBef>
                <a:spcPts val="500"/>
              </a:spcBef>
              <a:buSzPct val="100000"/>
              <a:buFont typeface="Arial"/>
              <a:buChar char="–"/>
              <a:defRPr sz="1789"/>
            </a:lvl4pPr>
            <a:lvl5pPr marL="1362906" indent="-282554" defTabSz="457258">
              <a:spcBef>
                <a:spcPts val="500"/>
              </a:spcBef>
              <a:buFont typeface="Arial"/>
              <a:buChar char="•"/>
              <a:defRPr sz="1789"/>
            </a:lvl5pPr>
            <a:lvl6pPr marL="2514919" indent="-228629" defTabSz="457258">
              <a:spcBef>
                <a:spcPct val="20000"/>
              </a:spcBef>
              <a:buFont typeface="Arial"/>
              <a:buChar char="•"/>
              <a:defRPr sz="2000"/>
            </a:lvl6pPr>
            <a:lvl7pPr marL="2972176" indent="-228629" defTabSz="457258">
              <a:spcBef>
                <a:spcPct val="20000"/>
              </a:spcBef>
              <a:buFont typeface="Arial"/>
              <a:buChar char="•"/>
              <a:defRPr sz="2000"/>
            </a:lvl7pPr>
            <a:lvl8pPr marL="3429434" indent="-228629" defTabSz="457258">
              <a:spcBef>
                <a:spcPct val="20000"/>
              </a:spcBef>
              <a:buFont typeface="Arial"/>
              <a:buChar char="•"/>
              <a:defRPr sz="2000"/>
            </a:lvl8pPr>
            <a:lvl9pPr marL="3886692" indent="-228629" defTabSz="457258">
              <a:spcBef>
                <a:spcPct val="20000"/>
              </a:spcBef>
              <a:buFont typeface="Arial"/>
              <a:buChar char="•"/>
              <a:defRPr sz="2000"/>
            </a:lvl9pPr>
          </a:lstStyle>
          <a:p>
            <a:pPr marL="571500" marR="0" lvl="0" indent="-342900" algn="just" defTabSz="457258" rtl="0" eaLnBrk="0" fontAlgn="base" latinLnBrk="0" hangingPunct="0">
              <a:lnSpc>
                <a:spcPct val="200000"/>
              </a:lnSpc>
              <a:spcBef>
                <a:spcPct val="0"/>
              </a:spcBef>
              <a:spcAft>
                <a:spcPct val="0"/>
              </a:spcAft>
              <a:buClrTx/>
              <a:buSzPct val="100000"/>
              <a:buFont typeface="Wingdings" panose="05000000000000000000" pitchFamily="2" charset="2"/>
              <a:buChar char="q"/>
              <a:tabLst/>
              <a:defRPr/>
            </a:pPr>
            <a:r>
              <a:rPr kumimoji="0" lang="en-US" altLang="en-US" sz="3600" b="1" i="0" u="none" strike="noStrike" kern="1200" cap="none" spc="0" normalizeH="0" baseline="0" noProof="0" dirty="0" smtClean="0" bmk="_MailOriginal">
                <a:ln>
                  <a:noFill/>
                </a:ln>
                <a:solidFill>
                  <a:srgbClr val="0070C0"/>
                </a:solidFill>
                <a:effectLst/>
                <a:uLnTx/>
                <a:uFillTx/>
                <a:latin typeface="Arial" panose="020B0604020202020204" pitchFamily="34" charset="0"/>
                <a:cs typeface="Arial" panose="020B0604020202020204" pitchFamily="34" charset="0"/>
              </a:rPr>
              <a:t>Azure DevOps </a:t>
            </a:r>
            <a:r>
              <a:rPr kumimoji="0" lang="en-US" altLang="en-US" sz="3600" b="1" i="0" u="none" strike="noStrike" kern="1200" cap="none" spc="0" normalizeH="0" baseline="0" noProof="0" dirty="0" bmk="_MailOriginal">
                <a:ln>
                  <a:noFill/>
                </a:ln>
                <a:solidFill>
                  <a:srgbClr val="0070C0"/>
                </a:solidFill>
                <a:effectLst/>
                <a:uLnTx/>
                <a:uFillTx/>
                <a:latin typeface="Arial" panose="020B0604020202020204" pitchFamily="34" charset="0"/>
                <a:cs typeface="Arial" panose="020B0604020202020204" pitchFamily="34" charset="0"/>
              </a:rPr>
              <a:t>Overview</a:t>
            </a:r>
          </a:p>
          <a:p>
            <a:pPr marL="571500" marR="0" lvl="0" indent="-342900" algn="just" defTabSz="457258" rtl="0" eaLnBrk="0" fontAlgn="base" latinLnBrk="0" hangingPunct="0">
              <a:lnSpc>
                <a:spcPct val="200000"/>
              </a:lnSpc>
              <a:spcBef>
                <a:spcPct val="0"/>
              </a:spcBef>
              <a:spcAft>
                <a:spcPct val="0"/>
              </a:spcAft>
              <a:buClrTx/>
              <a:buSzPct val="100000"/>
              <a:buFont typeface="Wingdings" panose="05000000000000000000" pitchFamily="2" charset="2"/>
              <a:buChar char="q"/>
              <a:tabLst/>
              <a:defRPr/>
            </a:pPr>
            <a:r>
              <a:rPr lang="en-US" altLang="en-US" sz="3600" dirty="0" smtClean="0" bmk="_MailOriginal">
                <a:solidFill>
                  <a:srgbClr val="0070C0"/>
                </a:solidFill>
                <a:latin typeface="Arial" panose="020B0604020202020204" pitchFamily="34" charset="0"/>
                <a:cs typeface="Arial" panose="020B0604020202020204" pitchFamily="34" charset="0"/>
              </a:rPr>
              <a:t>Continuous Planning</a:t>
            </a:r>
            <a:endParaRPr lang="en-US" altLang="en-US" sz="3600" dirty="0" bmk="_MailOriginal">
              <a:solidFill>
                <a:srgbClr val="0070C0"/>
              </a:solidFill>
              <a:latin typeface="Arial" panose="020B0604020202020204" pitchFamily="34" charset="0"/>
              <a:cs typeface="Arial" panose="020B0604020202020204" pitchFamily="34" charset="0"/>
            </a:endParaRPr>
          </a:p>
          <a:p>
            <a:pPr marL="571500" marR="0" lvl="0" indent="-342900" algn="just" defTabSz="457258" rtl="0" eaLnBrk="0" fontAlgn="base" latinLnBrk="0" hangingPunct="0">
              <a:lnSpc>
                <a:spcPct val="200000"/>
              </a:lnSpc>
              <a:spcBef>
                <a:spcPct val="0"/>
              </a:spcBef>
              <a:spcAft>
                <a:spcPct val="0"/>
              </a:spcAft>
              <a:buClrTx/>
              <a:buSzPct val="100000"/>
              <a:buFont typeface="Wingdings" panose="05000000000000000000" pitchFamily="2" charset="2"/>
              <a:buChar char="q"/>
              <a:tabLst/>
              <a:defRPr/>
            </a:pPr>
            <a:r>
              <a:rPr kumimoji="0" lang="en-US" altLang="en-US" sz="3600" b="1" i="0" u="none" strike="noStrike" kern="1200" cap="none" spc="0" normalizeH="0" baseline="0" noProof="0" dirty="0" smtClean="0" bmk="_MailOriginal">
                <a:ln>
                  <a:noFill/>
                </a:ln>
                <a:solidFill>
                  <a:srgbClr val="0070C0"/>
                </a:solidFill>
                <a:effectLst/>
                <a:uLnTx/>
                <a:uFillTx/>
                <a:latin typeface="Arial" panose="020B0604020202020204" pitchFamily="34" charset="0"/>
                <a:cs typeface="Arial" panose="020B0604020202020204" pitchFamily="34" charset="0"/>
              </a:rPr>
              <a:t>Continuous Integration &amp; Delivery</a:t>
            </a:r>
          </a:p>
          <a:p>
            <a:pPr marL="571500" marR="0" lvl="0" indent="-342900" algn="just" defTabSz="457258" rtl="0" eaLnBrk="0" fontAlgn="base" latinLnBrk="0" hangingPunct="0">
              <a:lnSpc>
                <a:spcPct val="200000"/>
              </a:lnSpc>
              <a:spcBef>
                <a:spcPct val="0"/>
              </a:spcBef>
              <a:spcAft>
                <a:spcPct val="0"/>
              </a:spcAft>
              <a:buClrTx/>
              <a:buSzPct val="100000"/>
              <a:buFont typeface="Wingdings" panose="05000000000000000000" pitchFamily="2" charset="2"/>
              <a:buChar char="q"/>
              <a:tabLst/>
              <a:defRPr/>
            </a:pPr>
            <a:r>
              <a:rPr kumimoji="0" lang="en-US" altLang="en-US" sz="3600" b="1" i="0" u="none" strike="noStrike" kern="1200" cap="none" spc="0" normalizeH="0" baseline="0" noProof="0" dirty="0" smtClean="0" bmk="_MailOriginal">
                <a:ln>
                  <a:noFill/>
                </a:ln>
                <a:solidFill>
                  <a:srgbClr val="0070C0"/>
                </a:solidFill>
                <a:effectLst/>
                <a:uLnTx/>
                <a:uFillTx/>
                <a:latin typeface="Arial" panose="020B0604020202020204" pitchFamily="34" charset="0"/>
                <a:cs typeface="Arial" panose="020B0604020202020204" pitchFamily="34" charset="0"/>
              </a:rPr>
              <a:t>Real-time Project (Mobile App in Azure)</a:t>
            </a:r>
            <a:endParaRPr kumimoji="0" lang="en-US" altLang="en-US" sz="3600" b="1" i="0" u="none" strike="noStrike" kern="1200" cap="none" spc="0" normalizeH="0" baseline="0" noProof="0" dirty="0" bmk="_MailOriginal">
              <a:ln>
                <a:noFill/>
              </a:ln>
              <a:solidFill>
                <a:srgbClr val="0070C0"/>
              </a:solidFill>
              <a:effectLst/>
              <a:uLnTx/>
              <a:uFillTx/>
              <a:latin typeface="Arial" panose="020B0604020202020204" pitchFamily="34" charset="0"/>
              <a:cs typeface="Arial" panose="020B0604020202020204" pitchFamily="34" charset="0"/>
            </a:endParaRPr>
          </a:p>
          <a:p>
            <a:pPr marL="571500" marR="0" lvl="0" indent="-342900" algn="just" defTabSz="457258" rtl="0" eaLnBrk="0" fontAlgn="base" latinLnBrk="0" hangingPunct="0">
              <a:lnSpc>
                <a:spcPct val="200000"/>
              </a:lnSpc>
              <a:spcBef>
                <a:spcPct val="0"/>
              </a:spcBef>
              <a:spcAft>
                <a:spcPct val="0"/>
              </a:spcAft>
              <a:buClrTx/>
              <a:buSzPct val="100000"/>
              <a:buFont typeface="Wingdings" panose="05000000000000000000" pitchFamily="2" charset="2"/>
              <a:buChar char="q"/>
              <a:tabLst/>
              <a:defRPr/>
            </a:pPr>
            <a:r>
              <a:rPr kumimoji="0" lang="en-US" altLang="en-US" sz="3600" b="1" i="0" u="none" strike="noStrike" kern="1200" cap="none" spc="0" normalizeH="0" baseline="0" noProof="0" dirty="0" bmk="_MailOriginal">
                <a:ln>
                  <a:noFill/>
                </a:ln>
                <a:solidFill>
                  <a:srgbClr val="0070C0"/>
                </a:solidFill>
                <a:effectLst/>
                <a:uLnTx/>
                <a:uFillTx/>
                <a:latin typeface="Arial" panose="020B0604020202020204" pitchFamily="34" charset="0"/>
                <a:cs typeface="Arial" panose="020B0604020202020204" pitchFamily="34" charset="0"/>
              </a:rPr>
              <a:t>Q&amp;A</a:t>
            </a:r>
          </a:p>
        </p:txBody>
      </p:sp>
    </p:spTree>
    <p:extLst>
      <p:ext uri="{BB962C8B-B14F-4D97-AF65-F5344CB8AC3E}">
        <p14:creationId xmlns:p14="http://schemas.microsoft.com/office/powerpoint/2010/main" val="2033274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Title 1"/>
          <p:cNvSpPr txBox="1">
            <a:spLocks/>
          </p:cNvSpPr>
          <p:nvPr/>
        </p:nvSpPr>
        <p:spPr>
          <a:xfrm>
            <a:off x="344854" y="2220089"/>
            <a:ext cx="11511419" cy="1513203"/>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14367">
              <a:defRPr/>
            </a:pPr>
            <a:r>
              <a:rPr lang="en-US" sz="3600" b="1" spc="0" dirty="0">
                <a:ln>
                  <a:noFill/>
                </a:ln>
                <a:solidFill>
                  <a:srgbClr val="009DD9"/>
                </a:solidFill>
                <a:latin typeface="Arial"/>
                <a:cs typeface="+mn-cs"/>
              </a:rPr>
              <a:t>Azure DevOps Services</a:t>
            </a:r>
          </a:p>
          <a:p>
            <a:pPr lvl="0" defTabSz="914367">
              <a:defRPr/>
            </a:pPr>
            <a:r>
              <a:rPr lang="en-US" sz="2800" spc="-100" dirty="0">
                <a:gradFill>
                  <a:gsLst>
                    <a:gs pos="1250">
                      <a:srgbClr val="505050"/>
                    </a:gs>
                    <a:gs pos="100000">
                      <a:srgbClr val="505050"/>
                    </a:gs>
                  </a:gsLst>
                  <a:lin ang="5400000" scaled="0"/>
                </a:gradFill>
                <a:latin typeface="Segoe UI Light"/>
              </a:rPr>
              <a:t>Azure DevOps Services is a cloud service for collaborating on code development</a:t>
            </a:r>
            <a:endParaRPr kumimoji="0" lang="en-US" sz="2800" i="0" u="none" strike="noStrike" kern="1200" cap="none" spc="-100" normalizeH="0" baseline="0" noProof="0" dirty="0">
              <a:ln w="3175">
                <a:noFill/>
              </a:ln>
              <a:gradFill>
                <a:gsLst>
                  <a:gs pos="1250">
                    <a:srgbClr val="505050"/>
                  </a:gs>
                  <a:gs pos="100000">
                    <a:srgbClr val="505050"/>
                  </a:gs>
                </a:gsLst>
                <a:lin ang="5400000" scaled="0"/>
              </a:gradFill>
              <a:effectLst/>
              <a:uLnTx/>
              <a:uFillTx/>
              <a:latin typeface="Segoe UI Light"/>
            </a:endParaRPr>
          </a:p>
        </p:txBody>
      </p:sp>
      <p:sp>
        <p:nvSpPr>
          <p:cNvPr id="12" name="Title 1"/>
          <p:cNvSpPr txBox="1">
            <a:spLocks/>
          </p:cNvSpPr>
          <p:nvPr/>
        </p:nvSpPr>
        <p:spPr>
          <a:xfrm>
            <a:off x="344854" y="3733292"/>
            <a:ext cx="11268026" cy="139191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3600" b="1" spc="-100" dirty="0" smtClean="0">
                <a:solidFill>
                  <a:srgbClr val="0B2D71"/>
                </a:solidFill>
                <a:latin typeface="Segoe UI"/>
              </a:rPr>
              <a:t>Azure </a:t>
            </a:r>
            <a:r>
              <a:rPr kumimoji="0" lang="en-US" sz="3600" b="1" i="0" u="none" strike="noStrike" kern="1200" cap="none" spc="-100" normalizeH="0" baseline="0" noProof="0" dirty="0" smtClean="0">
                <a:ln w="3175">
                  <a:noFill/>
                </a:ln>
                <a:solidFill>
                  <a:srgbClr val="0B2D71"/>
                </a:solidFill>
                <a:effectLst/>
                <a:uLnTx/>
                <a:uFillTx/>
                <a:latin typeface="Segoe UI"/>
              </a:rPr>
              <a:t>DevOps Server</a:t>
            </a:r>
          </a:p>
          <a:p>
            <a:pPr defTabSz="914367">
              <a:defRPr/>
            </a:pPr>
            <a:r>
              <a:rPr lang="en-US" sz="2800" spc="-100" dirty="0">
                <a:gradFill>
                  <a:gsLst>
                    <a:gs pos="1250">
                      <a:srgbClr val="505050"/>
                    </a:gs>
                    <a:gs pos="100000">
                      <a:srgbClr val="505050"/>
                    </a:gs>
                  </a:gsLst>
                  <a:lin ang="5400000" scaled="0"/>
                </a:gradFill>
                <a:latin typeface="Segoe UI Light"/>
              </a:rPr>
              <a:t>Azure DevOps Server is the on-premises version </a:t>
            </a:r>
            <a:r>
              <a:rPr lang="en-US" sz="2800" spc="-100" dirty="0" smtClean="0">
                <a:gradFill>
                  <a:gsLst>
                    <a:gs pos="1250">
                      <a:srgbClr val="505050"/>
                    </a:gs>
                    <a:gs pos="100000">
                      <a:srgbClr val="505050"/>
                    </a:gs>
                  </a:gsLst>
                  <a:lin ang="5400000" scaled="0"/>
                </a:gradFill>
                <a:latin typeface="Segoe UI Light"/>
              </a:rPr>
              <a:t>of </a:t>
            </a:r>
            <a:r>
              <a:rPr lang="en-US" sz="2800" spc="-100" dirty="0">
                <a:gradFill>
                  <a:gsLst>
                    <a:gs pos="1250">
                      <a:srgbClr val="505050"/>
                    </a:gs>
                    <a:gs pos="100000">
                      <a:srgbClr val="505050"/>
                    </a:gs>
                  </a:gsLst>
                  <a:lin ang="5400000" scaled="0"/>
                </a:gradFill>
                <a:latin typeface="Segoe UI Light"/>
              </a:rPr>
              <a:t>Azure DevOps Services</a:t>
            </a:r>
          </a:p>
        </p:txBody>
      </p:sp>
      <p:sp>
        <p:nvSpPr>
          <p:cNvPr id="6" name="Title 5">
            <a:extLst>
              <a:ext uri="{FF2B5EF4-FFF2-40B4-BE49-F238E27FC236}">
                <a16:creationId xmlns:a16="http://schemas.microsoft.com/office/drawing/2014/main" id="{F4F3F659-BD70-43C0-8A41-F585F18F076A}"/>
              </a:ext>
            </a:extLst>
          </p:cNvPr>
          <p:cNvSpPr>
            <a:spLocks noGrp="1"/>
          </p:cNvSpPr>
          <p:nvPr>
            <p:ph type="title"/>
          </p:nvPr>
        </p:nvSpPr>
        <p:spPr/>
        <p:txBody>
          <a:bodyPr/>
          <a:lstStyle/>
          <a:p>
            <a:r>
              <a:rPr lang="en-US" dirty="0"/>
              <a:t>Visual Studio Team Services </a:t>
            </a:r>
            <a:r>
              <a:rPr lang="en-US" dirty="0">
                <a:solidFill>
                  <a:schemeClr val="tx1"/>
                </a:solidFill>
              </a:rPr>
              <a:t>is now </a:t>
            </a:r>
            <a:r>
              <a:rPr lang="en-US" dirty="0"/>
              <a:t>Azure DevOps Services</a:t>
            </a:r>
          </a:p>
        </p:txBody>
      </p:sp>
    </p:spTree>
    <p:extLst>
      <p:ext uri="{BB962C8B-B14F-4D97-AF65-F5344CB8AC3E}">
        <p14:creationId xmlns:p14="http://schemas.microsoft.com/office/powerpoint/2010/main" val="22002297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E387-A48D-4173-A4DE-5C11DA83F18C}"/>
              </a:ext>
            </a:extLst>
          </p:cNvPr>
          <p:cNvSpPr>
            <a:spLocks noGrp="1"/>
          </p:cNvSpPr>
          <p:nvPr>
            <p:ph type="title"/>
          </p:nvPr>
        </p:nvSpPr>
        <p:spPr/>
        <p:txBody>
          <a:bodyPr/>
          <a:lstStyle/>
          <a:p>
            <a:r>
              <a:rPr lang="en-US" dirty="0"/>
              <a:t>Overview of </a:t>
            </a:r>
            <a:r>
              <a:rPr lang="en-US" dirty="0" smtClean="0"/>
              <a:t>Azure DevOps Services</a:t>
            </a:r>
            <a:endParaRPr lang="en-US" dirty="0"/>
          </a:p>
        </p:txBody>
      </p:sp>
      <p:pic>
        <p:nvPicPr>
          <p:cNvPr id="1026" name="Picture 2" descr="Azure DevOps Services, m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56" y="1340322"/>
            <a:ext cx="2090255" cy="484972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5">
            <a:extLst>
              <a:ext uri="{FF2B5EF4-FFF2-40B4-BE49-F238E27FC236}">
                <a16:creationId xmlns:a16="http://schemas.microsoft.com/office/drawing/2014/main" id="{CDB32499-595A-4B9C-BF49-80F6036EE3D4}"/>
              </a:ext>
            </a:extLst>
          </p:cNvPr>
          <p:cNvSpPr txBox="1">
            <a:spLocks/>
          </p:cNvSpPr>
          <p:nvPr/>
        </p:nvSpPr>
        <p:spPr>
          <a:xfrm>
            <a:off x="2186915" y="1432720"/>
            <a:ext cx="851451" cy="4820987"/>
          </a:xfrm>
          <a:prstGeom prst="rect">
            <a:avLst/>
          </a:prstGeom>
        </p:spPr>
        <p:txBody>
          <a:bodyPr vert="horz" lIns="0" tIns="0" rIns="0" bIns="0" rtlCol="0" anchor="ctr">
            <a:noAutofit/>
          </a:bodyPr>
          <a:lstStyle>
            <a:lvl1pPr marL="332416" indent="-332416" algn="l" defTabSz="457258" rtl="0" eaLnBrk="1" latinLnBrk="0" hangingPunct="1">
              <a:spcBef>
                <a:spcPts val="500"/>
              </a:spcBef>
              <a:buSzPct val="110000"/>
              <a:buFont typeface="Arial"/>
              <a:buChar char="•"/>
              <a:defRPr sz="1789" kern="1200">
                <a:solidFill>
                  <a:schemeClr val="tx1"/>
                </a:solidFill>
                <a:latin typeface="+mn-lt"/>
                <a:ea typeface="+mn-ea"/>
                <a:cs typeface="+mn-cs"/>
              </a:defRPr>
            </a:lvl1pPr>
            <a:lvl2pPr marL="492580" indent="-321840" algn="l" defTabSz="457258" rtl="0" eaLnBrk="1" latinLnBrk="0" hangingPunct="1">
              <a:spcBef>
                <a:spcPts val="500"/>
              </a:spcBef>
              <a:buClr>
                <a:schemeClr val="tx1">
                  <a:lumMod val="50000"/>
                  <a:lumOff val="50000"/>
                </a:schemeClr>
              </a:buClr>
              <a:buSzPct val="95000"/>
              <a:buFont typeface="Arial" panose="020B0604020202020204" pitchFamily="34" charset="0"/>
              <a:buChar char="▪"/>
              <a:defRPr sz="1789" kern="1200">
                <a:solidFill>
                  <a:schemeClr val="tx1"/>
                </a:solidFill>
                <a:latin typeface="+mn-lt"/>
                <a:ea typeface="+mn-ea"/>
                <a:cs typeface="+mn-cs"/>
              </a:defRPr>
            </a:lvl2pPr>
            <a:lvl3pPr marL="652744" indent="-282554" algn="l" defTabSz="457258" rtl="0" eaLnBrk="1" latinLnBrk="0" hangingPunct="1">
              <a:spcBef>
                <a:spcPts val="500"/>
              </a:spcBef>
              <a:buFont typeface="Arial" panose="020B0604020202020204" pitchFamily="34" charset="0"/>
              <a:buChar char="◦"/>
              <a:defRPr sz="1789" kern="1200">
                <a:solidFill>
                  <a:schemeClr val="tx1"/>
                </a:solidFill>
                <a:latin typeface="+mn-lt"/>
                <a:ea typeface="+mn-ea"/>
                <a:cs typeface="+mn-cs"/>
              </a:defRPr>
            </a:lvl3pPr>
            <a:lvl4pPr marL="985161" indent="-259889" algn="l" defTabSz="457258" rtl="0" eaLnBrk="1" latinLnBrk="0" hangingPunct="1">
              <a:spcBef>
                <a:spcPts val="500"/>
              </a:spcBef>
              <a:buSzPct val="100000"/>
              <a:buFont typeface="Arial"/>
              <a:buChar char="–"/>
              <a:defRPr sz="1789" kern="1200">
                <a:solidFill>
                  <a:schemeClr val="tx1"/>
                </a:solidFill>
                <a:latin typeface="+mn-lt"/>
                <a:ea typeface="+mn-ea"/>
                <a:cs typeface="+mn-cs"/>
              </a:defRPr>
            </a:lvl4pPr>
            <a:lvl5pPr marL="1362906" indent="-282554" algn="l" defTabSz="457258" rtl="0" eaLnBrk="1" latinLnBrk="0" hangingPunct="1">
              <a:spcBef>
                <a:spcPts val="500"/>
              </a:spcBef>
              <a:buFont typeface="Arial"/>
              <a:buChar char="•"/>
              <a:defRPr sz="1789" kern="1200">
                <a:solidFill>
                  <a:schemeClr val="tx1"/>
                </a:solidFill>
                <a:latin typeface="+mn-lt"/>
                <a:ea typeface="+mn-ea"/>
                <a:cs typeface="+mn-cs"/>
              </a:defRPr>
            </a:lvl5pPr>
            <a:lvl6pPr marL="2514919" indent="-228629" algn="l" defTabSz="457258" rtl="0" eaLnBrk="1" latinLnBrk="0" hangingPunct="1">
              <a:spcBef>
                <a:spcPct val="20000"/>
              </a:spcBef>
              <a:buFont typeface="Arial"/>
              <a:buChar char="•"/>
              <a:defRPr sz="2000" kern="1200">
                <a:solidFill>
                  <a:schemeClr val="tx1"/>
                </a:solidFill>
                <a:latin typeface="+mn-lt"/>
                <a:ea typeface="+mn-ea"/>
                <a:cs typeface="+mn-cs"/>
              </a:defRPr>
            </a:lvl6pPr>
            <a:lvl7pPr marL="2972176" indent="-228629" algn="l" defTabSz="457258" rtl="0" eaLnBrk="1" latinLnBrk="0" hangingPunct="1">
              <a:spcBef>
                <a:spcPct val="20000"/>
              </a:spcBef>
              <a:buFont typeface="Arial"/>
              <a:buChar char="•"/>
              <a:defRPr sz="2000" kern="1200">
                <a:solidFill>
                  <a:schemeClr val="tx1"/>
                </a:solidFill>
                <a:latin typeface="+mn-lt"/>
                <a:ea typeface="+mn-ea"/>
                <a:cs typeface="+mn-cs"/>
              </a:defRPr>
            </a:lvl7pPr>
            <a:lvl8pPr marL="3429434" indent="-228629" algn="l" defTabSz="457258" rtl="0" eaLnBrk="1" latinLnBrk="0" hangingPunct="1">
              <a:spcBef>
                <a:spcPct val="20000"/>
              </a:spcBef>
              <a:buFont typeface="Arial"/>
              <a:buChar char="•"/>
              <a:defRPr sz="2000" kern="1200">
                <a:solidFill>
                  <a:schemeClr val="tx1"/>
                </a:solidFill>
                <a:latin typeface="+mn-lt"/>
                <a:ea typeface="+mn-ea"/>
                <a:cs typeface="+mn-cs"/>
              </a:defRPr>
            </a:lvl8pPr>
            <a:lvl9pPr marL="3886692" indent="-228629" algn="l" defTabSz="457258"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endParaRPr lang="en-US" sz="2000" dirty="0"/>
          </a:p>
        </p:txBody>
      </p:sp>
      <p:grpSp>
        <p:nvGrpSpPr>
          <p:cNvPr id="14" name="Group 13"/>
          <p:cNvGrpSpPr/>
          <p:nvPr/>
        </p:nvGrpSpPr>
        <p:grpSpPr>
          <a:xfrm>
            <a:off x="2298032" y="1340322"/>
            <a:ext cx="9580622" cy="646331"/>
            <a:chOff x="2298032" y="1340322"/>
            <a:chExt cx="9580622" cy="646331"/>
          </a:xfrm>
        </p:grpSpPr>
        <p:pic>
          <p:nvPicPr>
            <p:cNvPr id="7" name="Picture 6" descr="A picture containing object&#10;&#10;Description generated with very high confidence">
              <a:hlinkClick r:id="rId5"/>
              <a:extLst>
                <a:ext uri="{FF2B5EF4-FFF2-40B4-BE49-F238E27FC236}">
                  <a16:creationId xmlns:a16="http://schemas.microsoft.com/office/drawing/2014/main" id="{CE0F3F6B-9069-4E15-8A24-522AE8092D3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298032" y="1358644"/>
              <a:ext cx="609685" cy="609685"/>
            </a:xfrm>
            <a:prstGeom prst="rect">
              <a:avLst/>
            </a:prstGeom>
          </p:spPr>
        </p:pic>
        <p:sp>
          <p:nvSpPr>
            <p:cNvPr id="3" name="Rectangle 2"/>
            <p:cNvSpPr/>
            <p:nvPr/>
          </p:nvSpPr>
          <p:spPr>
            <a:xfrm>
              <a:off x="3159248" y="1340322"/>
              <a:ext cx="8719406" cy="646331"/>
            </a:xfrm>
            <a:prstGeom prst="rect">
              <a:avLst/>
            </a:prstGeom>
          </p:spPr>
          <p:txBody>
            <a:bodyPr wrap="square">
              <a:spAutoFit/>
            </a:bodyPr>
            <a:lstStyle/>
            <a:p>
              <a:r>
                <a:rPr lang="en-US" b="1" dirty="0"/>
                <a:t>Agile Boards</a:t>
              </a:r>
              <a:r>
                <a:rPr lang="en-US" dirty="0"/>
                <a:t> to support </a:t>
              </a:r>
              <a:r>
                <a:rPr lang="en-US" i="1" dirty="0"/>
                <a:t>Continuous Planning</a:t>
              </a:r>
              <a:r>
                <a:rPr lang="en-US" dirty="0"/>
                <a:t> and tracking your work, code defects, and issues using Kanban and Scrum method</a:t>
              </a:r>
            </a:p>
          </p:txBody>
        </p:sp>
      </p:grpSp>
      <p:grpSp>
        <p:nvGrpSpPr>
          <p:cNvPr id="15" name="Group 14"/>
          <p:cNvGrpSpPr/>
          <p:nvPr/>
        </p:nvGrpSpPr>
        <p:grpSpPr>
          <a:xfrm>
            <a:off x="2410376" y="3340811"/>
            <a:ext cx="6932862" cy="923330"/>
            <a:chOff x="2307797" y="2268081"/>
            <a:chExt cx="6932862" cy="923330"/>
          </a:xfrm>
        </p:grpSpPr>
        <p:pic>
          <p:nvPicPr>
            <p:cNvPr id="10" name="Picture 9" descr="A close up of a logo&#10;&#10;Description generated with high confidence">
              <a:extLst>
                <a:ext uri="{FF2B5EF4-FFF2-40B4-BE49-F238E27FC236}">
                  <a16:creationId xmlns:a16="http://schemas.microsoft.com/office/drawing/2014/main" id="{0120DB88-4DF0-44A7-9924-1C6D90206027}"/>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307797" y="2388002"/>
              <a:ext cx="609685" cy="609685"/>
            </a:xfrm>
            <a:prstGeom prst="rect">
              <a:avLst/>
            </a:prstGeom>
          </p:spPr>
        </p:pic>
        <p:sp>
          <p:nvSpPr>
            <p:cNvPr id="4" name="Rectangle 3"/>
            <p:cNvSpPr/>
            <p:nvPr/>
          </p:nvSpPr>
          <p:spPr>
            <a:xfrm>
              <a:off x="3144659" y="2268081"/>
              <a:ext cx="6096000" cy="923330"/>
            </a:xfrm>
            <a:prstGeom prst="rect">
              <a:avLst/>
            </a:prstGeom>
          </p:spPr>
          <p:txBody>
            <a:bodyPr>
              <a:spAutoFit/>
            </a:bodyPr>
            <a:lstStyle/>
            <a:p>
              <a:pPr>
                <a:lnSpc>
                  <a:spcPct val="150000"/>
                </a:lnSpc>
              </a:pPr>
              <a:r>
                <a:rPr lang="en-US" b="1" dirty="0"/>
                <a:t>Build </a:t>
              </a:r>
              <a:r>
                <a:rPr lang="en-US" dirty="0"/>
                <a:t>&amp; </a:t>
              </a:r>
              <a:r>
                <a:rPr lang="en-US" b="1" dirty="0"/>
                <a:t>Release Services </a:t>
              </a:r>
              <a:r>
                <a:rPr lang="en-US" dirty="0"/>
                <a:t>to support </a:t>
              </a:r>
              <a:r>
                <a:rPr lang="en-US" i="1" dirty="0"/>
                <a:t>Continuous Integration </a:t>
              </a:r>
              <a:r>
                <a:rPr lang="en-US" dirty="0"/>
                <a:t>and </a:t>
              </a:r>
              <a:r>
                <a:rPr lang="en-US" i="1" dirty="0"/>
                <a:t>Continuous Delivery </a:t>
              </a:r>
              <a:r>
                <a:rPr lang="en-US" dirty="0"/>
                <a:t>of your apps</a:t>
              </a:r>
            </a:p>
          </p:txBody>
        </p:sp>
      </p:grpSp>
      <p:grpSp>
        <p:nvGrpSpPr>
          <p:cNvPr id="16" name="Group 15"/>
          <p:cNvGrpSpPr/>
          <p:nvPr/>
        </p:nvGrpSpPr>
        <p:grpSpPr>
          <a:xfrm>
            <a:off x="2336462" y="2372600"/>
            <a:ext cx="9419349" cy="609685"/>
            <a:chOff x="2298033" y="3557440"/>
            <a:chExt cx="9419349" cy="609685"/>
          </a:xfrm>
        </p:grpSpPr>
        <p:pic>
          <p:nvPicPr>
            <p:cNvPr id="9" name="Picture 8" descr="A close up of a sign&#10;&#10;Description generated with high confidence">
              <a:extLst>
                <a:ext uri="{FF2B5EF4-FFF2-40B4-BE49-F238E27FC236}">
                  <a16:creationId xmlns:a16="http://schemas.microsoft.com/office/drawing/2014/main" id="{021CE06E-F234-4222-80E9-8084676F210D}"/>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298033" y="3557440"/>
              <a:ext cx="609685" cy="609685"/>
            </a:xfrm>
            <a:prstGeom prst="rect">
              <a:avLst/>
            </a:prstGeom>
          </p:spPr>
        </p:pic>
        <p:sp>
          <p:nvSpPr>
            <p:cNvPr id="5" name="Rectangle 4"/>
            <p:cNvSpPr/>
            <p:nvPr/>
          </p:nvSpPr>
          <p:spPr>
            <a:xfrm>
              <a:off x="3144659" y="3571148"/>
              <a:ext cx="8572723" cy="456535"/>
            </a:xfrm>
            <a:prstGeom prst="rect">
              <a:avLst/>
            </a:prstGeom>
          </p:spPr>
          <p:txBody>
            <a:bodyPr wrap="square">
              <a:spAutoFit/>
            </a:bodyPr>
            <a:lstStyle/>
            <a:p>
              <a:pPr>
                <a:lnSpc>
                  <a:spcPct val="150000"/>
                </a:lnSpc>
              </a:pPr>
              <a:r>
                <a:rPr lang="en-US" b="1" dirty="0"/>
                <a:t>ADO </a:t>
              </a:r>
              <a:r>
                <a:rPr lang="en-US" b="1" dirty="0" err="1"/>
                <a:t>Git</a:t>
              </a:r>
              <a:r>
                <a:rPr lang="en-US" b="1" dirty="0"/>
                <a:t> Repositories</a:t>
              </a:r>
              <a:r>
                <a:rPr lang="en-US" dirty="0"/>
                <a:t> for source control of your </a:t>
              </a:r>
              <a:r>
                <a:rPr lang="en-US" dirty="0" smtClean="0"/>
                <a:t>code</a:t>
              </a:r>
              <a:endParaRPr lang="en-US" dirty="0"/>
            </a:p>
          </p:txBody>
        </p:sp>
      </p:grpSp>
      <p:grpSp>
        <p:nvGrpSpPr>
          <p:cNvPr id="17" name="Group 16"/>
          <p:cNvGrpSpPr/>
          <p:nvPr/>
        </p:nvGrpSpPr>
        <p:grpSpPr>
          <a:xfrm>
            <a:off x="2298032" y="4407421"/>
            <a:ext cx="9580622" cy="872034"/>
            <a:chOff x="2298032" y="4407421"/>
            <a:chExt cx="9580622" cy="872034"/>
          </a:xfrm>
        </p:grpSpPr>
        <p:pic>
          <p:nvPicPr>
            <p:cNvPr id="8" name="Picture 7">
              <a:extLst>
                <a:ext uri="{FF2B5EF4-FFF2-40B4-BE49-F238E27FC236}">
                  <a16:creationId xmlns:a16="http://schemas.microsoft.com/office/drawing/2014/main" id="{8C102445-7DA6-4DFC-806B-F42B0C2CFA3C}"/>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2298032" y="4529856"/>
              <a:ext cx="609685" cy="609685"/>
            </a:xfrm>
            <a:prstGeom prst="rect">
              <a:avLst/>
            </a:prstGeom>
          </p:spPr>
        </p:pic>
        <p:sp>
          <p:nvSpPr>
            <p:cNvPr id="13" name="Rectangle 12"/>
            <p:cNvSpPr/>
            <p:nvPr/>
          </p:nvSpPr>
          <p:spPr>
            <a:xfrm>
              <a:off x="3038366" y="4407421"/>
              <a:ext cx="8840288" cy="872034"/>
            </a:xfrm>
            <a:prstGeom prst="rect">
              <a:avLst/>
            </a:prstGeom>
          </p:spPr>
          <p:txBody>
            <a:bodyPr wrap="square">
              <a:spAutoFit/>
            </a:bodyPr>
            <a:lstStyle/>
            <a:p>
              <a:pPr>
                <a:lnSpc>
                  <a:spcPct val="150000"/>
                </a:lnSpc>
              </a:pPr>
              <a:r>
                <a:rPr lang="en-US" dirty="0"/>
                <a:t>Many tools to </a:t>
              </a:r>
              <a:r>
                <a:rPr lang="en-US" b="1" dirty="0"/>
                <a:t>Test </a:t>
              </a:r>
              <a:r>
                <a:rPr lang="en-US" dirty="0"/>
                <a:t>your apps, including manual/exploratory testing thereby </a:t>
              </a:r>
              <a:r>
                <a:rPr lang="en-US" dirty="0" smtClean="0"/>
                <a:t>enabling </a:t>
              </a:r>
              <a:r>
                <a:rPr lang="en-US" i="1" dirty="0"/>
                <a:t>Continuous Testing</a:t>
              </a:r>
              <a:endParaRPr lang="en-US" b="1" i="1" dirty="0"/>
            </a:p>
          </p:txBody>
        </p:sp>
      </p:grpSp>
      <p:grpSp>
        <p:nvGrpSpPr>
          <p:cNvPr id="19" name="Group 18"/>
          <p:cNvGrpSpPr/>
          <p:nvPr/>
        </p:nvGrpSpPr>
        <p:grpSpPr>
          <a:xfrm>
            <a:off x="2256412" y="5502272"/>
            <a:ext cx="6430395" cy="732523"/>
            <a:chOff x="2256412" y="5502272"/>
            <a:chExt cx="6430395" cy="732523"/>
          </a:xfrm>
        </p:grpSpPr>
        <p:pic>
          <p:nvPicPr>
            <p:cNvPr id="12" name="Picture 11">
              <a:extLst>
                <a:ext uri="{FF2B5EF4-FFF2-40B4-BE49-F238E27FC236}">
                  <a16:creationId xmlns:a16="http://schemas.microsoft.com/office/drawing/2014/main" id="{8A86F28F-BC7F-49C4-8DE2-58850836763C}"/>
                </a:ext>
              </a:extLst>
            </p:cNvPr>
            <p:cNvPicPr>
              <a:picLocks noChangeAspect="1"/>
            </p:cNvPicPr>
            <p:nvPr/>
          </p:nvPicPr>
          <p:blipFill>
            <a:blip r:embed="rId10" cstate="email">
              <a:clrChange>
                <a:clrFrom>
                  <a:srgbClr val="DBDCDE"/>
                </a:clrFrom>
                <a:clrTo>
                  <a:srgbClr val="DBDCDE">
                    <a:alpha val="0"/>
                  </a:srgbClr>
                </a:clrTo>
              </a:clrChange>
              <a:extLst>
                <a:ext uri="{28A0092B-C50C-407E-A947-70E740481C1C}">
                  <a14:useLocalDpi xmlns:a14="http://schemas.microsoft.com/office/drawing/2010/main"/>
                </a:ext>
              </a:extLst>
            </a:blip>
            <a:stretch>
              <a:fillRect/>
            </a:stretch>
          </p:blipFill>
          <p:spPr>
            <a:xfrm>
              <a:off x="2256412" y="5502272"/>
              <a:ext cx="712453" cy="732523"/>
            </a:xfrm>
            <a:prstGeom prst="rect">
              <a:avLst/>
            </a:prstGeom>
          </p:spPr>
        </p:pic>
        <p:sp>
          <p:nvSpPr>
            <p:cNvPr id="18" name="Rectangle 17"/>
            <p:cNvSpPr/>
            <p:nvPr/>
          </p:nvSpPr>
          <p:spPr>
            <a:xfrm>
              <a:off x="3066807" y="5612179"/>
              <a:ext cx="5620000" cy="507831"/>
            </a:xfrm>
            <a:prstGeom prst="rect">
              <a:avLst/>
            </a:prstGeom>
          </p:spPr>
          <p:txBody>
            <a:bodyPr wrap="none">
              <a:spAutoFit/>
            </a:bodyPr>
            <a:lstStyle/>
            <a:p>
              <a:pPr>
                <a:lnSpc>
                  <a:spcPct val="150000"/>
                </a:lnSpc>
              </a:pPr>
              <a:r>
                <a:rPr lang="en-US" b="1" dirty="0"/>
                <a:t>Built-in Wiki </a:t>
              </a:r>
              <a:r>
                <a:rPr lang="en-US" dirty="0"/>
                <a:t>for sharing information within your team</a:t>
              </a:r>
            </a:p>
          </p:txBody>
        </p:sp>
      </p:grpSp>
      <p:sp>
        <p:nvSpPr>
          <p:cNvPr id="6" name="Rectangle 5"/>
          <p:cNvSpPr/>
          <p:nvPr/>
        </p:nvSpPr>
        <p:spPr>
          <a:xfrm>
            <a:off x="1967953" y="664718"/>
            <a:ext cx="7817708" cy="456535"/>
          </a:xfrm>
          <a:prstGeom prst="rect">
            <a:avLst/>
          </a:prstGeom>
        </p:spPr>
        <p:txBody>
          <a:bodyPr wrap="square">
            <a:spAutoFit/>
          </a:bodyPr>
          <a:lstStyle/>
          <a:p>
            <a:pPr>
              <a:lnSpc>
                <a:spcPct val="150000"/>
              </a:lnSpc>
            </a:pPr>
            <a:r>
              <a:rPr lang="en-US" dirty="0">
                <a:solidFill>
                  <a:srgbClr val="FF0000"/>
                </a:solidFill>
              </a:rPr>
              <a:t>Highly customizable </a:t>
            </a:r>
            <a:r>
              <a:rPr lang="en-US" b="1" dirty="0">
                <a:solidFill>
                  <a:srgbClr val="FF0000"/>
                </a:solidFill>
              </a:rPr>
              <a:t>Dashboards </a:t>
            </a:r>
            <a:r>
              <a:rPr lang="en-US" dirty="0">
                <a:solidFill>
                  <a:srgbClr val="FF0000"/>
                </a:solidFill>
              </a:rPr>
              <a:t>for sharing progress &amp; trends</a:t>
            </a:r>
            <a:endParaRPr lang="en-US" dirty="0">
              <a:solidFill>
                <a:srgbClr val="FF0000"/>
              </a:solidFill>
            </a:endParaRPr>
          </a:p>
        </p:txBody>
      </p:sp>
    </p:spTree>
    <p:extLst>
      <p:ext uri="{BB962C8B-B14F-4D97-AF65-F5344CB8AC3E}">
        <p14:creationId xmlns:p14="http://schemas.microsoft.com/office/powerpoint/2010/main" val="107018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5775D-908D-48CB-8C7E-DF5AA39A20C7}"/>
              </a:ext>
            </a:extLst>
          </p:cNvPr>
          <p:cNvSpPr>
            <a:spLocks noGrp="1"/>
          </p:cNvSpPr>
          <p:nvPr>
            <p:ph type="title"/>
          </p:nvPr>
        </p:nvSpPr>
        <p:spPr>
          <a:xfrm>
            <a:off x="1927997" y="2345127"/>
            <a:ext cx="8116956" cy="1909438"/>
          </a:xfrm>
        </p:spPr>
        <p:txBody>
          <a:bodyPr/>
          <a:lstStyle/>
          <a:p>
            <a:r>
              <a:rPr lang="en-US" dirty="0" smtClean="0"/>
              <a:t>Continuous Planning</a:t>
            </a:r>
            <a:br>
              <a:rPr lang="en-US" dirty="0" smtClean="0"/>
            </a:br>
            <a:endParaRPr lang="en-US" dirty="0"/>
          </a:p>
        </p:txBody>
      </p:sp>
      <p:pic>
        <p:nvPicPr>
          <p:cNvPr id="6" name="Picture 5" descr="A screenshot of a cell phone&#10;&#10;Description generated with very high confidence">
            <a:extLst>
              <a:ext uri="{FF2B5EF4-FFF2-40B4-BE49-F238E27FC236}">
                <a16:creationId xmlns:a16="http://schemas.microsoft.com/office/drawing/2014/main" id="{B0C6216A-369D-41DF-ABBA-EEAB7D900A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804863">
            <a:off x="714939" y="2336760"/>
            <a:ext cx="1753760" cy="40690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itle 3">
            <a:extLst>
              <a:ext uri="{FF2B5EF4-FFF2-40B4-BE49-F238E27FC236}">
                <a16:creationId xmlns:a16="http://schemas.microsoft.com/office/drawing/2014/main" id="{4FF5775D-908D-48CB-8C7E-DF5AA39A20C7}"/>
              </a:ext>
            </a:extLst>
          </p:cNvPr>
          <p:cNvSpPr txBox="1">
            <a:spLocks/>
          </p:cNvSpPr>
          <p:nvPr/>
        </p:nvSpPr>
        <p:spPr>
          <a:xfrm>
            <a:off x="3156160" y="4084280"/>
            <a:ext cx="8740003" cy="1909438"/>
          </a:xfrm>
          <a:prstGeom prst="rect">
            <a:avLst/>
          </a:prstGeom>
        </p:spPr>
        <p:txBody>
          <a:bodyPr vert="horz" lIns="0" tIns="54873" rIns="0" bIns="54873" rtlCol="0" anchor="ctr">
            <a:noAutofit/>
          </a:bodyPr>
          <a:lstStyle>
            <a:lvl1pPr algn="ctr" defTabSz="457258" rtl="0" eaLnBrk="1" latinLnBrk="0" hangingPunct="1">
              <a:spcBef>
                <a:spcPct val="0"/>
              </a:spcBef>
              <a:buNone/>
              <a:defRPr sz="5400" b="1" kern="1200">
                <a:solidFill>
                  <a:srgbClr val="009DD9"/>
                </a:solidFill>
                <a:latin typeface="+mj-lt"/>
                <a:ea typeface="+mj-ea"/>
                <a:cs typeface="+mj-cs"/>
              </a:defRPr>
            </a:lvl1pPr>
          </a:lstStyle>
          <a:p>
            <a:r>
              <a:rPr lang="en-US" dirty="0" smtClean="0"/>
              <a:t>Continuous Integration &amp; Delivery</a:t>
            </a:r>
            <a:br>
              <a:rPr lang="en-US" dirty="0" smtClean="0"/>
            </a:br>
            <a:endParaRPr lang="en-US" dirty="0"/>
          </a:p>
        </p:txBody>
      </p:sp>
    </p:spTree>
    <p:extLst>
      <p:ext uri="{BB962C8B-B14F-4D97-AF65-F5344CB8AC3E}">
        <p14:creationId xmlns:p14="http://schemas.microsoft.com/office/powerpoint/2010/main" val="2058648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F3E2-2079-4EAC-AC6A-2F4A23374ADF}"/>
              </a:ext>
            </a:extLst>
          </p:cNvPr>
          <p:cNvSpPr>
            <a:spLocks noGrp="1"/>
          </p:cNvSpPr>
          <p:nvPr>
            <p:ph type="title"/>
          </p:nvPr>
        </p:nvSpPr>
        <p:spPr/>
        <p:txBody>
          <a:bodyPr/>
          <a:lstStyle/>
          <a:p>
            <a:r>
              <a:rPr lang="en-US" dirty="0" smtClean="0"/>
              <a:t>Continuous Planning: </a:t>
            </a:r>
            <a:r>
              <a:rPr lang="en-US" dirty="0"/>
              <a:t>Boards &amp; Dashboard</a:t>
            </a:r>
          </a:p>
        </p:txBody>
      </p:sp>
      <p:pic>
        <p:nvPicPr>
          <p:cNvPr id="7" name="Content Placeholder 6" descr="A screenshot of a cell phone&#10;&#10;Description generated with very high confidence">
            <a:extLst>
              <a:ext uri="{FF2B5EF4-FFF2-40B4-BE49-F238E27FC236}">
                <a16:creationId xmlns:a16="http://schemas.microsoft.com/office/drawing/2014/main" id="{C7D6AA80-3EEB-47EE-9A34-5CD459A7E47F}"/>
              </a:ext>
            </a:extLst>
          </p:cNvPr>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344854" y="1296838"/>
            <a:ext cx="5405252" cy="4823721"/>
          </a:xfrm>
          <a:prstGeom prst="rect">
            <a:avLst/>
          </a:prstGeom>
          <a:ln>
            <a:noFill/>
          </a:ln>
          <a:effectLst>
            <a:outerShdw blurRad="292100" dist="139700" dir="2700000" algn="tl" rotWithShape="0">
              <a:srgbClr val="333333">
                <a:alpha val="65000"/>
              </a:srgbClr>
            </a:outerShdw>
          </a:effectLst>
        </p:spPr>
      </p:pic>
      <p:pic>
        <p:nvPicPr>
          <p:cNvPr id="16" name="Picture 15" descr="A screenshot of a social media post&#10;&#10;Description generated with very high confidence">
            <a:extLst>
              <a:ext uri="{FF2B5EF4-FFF2-40B4-BE49-F238E27FC236}">
                <a16:creationId xmlns:a16="http://schemas.microsoft.com/office/drawing/2014/main" id="{12387660-398B-4B83-997D-DD78BD512A2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94720" y="1284185"/>
            <a:ext cx="5221417" cy="4847412"/>
          </a:xfrm>
          <a:prstGeom prst="rect">
            <a:avLst/>
          </a:prstGeom>
        </p:spPr>
      </p:pic>
      <p:sp>
        <p:nvSpPr>
          <p:cNvPr id="17" name="Rectangle 16">
            <a:extLst>
              <a:ext uri="{FF2B5EF4-FFF2-40B4-BE49-F238E27FC236}">
                <a16:creationId xmlns:a16="http://schemas.microsoft.com/office/drawing/2014/main" id="{21108D2B-CE18-4AA3-949A-0F77A0E57313}"/>
              </a:ext>
            </a:extLst>
          </p:cNvPr>
          <p:cNvSpPr/>
          <p:nvPr/>
        </p:nvSpPr>
        <p:spPr>
          <a:xfrm>
            <a:off x="2212956" y="6083176"/>
            <a:ext cx="1669047" cy="400110"/>
          </a:xfrm>
          <a:prstGeom prst="rect">
            <a:avLst/>
          </a:prstGeom>
        </p:spPr>
        <p:txBody>
          <a:bodyPr wrap="none">
            <a:spAutoFit/>
          </a:bodyPr>
          <a:lstStyle/>
          <a:p>
            <a:r>
              <a:rPr lang="en-US" sz="2000" b="1" dirty="0">
                <a:solidFill>
                  <a:srgbClr val="009DD9"/>
                </a:solidFill>
                <a:ea typeface="+mj-ea"/>
                <a:cs typeface="+mj-cs"/>
              </a:rPr>
              <a:t>Dashboards</a:t>
            </a:r>
            <a:endParaRPr lang="en-US" sz="1200" dirty="0"/>
          </a:p>
        </p:txBody>
      </p:sp>
      <p:sp>
        <p:nvSpPr>
          <p:cNvPr id="18" name="Rectangle 17">
            <a:extLst>
              <a:ext uri="{FF2B5EF4-FFF2-40B4-BE49-F238E27FC236}">
                <a16:creationId xmlns:a16="http://schemas.microsoft.com/office/drawing/2014/main" id="{906B87DA-803F-4533-B38B-9D8D305A05DA}"/>
              </a:ext>
            </a:extLst>
          </p:cNvPr>
          <p:cNvSpPr/>
          <p:nvPr/>
        </p:nvSpPr>
        <p:spPr>
          <a:xfrm>
            <a:off x="8362823" y="6091076"/>
            <a:ext cx="1766830" cy="400110"/>
          </a:xfrm>
          <a:prstGeom prst="rect">
            <a:avLst/>
          </a:prstGeom>
        </p:spPr>
        <p:txBody>
          <a:bodyPr wrap="none">
            <a:spAutoFit/>
          </a:bodyPr>
          <a:lstStyle/>
          <a:p>
            <a:r>
              <a:rPr lang="en-US" sz="2000" b="1" dirty="0">
                <a:solidFill>
                  <a:srgbClr val="009DD9"/>
                </a:solidFill>
                <a:ea typeface="+mj-ea"/>
                <a:cs typeface="+mj-cs"/>
              </a:rPr>
              <a:t>Agile Boards</a:t>
            </a:r>
            <a:endParaRPr lang="en-US" sz="1200" dirty="0"/>
          </a:p>
        </p:txBody>
      </p:sp>
    </p:spTree>
    <p:extLst>
      <p:ext uri="{BB962C8B-B14F-4D97-AF65-F5344CB8AC3E}">
        <p14:creationId xmlns:p14="http://schemas.microsoft.com/office/powerpoint/2010/main" val="609174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F3E2-2079-4EAC-AC6A-2F4A23374ADF}"/>
              </a:ext>
            </a:extLst>
          </p:cNvPr>
          <p:cNvSpPr>
            <a:spLocks noGrp="1"/>
          </p:cNvSpPr>
          <p:nvPr>
            <p:ph type="title"/>
          </p:nvPr>
        </p:nvSpPr>
        <p:spPr/>
        <p:txBody>
          <a:bodyPr/>
          <a:lstStyle/>
          <a:p>
            <a:r>
              <a:rPr lang="en-US" dirty="0" smtClean="0"/>
              <a:t>Continuous Integration: </a:t>
            </a:r>
            <a:r>
              <a:rPr lang="en-US" dirty="0"/>
              <a:t>Repos, Pipeline &amp; Testing</a:t>
            </a:r>
          </a:p>
        </p:txBody>
      </p:sp>
      <p:pic>
        <p:nvPicPr>
          <p:cNvPr id="11" name="Picture 10" descr="A screenshot of a cell phone&#10;&#10;Description generated with very high confidence">
            <a:extLst>
              <a:ext uri="{FF2B5EF4-FFF2-40B4-BE49-F238E27FC236}">
                <a16:creationId xmlns:a16="http://schemas.microsoft.com/office/drawing/2014/main" id="{1765E218-F1E1-49C9-A399-4A9C4E1BED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6882" y="1414461"/>
            <a:ext cx="5259260" cy="5077904"/>
          </a:xfrm>
          <a:prstGeom prst="rect">
            <a:avLst/>
          </a:prstGeom>
        </p:spPr>
      </p:pic>
      <p:pic>
        <p:nvPicPr>
          <p:cNvPr id="8" name="Picture 7" descr="A screenshot of a social media post&#10;&#10;Description generated with very high confidence">
            <a:extLst>
              <a:ext uri="{FF2B5EF4-FFF2-40B4-BE49-F238E27FC236}">
                <a16:creationId xmlns:a16="http://schemas.microsoft.com/office/drawing/2014/main" id="{CCB0CB7C-A769-48F8-913B-BE0EC3DB4FA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43862" y="1063679"/>
            <a:ext cx="4620982" cy="2778962"/>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B8311925-7F1E-4098-BDB2-F1F7FBD595B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45859" y="4343939"/>
            <a:ext cx="4149480" cy="1679093"/>
          </a:xfrm>
          <a:prstGeom prst="rect">
            <a:avLst/>
          </a:prstGeom>
        </p:spPr>
      </p:pic>
      <p:sp>
        <p:nvSpPr>
          <p:cNvPr id="10" name="Rectangle 9">
            <a:extLst>
              <a:ext uri="{FF2B5EF4-FFF2-40B4-BE49-F238E27FC236}">
                <a16:creationId xmlns:a16="http://schemas.microsoft.com/office/drawing/2014/main" id="{4C82B954-38A0-413C-B988-17F1A1751818}"/>
              </a:ext>
            </a:extLst>
          </p:cNvPr>
          <p:cNvSpPr/>
          <p:nvPr/>
        </p:nvSpPr>
        <p:spPr>
          <a:xfrm>
            <a:off x="6686507" y="5991514"/>
            <a:ext cx="3668184" cy="400110"/>
          </a:xfrm>
          <a:prstGeom prst="rect">
            <a:avLst/>
          </a:prstGeom>
        </p:spPr>
        <p:txBody>
          <a:bodyPr wrap="none">
            <a:spAutoFit/>
          </a:bodyPr>
          <a:lstStyle/>
          <a:p>
            <a:r>
              <a:rPr lang="en-US" sz="2000" b="1" dirty="0">
                <a:solidFill>
                  <a:srgbClr val="009DD9"/>
                </a:solidFill>
                <a:ea typeface="+mj-ea"/>
                <a:cs typeface="+mj-cs"/>
              </a:rPr>
              <a:t>Manual / Exploratory Testing</a:t>
            </a:r>
            <a:endParaRPr lang="en-US" sz="1200" dirty="0"/>
          </a:p>
        </p:txBody>
      </p:sp>
      <p:sp>
        <p:nvSpPr>
          <p:cNvPr id="14" name="Rectangle 13">
            <a:extLst>
              <a:ext uri="{FF2B5EF4-FFF2-40B4-BE49-F238E27FC236}">
                <a16:creationId xmlns:a16="http://schemas.microsoft.com/office/drawing/2014/main" id="{35EEF7A9-A602-47DF-AEDE-409093C79AC9}"/>
              </a:ext>
            </a:extLst>
          </p:cNvPr>
          <p:cNvSpPr/>
          <p:nvPr/>
        </p:nvSpPr>
        <p:spPr>
          <a:xfrm>
            <a:off x="1508164" y="1063679"/>
            <a:ext cx="3406702" cy="400110"/>
          </a:xfrm>
          <a:prstGeom prst="rect">
            <a:avLst/>
          </a:prstGeom>
        </p:spPr>
        <p:txBody>
          <a:bodyPr wrap="none">
            <a:spAutoFit/>
          </a:bodyPr>
          <a:lstStyle/>
          <a:p>
            <a:r>
              <a:rPr lang="en-US" sz="2000" b="1" dirty="0">
                <a:solidFill>
                  <a:srgbClr val="009DD9"/>
                </a:solidFill>
                <a:ea typeface="+mj-ea"/>
                <a:cs typeface="+mj-cs"/>
              </a:rPr>
              <a:t>Source Code Management</a:t>
            </a:r>
            <a:endParaRPr lang="en-US" sz="1200" dirty="0"/>
          </a:p>
        </p:txBody>
      </p:sp>
      <p:sp>
        <p:nvSpPr>
          <p:cNvPr id="15" name="Rectangle 14">
            <a:extLst>
              <a:ext uri="{FF2B5EF4-FFF2-40B4-BE49-F238E27FC236}">
                <a16:creationId xmlns:a16="http://schemas.microsoft.com/office/drawing/2014/main" id="{2CCC5684-5E02-4B18-A49D-C9AF5C85B5BD}"/>
              </a:ext>
            </a:extLst>
          </p:cNvPr>
          <p:cNvSpPr/>
          <p:nvPr/>
        </p:nvSpPr>
        <p:spPr>
          <a:xfrm>
            <a:off x="6445859" y="2182524"/>
            <a:ext cx="898003" cy="400110"/>
          </a:xfrm>
          <a:prstGeom prst="rect">
            <a:avLst/>
          </a:prstGeom>
        </p:spPr>
        <p:txBody>
          <a:bodyPr wrap="none">
            <a:spAutoFit/>
          </a:bodyPr>
          <a:lstStyle/>
          <a:p>
            <a:r>
              <a:rPr lang="en-US" sz="2000" b="1" dirty="0">
                <a:solidFill>
                  <a:srgbClr val="009DD9"/>
                </a:solidFill>
                <a:ea typeface="+mj-ea"/>
                <a:cs typeface="+mj-cs"/>
              </a:rPr>
              <a:t>CI-CD</a:t>
            </a:r>
            <a:endParaRPr lang="en-US" sz="1200" dirty="0"/>
          </a:p>
        </p:txBody>
      </p:sp>
    </p:spTree>
    <p:extLst>
      <p:ext uri="{BB962C8B-B14F-4D97-AF65-F5344CB8AC3E}">
        <p14:creationId xmlns:p14="http://schemas.microsoft.com/office/powerpoint/2010/main" val="2810002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E2518765-211A-4467-8F66-681B96711637}"/>
              </a:ext>
            </a:extLst>
          </p:cNvPr>
          <p:cNvSpPr/>
          <p:nvPr/>
        </p:nvSpPr>
        <p:spPr>
          <a:xfrm flipH="1">
            <a:off x="6129449" y="1680944"/>
            <a:ext cx="2050869" cy="410238"/>
          </a:xfrm>
          <a:prstGeom prst="homePlat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FBB58-29FD-4C85-AE82-7A1A5F28FC98}"/>
              </a:ext>
            </a:extLst>
          </p:cNvPr>
          <p:cNvSpPr>
            <a:spLocks noGrp="1"/>
          </p:cNvSpPr>
          <p:nvPr>
            <p:ph type="title"/>
          </p:nvPr>
        </p:nvSpPr>
        <p:spPr/>
        <p:txBody>
          <a:bodyPr/>
          <a:lstStyle/>
          <a:p>
            <a:r>
              <a:rPr lang="en-US" dirty="0" smtClean="0"/>
              <a:t>ADO - Wiki</a:t>
            </a:r>
            <a:endParaRPr lang="en-US" dirty="0"/>
          </a:p>
        </p:txBody>
      </p:sp>
      <p:sp>
        <p:nvSpPr>
          <p:cNvPr id="8" name="Rectangle 7">
            <a:extLst>
              <a:ext uri="{FF2B5EF4-FFF2-40B4-BE49-F238E27FC236}">
                <a16:creationId xmlns:a16="http://schemas.microsoft.com/office/drawing/2014/main" id="{D020E5FF-441D-4608-B8B3-AFED055FDC86}"/>
              </a:ext>
            </a:extLst>
          </p:cNvPr>
          <p:cNvSpPr/>
          <p:nvPr/>
        </p:nvSpPr>
        <p:spPr>
          <a:xfrm>
            <a:off x="329100" y="735011"/>
            <a:ext cx="11533800" cy="663210"/>
          </a:xfrm>
          <a:prstGeom prst="rect">
            <a:avLst/>
          </a:prstGeom>
          <a:solidFill>
            <a:srgbClr val="EDEDEE"/>
          </a:solidFill>
          <a:ln>
            <a:solidFill>
              <a:schemeClr val="bg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a </a:t>
            </a:r>
            <a:r>
              <a:rPr lang="en-US" b="1" i="1" dirty="0">
                <a:solidFill>
                  <a:schemeClr val="tx1"/>
                </a:solidFill>
              </a:rPr>
              <a:t>highly </a:t>
            </a:r>
            <a:r>
              <a:rPr lang="en-US" i="1" dirty="0">
                <a:solidFill>
                  <a:schemeClr val="tx1"/>
                </a:solidFill>
              </a:rPr>
              <a:t>collaborative and interactive platform</a:t>
            </a:r>
          </a:p>
        </p:txBody>
      </p:sp>
      <p:pic>
        <p:nvPicPr>
          <p:cNvPr id="5" name="Picture 4"/>
          <p:cNvPicPr>
            <a:picLocks noChangeAspect="1"/>
          </p:cNvPicPr>
          <p:nvPr/>
        </p:nvPicPr>
        <p:blipFill rotWithShape="1">
          <a:blip r:embed="rId2"/>
          <a:srcRect r="18690"/>
          <a:stretch/>
        </p:blipFill>
        <p:spPr>
          <a:xfrm>
            <a:off x="138973" y="1499105"/>
            <a:ext cx="5864664" cy="3488532"/>
          </a:xfrm>
          <a:prstGeom prst="rect">
            <a:avLst/>
          </a:prstGeom>
        </p:spPr>
      </p:pic>
      <p:sp>
        <p:nvSpPr>
          <p:cNvPr id="6" name="Content Placeholder 5">
            <a:extLst>
              <a:ext uri="{FF2B5EF4-FFF2-40B4-BE49-F238E27FC236}">
                <a16:creationId xmlns:a16="http://schemas.microsoft.com/office/drawing/2014/main" id="{F7280FFF-6102-4BE0-8BD8-D65A5BB9CC8B}"/>
              </a:ext>
            </a:extLst>
          </p:cNvPr>
          <p:cNvSpPr>
            <a:spLocks noGrp="1"/>
          </p:cNvSpPr>
          <p:nvPr>
            <p:ph idx="1"/>
          </p:nvPr>
        </p:nvSpPr>
        <p:spPr>
          <a:xfrm>
            <a:off x="6329548" y="1601056"/>
            <a:ext cx="5533352" cy="4618152"/>
          </a:xfrm>
        </p:spPr>
        <p:txBody>
          <a:bodyPr anchor="ctr"/>
          <a:lstStyle/>
          <a:p>
            <a:pPr>
              <a:lnSpc>
                <a:spcPct val="150000"/>
              </a:lnSpc>
              <a:buFont typeface="Wingdings" panose="05000000000000000000" pitchFamily="2" charset="2"/>
              <a:buChar char="q"/>
            </a:pPr>
            <a:r>
              <a:rPr lang="en-US" sz="1800" b="1" dirty="0"/>
              <a:t>Project Wiki</a:t>
            </a:r>
          </a:p>
          <a:p>
            <a:pPr>
              <a:lnSpc>
                <a:spcPct val="150000"/>
              </a:lnSpc>
              <a:buFont typeface="Wingdings" panose="05000000000000000000" pitchFamily="2" charset="2"/>
              <a:buChar char="q"/>
            </a:pPr>
            <a:r>
              <a:rPr lang="en-US" sz="1800" dirty="0"/>
              <a:t>Team Dashboards</a:t>
            </a:r>
          </a:p>
          <a:p>
            <a:pPr>
              <a:lnSpc>
                <a:spcPct val="150000"/>
              </a:lnSpc>
              <a:buFont typeface="Wingdings" panose="05000000000000000000" pitchFamily="2" charset="2"/>
              <a:buChar char="q"/>
            </a:pPr>
            <a:r>
              <a:rPr lang="en-US" sz="1800" dirty="0"/>
              <a:t>Discussion within work item forms</a:t>
            </a:r>
          </a:p>
          <a:p>
            <a:pPr>
              <a:lnSpc>
                <a:spcPct val="150000"/>
              </a:lnSpc>
              <a:buFont typeface="Wingdings" panose="05000000000000000000" pitchFamily="2" charset="2"/>
              <a:buChar char="q"/>
            </a:pPr>
            <a:r>
              <a:rPr lang="en-US" sz="1800" dirty="0"/>
              <a:t>Linking of work items, commits, pull requests, and other artifacts to support traceability</a:t>
            </a:r>
          </a:p>
          <a:p>
            <a:pPr>
              <a:lnSpc>
                <a:spcPct val="150000"/>
              </a:lnSpc>
              <a:buFont typeface="Wingdings" panose="05000000000000000000" pitchFamily="2" charset="2"/>
              <a:buChar char="q"/>
            </a:pPr>
            <a:r>
              <a:rPr lang="en-US" sz="1800" dirty="0"/>
              <a:t>Alerts and change notifications managed per user, team, project, or organization</a:t>
            </a:r>
          </a:p>
          <a:p>
            <a:pPr>
              <a:lnSpc>
                <a:spcPct val="150000"/>
              </a:lnSpc>
              <a:buFont typeface="Wingdings" panose="05000000000000000000" pitchFamily="2" charset="2"/>
              <a:buChar char="q"/>
            </a:pPr>
            <a:r>
              <a:rPr lang="en-US" sz="1800" dirty="0"/>
              <a:t>Ability to request and manage feedback</a:t>
            </a:r>
          </a:p>
          <a:p>
            <a:pPr>
              <a:lnSpc>
                <a:spcPct val="150000"/>
              </a:lnSpc>
              <a:buFont typeface="Wingdings" panose="05000000000000000000" pitchFamily="2" charset="2"/>
              <a:buChar char="q"/>
            </a:pPr>
            <a:r>
              <a:rPr lang="en-US" sz="1800" dirty="0"/>
              <a:t>Analytics service, analytic views, and Power BI reporting</a:t>
            </a:r>
          </a:p>
        </p:txBody>
      </p:sp>
    </p:spTree>
    <p:extLst>
      <p:ext uri="{BB962C8B-B14F-4D97-AF65-F5344CB8AC3E}">
        <p14:creationId xmlns:p14="http://schemas.microsoft.com/office/powerpoint/2010/main" val="2083841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BB46F4-194E-4164-9C3F-74EFFD0375EA}"/>
              </a:ext>
            </a:extLst>
          </p:cNvPr>
          <p:cNvSpPr>
            <a:spLocks noGrp="1"/>
          </p:cNvSpPr>
          <p:nvPr>
            <p:ph type="title"/>
          </p:nvPr>
        </p:nvSpPr>
        <p:spPr>
          <a:xfrm>
            <a:off x="306918" y="2277345"/>
            <a:ext cx="11595098" cy="1290005"/>
          </a:xfrm>
        </p:spPr>
        <p:txBody>
          <a:bodyPr/>
          <a:lstStyle/>
          <a:p>
            <a:r>
              <a:rPr lang="en-US" dirty="0" smtClean="0"/>
              <a:t>Real-time </a:t>
            </a:r>
            <a:r>
              <a:rPr lang="en-US" dirty="0" smtClean="0"/>
              <a:t>Project</a:t>
            </a:r>
            <a:br>
              <a:rPr lang="en-US" dirty="0" smtClean="0"/>
            </a:br>
            <a:r>
              <a:rPr lang="en-US" dirty="0" smtClean="0"/>
              <a:t>Mobile App using Azure</a:t>
            </a:r>
            <a:endParaRPr lang="en-US" dirty="0"/>
          </a:p>
        </p:txBody>
      </p:sp>
      <p:sp>
        <p:nvSpPr>
          <p:cNvPr id="3" name="Title 6">
            <a:extLst>
              <a:ext uri="{FF2B5EF4-FFF2-40B4-BE49-F238E27FC236}">
                <a16:creationId xmlns:a16="http://schemas.microsoft.com/office/drawing/2014/main" id="{3ABB46F4-194E-4164-9C3F-74EFFD0375EA}"/>
              </a:ext>
            </a:extLst>
          </p:cNvPr>
          <p:cNvSpPr txBox="1">
            <a:spLocks/>
          </p:cNvSpPr>
          <p:nvPr/>
        </p:nvSpPr>
        <p:spPr>
          <a:xfrm>
            <a:off x="228409" y="4360145"/>
            <a:ext cx="11595098" cy="1290005"/>
          </a:xfrm>
          <a:prstGeom prst="rect">
            <a:avLst/>
          </a:prstGeom>
        </p:spPr>
        <p:txBody>
          <a:bodyPr vert="horz" lIns="0" tIns="54873" rIns="0" bIns="54873" rtlCol="0" anchor="ctr">
            <a:noAutofit/>
          </a:bodyPr>
          <a:lstStyle>
            <a:lvl1pPr algn="ctr" defTabSz="457258" rtl="0" eaLnBrk="1" latinLnBrk="0" hangingPunct="1">
              <a:spcBef>
                <a:spcPct val="0"/>
              </a:spcBef>
              <a:buNone/>
              <a:defRPr sz="5400" b="1" kern="1200">
                <a:solidFill>
                  <a:srgbClr val="009DD9"/>
                </a:solidFill>
                <a:latin typeface="+mj-lt"/>
                <a:ea typeface="+mj-ea"/>
                <a:cs typeface="+mj-cs"/>
              </a:defRPr>
            </a:lvl1pPr>
          </a:lstStyle>
          <a:p>
            <a:r>
              <a:rPr lang="en-US" sz="4400" dirty="0" smtClean="0">
                <a:solidFill>
                  <a:srgbClr val="FF0000"/>
                </a:solidFill>
              </a:rPr>
              <a:t>Satish </a:t>
            </a:r>
            <a:r>
              <a:rPr lang="en-US" sz="4400" dirty="0" err="1" smtClean="0">
                <a:solidFill>
                  <a:srgbClr val="FF0000"/>
                </a:solidFill>
              </a:rPr>
              <a:t>Sivaraman</a:t>
            </a:r>
            <a:r>
              <a:rPr lang="en-US" sz="4400" dirty="0" smtClean="0">
                <a:solidFill>
                  <a:srgbClr val="FF0000"/>
                </a:solidFill>
              </a:rPr>
              <a:t> – </a:t>
            </a:r>
            <a:r>
              <a:rPr lang="en-US" sz="4400" dirty="0" err="1" smtClean="0">
                <a:solidFill>
                  <a:srgbClr val="FF0000"/>
                </a:solidFill>
              </a:rPr>
              <a:t>Fullstack</a:t>
            </a:r>
            <a:r>
              <a:rPr lang="en-US" sz="4400" dirty="0" smtClean="0">
                <a:solidFill>
                  <a:srgbClr val="FF0000"/>
                </a:solidFill>
              </a:rPr>
              <a:t> Architect</a:t>
            </a:r>
          </a:p>
          <a:p>
            <a:r>
              <a:rPr lang="en-US" sz="4400" dirty="0" err="1" smtClean="0">
                <a:solidFill>
                  <a:srgbClr val="FF0000"/>
                </a:solidFill>
              </a:rPr>
              <a:t>Chockalingam</a:t>
            </a:r>
            <a:r>
              <a:rPr lang="en-US" sz="4400" dirty="0" smtClean="0">
                <a:solidFill>
                  <a:srgbClr val="FF0000"/>
                </a:solidFill>
              </a:rPr>
              <a:t> – DevOps Architect</a:t>
            </a:r>
            <a:endParaRPr lang="en-US" sz="4400" dirty="0">
              <a:solidFill>
                <a:srgbClr val="FF0000"/>
              </a:solidFill>
            </a:endParaRPr>
          </a:p>
        </p:txBody>
      </p:sp>
    </p:spTree>
    <p:extLst>
      <p:ext uri="{BB962C8B-B14F-4D97-AF65-F5344CB8AC3E}">
        <p14:creationId xmlns:p14="http://schemas.microsoft.com/office/powerpoint/2010/main" val="2075956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VX_2018">
  <a:themeElements>
    <a:clrScheme name="chevron">
      <a:dk1>
        <a:sysClr val="windowText" lastClr="000000"/>
      </a:dk1>
      <a:lt1>
        <a:sysClr val="window" lastClr="FFFFFF"/>
      </a:lt1>
      <a:dk2>
        <a:srgbClr val="0B2D71"/>
      </a:dk2>
      <a:lt2>
        <a:srgbClr val="009DD9"/>
      </a:lt2>
      <a:accent1>
        <a:srgbClr val="0066B2"/>
      </a:accent1>
      <a:accent2>
        <a:srgbClr val="00708C"/>
      </a:accent2>
      <a:accent3>
        <a:srgbClr val="769231"/>
      </a:accent3>
      <a:accent4>
        <a:srgbClr val="97002E"/>
      </a:accent4>
      <a:accent5>
        <a:srgbClr val="E5601F"/>
      </a:accent5>
      <a:accent6>
        <a:srgbClr val="751269"/>
      </a:accent6>
      <a:hlink>
        <a:srgbClr val="009DD9"/>
      </a:hlink>
      <a:folHlink>
        <a:srgbClr val="0B2D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Dark blue">
      <a:srgbClr val="0B2D71"/>
    </a:custClr>
    <a:custClr name="Medium blue">
      <a:srgbClr val="0066B2"/>
    </a:custClr>
    <a:custClr name="Light blue">
      <a:srgbClr val="009DD9"/>
    </a:custClr>
    <a:custClr name="Dark teal">
      <a:srgbClr val="003653"/>
    </a:custClr>
    <a:custClr name="Medium teal">
      <a:srgbClr val="00708C"/>
    </a:custClr>
    <a:custClr name="Light teal">
      <a:srgbClr val="00B2BD"/>
    </a:custClr>
    <a:custClr name="Dark green">
      <a:srgbClr val="444B0D"/>
    </a:custClr>
    <a:custClr name="Medium green">
      <a:srgbClr val="769231"/>
    </a:custClr>
    <a:custClr name="Light green">
      <a:srgbClr val="B2CC34"/>
    </a:custClr>
    <a:custClr name="Dark red">
      <a:srgbClr val="58001C"/>
    </a:custClr>
    <a:custClr name="Medium red">
      <a:srgbClr val="97002E"/>
    </a:custClr>
    <a:custClr name="Light red">
      <a:srgbClr val="E21836"/>
    </a:custClr>
    <a:custClr name="Dark orange">
      <a:srgbClr val="711B00"/>
    </a:custClr>
    <a:custClr name="Medium orange">
      <a:srgbClr val="E5601F"/>
    </a:custClr>
    <a:custClr name="Light orange">
      <a:srgbClr val="FAAB18"/>
    </a:custClr>
    <a:custClr name="Dark purple">
      <a:srgbClr val="3A0D36"/>
    </a:custClr>
    <a:custClr name="Medium purple">
      <a:srgbClr val="751269"/>
    </a:custClr>
    <a:custClr name="Light purple">
      <a:srgbClr val="BA3093"/>
    </a:custClr>
    <a:custClr name="Black">
      <a:srgbClr val="000000"/>
    </a:custClr>
    <a:custClr name="Dark gray">
      <a:srgbClr val="6B6D6F"/>
    </a:custClr>
    <a:custClr name="Medium gray">
      <a:srgbClr val="8C8F93"/>
    </a:custClr>
    <a:custClr name="Light gray">
      <a:srgbClr val="DBDCDD"/>
    </a:custClr>
    <a:custClr name="Background gray">
      <a:srgbClr val="EDEDEE"/>
    </a:custClr>
  </a:custClrLst>
  <a:extLst>
    <a:ext uri="{05A4C25C-085E-4340-85A3-A5531E510DB2}">
      <thm15:themeFamily xmlns:thm15="http://schemas.microsoft.com/office/thememl/2012/main" name="CVX" id="{3227C6ED-B18D-49CC-B3E3-E2F204A86BE9}" vid="{8F6B9697-F5BC-4A81-A8F1-00F901DEF7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hevron">
    <a:dk1>
      <a:sysClr val="windowText" lastClr="000000"/>
    </a:dk1>
    <a:lt1>
      <a:sysClr val="window" lastClr="FFFFFF"/>
    </a:lt1>
    <a:dk2>
      <a:srgbClr val="0B2D71"/>
    </a:dk2>
    <a:lt2>
      <a:srgbClr val="009DD9"/>
    </a:lt2>
    <a:accent1>
      <a:srgbClr val="0066B2"/>
    </a:accent1>
    <a:accent2>
      <a:srgbClr val="00708C"/>
    </a:accent2>
    <a:accent3>
      <a:srgbClr val="769231"/>
    </a:accent3>
    <a:accent4>
      <a:srgbClr val="97002E"/>
    </a:accent4>
    <a:accent5>
      <a:srgbClr val="E5601F"/>
    </a:accent5>
    <a:accent6>
      <a:srgbClr val="751269"/>
    </a:accent6>
    <a:hlink>
      <a:srgbClr val="009DD9"/>
    </a:hlink>
    <a:folHlink>
      <a:srgbClr val="0B2D71"/>
    </a:folHlink>
  </a:clrScheme>
</a:themeOverride>
</file>

<file path=docProps/app.xml><?xml version="1.0" encoding="utf-8"?>
<Properties xmlns="http://schemas.openxmlformats.org/officeDocument/2006/extended-properties" xmlns:vt="http://schemas.openxmlformats.org/officeDocument/2006/docPropsVTypes">
  <TotalTime>14260</TotalTime>
  <Words>631</Words>
  <Application>Microsoft Office PowerPoint</Application>
  <PresentationFormat>Widescreen</PresentationFormat>
  <Paragraphs>105</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ApolloTT</vt:lpstr>
      <vt:lpstr>Arial</vt:lpstr>
      <vt:lpstr>Calibri</vt:lpstr>
      <vt:lpstr>Courier New</vt:lpstr>
      <vt:lpstr>Segoe UI</vt:lpstr>
      <vt:lpstr>Segoe UI Light</vt:lpstr>
      <vt:lpstr>Wingdings</vt:lpstr>
      <vt:lpstr>Wingdings 3</vt:lpstr>
      <vt:lpstr>CVX_2018</vt:lpstr>
      <vt:lpstr>PowerPoint Presentation</vt:lpstr>
      <vt:lpstr>PowerPoint Presentation</vt:lpstr>
      <vt:lpstr>Visual Studio Team Services is now Azure DevOps Services</vt:lpstr>
      <vt:lpstr>Overview of Azure DevOps Services</vt:lpstr>
      <vt:lpstr>Continuous Planning </vt:lpstr>
      <vt:lpstr>Continuous Planning: Boards &amp; Dashboard</vt:lpstr>
      <vt:lpstr>Continuous Integration: Repos, Pipeline &amp; Testing</vt:lpstr>
      <vt:lpstr>ADO - Wiki</vt:lpstr>
      <vt:lpstr>Real-time Project Mobile App using Azure</vt:lpstr>
      <vt:lpstr>Responsive Mobile App on Azure</vt:lpstr>
      <vt:lpstr>PowerPoint Presentation</vt:lpstr>
      <vt:lpstr>Walkthru of Azure DevOps project</vt:lpstr>
      <vt:lpstr>PowerPoint Presentation</vt:lpstr>
      <vt:lpstr>Questions or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DevOps_Overview_TechTalk_Apr'19</dc:title>
  <dc:subject>DevOps_Overview_TechTalk_Apr'19</dc:subject>
  <dc:creator>Parthasarathy, Hareesh [TECH MAHINDRA LIMITED];Neveu, Duane J. (Duane.Neveu)</dc:creator>
  <cp:keywords>DevOps_Overview_TechTalk_Apr'19</cp:keywords>
  <dc:description>DevOps_Overview_TechTalk_Apr'19</dc:description>
  <cp:lastModifiedBy>JANARTHANAN D</cp:lastModifiedBy>
  <cp:revision>30</cp:revision>
  <cp:lastPrinted>2019-02-14T13:34:38Z</cp:lastPrinted>
  <dcterms:created xsi:type="dcterms:W3CDTF">2019-02-12T19:45:15Z</dcterms:created>
  <dcterms:modified xsi:type="dcterms:W3CDTF">2019-04-27T04:39:21Z</dcterms:modified>
</cp:coreProperties>
</file>