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11"/>
  </p:notesMasterIdLst>
  <p:sldIdLst>
    <p:sldId id="257" r:id="rId3"/>
    <p:sldId id="286" r:id="rId4"/>
    <p:sldId id="290" r:id="rId5"/>
    <p:sldId id="289" r:id="rId6"/>
    <p:sldId id="291" r:id="rId7"/>
    <p:sldId id="293" r:id="rId8"/>
    <p:sldId id="288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ABA7"/>
    <a:srgbClr val="592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FFF60-07B9-4794-94BA-27DFEE351FB8}" v="238" dt="2019-03-28T18:00:51.176"/>
  </p1510:revLst>
</p1510:revInfo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ad, Gaurav [TECH MAHINDRA LIMITED]" userId="4b61c5ff-1347-4e14-931c-a6ad7aee1cc8" providerId="ADAL" clId="{7CF4F2BC-D311-4B7C-8CF6-C11AB0322967}"/>
    <pc:docChg chg="undo delSld modSld sldOrd delMainMaster">
      <pc:chgData name="Azad, Gaurav [TECH MAHINDRA LIMITED]" userId="4b61c5ff-1347-4e14-931c-a6ad7aee1cc8" providerId="ADAL" clId="{7CF4F2BC-D311-4B7C-8CF6-C11AB0322967}" dt="2019-03-26T19:36:59.154" v="93" actId="2696"/>
      <pc:docMkLst>
        <pc:docMk/>
      </pc:docMkLst>
      <pc:sldChg chg="modSp">
        <pc:chgData name="Azad, Gaurav [TECH MAHINDRA LIMITED]" userId="4b61c5ff-1347-4e14-931c-a6ad7aee1cc8" providerId="ADAL" clId="{7CF4F2BC-D311-4B7C-8CF6-C11AB0322967}" dt="2019-03-26T19:30:23.651" v="1" actId="20577"/>
        <pc:sldMkLst>
          <pc:docMk/>
          <pc:sldMk cId="3161348838" sldId="274"/>
        </pc:sldMkLst>
        <pc:spChg chg="mod">
          <ac:chgData name="Azad, Gaurav [TECH MAHINDRA LIMITED]" userId="4b61c5ff-1347-4e14-931c-a6ad7aee1cc8" providerId="ADAL" clId="{7CF4F2BC-D311-4B7C-8CF6-C11AB0322967}" dt="2019-03-26T19:30:23.651" v="1" actId="20577"/>
          <ac:spMkLst>
            <pc:docMk/>
            <pc:sldMk cId="3161348838" sldId="274"/>
            <ac:spMk id="8" creationId="{681B29FA-FCAD-4DB7-853E-7E06B6359D22}"/>
          </ac:spMkLst>
        </pc:spChg>
      </pc:sldChg>
      <pc:sldChg chg="ord">
        <pc:chgData name="Azad, Gaurav [TECH MAHINDRA LIMITED]" userId="4b61c5ff-1347-4e14-931c-a6ad7aee1cc8" providerId="ADAL" clId="{7CF4F2BC-D311-4B7C-8CF6-C11AB0322967}" dt="2019-03-26T19:36:37.429" v="67"/>
        <pc:sldMkLst>
          <pc:docMk/>
          <pc:sldMk cId="4135614460" sldId="282"/>
        </pc:sldMkLst>
      </pc:sldChg>
      <pc:sldChg chg="modSp">
        <pc:chgData name="Azad, Gaurav [TECH MAHINDRA LIMITED]" userId="4b61c5ff-1347-4e14-931c-a6ad7aee1cc8" providerId="ADAL" clId="{7CF4F2BC-D311-4B7C-8CF6-C11AB0322967}" dt="2019-03-26T19:31:43.697" v="23" actId="6549"/>
        <pc:sldMkLst>
          <pc:docMk/>
          <pc:sldMk cId="3059481827" sldId="291"/>
        </pc:sldMkLst>
        <pc:graphicFrameChg chg="modGraphic">
          <ac:chgData name="Azad, Gaurav [TECH MAHINDRA LIMITED]" userId="4b61c5ff-1347-4e14-931c-a6ad7aee1cc8" providerId="ADAL" clId="{7CF4F2BC-D311-4B7C-8CF6-C11AB0322967}" dt="2019-03-26T19:31:37.972" v="12" actId="20577"/>
          <ac:graphicFrameMkLst>
            <pc:docMk/>
            <pc:sldMk cId="3059481827" sldId="291"/>
            <ac:graphicFrameMk id="8" creationId="{00000000-0000-0000-0000-000000000000}"/>
          </ac:graphicFrameMkLst>
        </pc:graphicFrameChg>
        <pc:graphicFrameChg chg="modGraphic">
          <ac:chgData name="Azad, Gaurav [TECH MAHINDRA LIMITED]" userId="4b61c5ff-1347-4e14-931c-a6ad7aee1cc8" providerId="ADAL" clId="{7CF4F2BC-D311-4B7C-8CF6-C11AB0322967}" dt="2019-03-26T19:31:43.697" v="23" actId="6549"/>
          <ac:graphicFrameMkLst>
            <pc:docMk/>
            <pc:sldMk cId="3059481827" sldId="291"/>
            <ac:graphicFrameMk id="13" creationId="{00000000-0000-0000-0000-000000000000}"/>
          </ac:graphicFrameMkLst>
        </pc:graphicFrameChg>
      </pc:sldChg>
      <pc:sldChg chg="modSp">
        <pc:chgData name="Azad, Gaurav [TECH MAHINDRA LIMITED]" userId="4b61c5ff-1347-4e14-931c-a6ad7aee1cc8" providerId="ADAL" clId="{7CF4F2BC-D311-4B7C-8CF6-C11AB0322967}" dt="2019-03-26T19:33:33.836" v="65" actId="6549"/>
        <pc:sldMkLst>
          <pc:docMk/>
          <pc:sldMk cId="675942607" sldId="341"/>
        </pc:sldMkLst>
        <pc:spChg chg="mod">
          <ac:chgData name="Azad, Gaurav [TECH MAHINDRA LIMITED]" userId="4b61c5ff-1347-4e14-931c-a6ad7aee1cc8" providerId="ADAL" clId="{7CF4F2BC-D311-4B7C-8CF6-C11AB0322967}" dt="2019-03-26T19:33:33.836" v="65" actId="6549"/>
          <ac:spMkLst>
            <pc:docMk/>
            <pc:sldMk cId="675942607" sldId="341"/>
            <ac:spMk id="4" creationId="{00000000-0000-0000-0000-000000000000}"/>
          </ac:spMkLst>
        </pc:spChg>
      </pc:sldChg>
    </pc:docChg>
  </pc:docChgLst>
  <pc:docChgLst>
    <pc:chgData name="Azad, Gaurav [TECH MAHINDRA LIMITED]" userId="4b61c5ff-1347-4e14-931c-a6ad7aee1cc8" providerId="ADAL" clId="{259FFF60-07B9-4794-94BA-27DFEE351FB8}"/>
    <pc:docChg chg="custSel addSld modSld">
      <pc:chgData name="Azad, Gaurav [TECH MAHINDRA LIMITED]" userId="4b61c5ff-1347-4e14-931c-a6ad7aee1cc8" providerId="ADAL" clId="{259FFF60-07B9-4794-94BA-27DFEE351FB8}" dt="2019-03-28T18:00:51.176" v="237" actId="1038"/>
      <pc:docMkLst>
        <pc:docMk/>
      </pc:docMkLst>
      <pc:sldChg chg="addSp delSp modSp add">
        <pc:chgData name="Azad, Gaurav [TECH MAHINDRA LIMITED]" userId="4b61c5ff-1347-4e14-931c-a6ad7aee1cc8" providerId="ADAL" clId="{259FFF60-07B9-4794-94BA-27DFEE351FB8}" dt="2019-03-28T18:00:51.176" v="237" actId="1038"/>
        <pc:sldMkLst>
          <pc:docMk/>
          <pc:sldMk cId="622108005" sldId="356"/>
        </pc:sldMkLst>
        <pc:spChg chg="mod">
          <ac:chgData name="Azad, Gaurav [TECH MAHINDRA LIMITED]" userId="4b61c5ff-1347-4e14-931c-a6ad7aee1cc8" providerId="ADAL" clId="{259FFF60-07B9-4794-94BA-27DFEE351FB8}" dt="2019-03-28T17:36:58.224" v="167" actId="1035"/>
          <ac:spMkLst>
            <pc:docMk/>
            <pc:sldMk cId="622108005" sldId="356"/>
            <ac:spMk id="5" creationId="{00000000-0000-0000-0000-000000000000}"/>
          </ac:spMkLst>
        </pc:spChg>
        <pc:spChg chg="del mod">
          <ac:chgData name="Azad, Gaurav [TECH MAHINDRA LIMITED]" userId="4b61c5ff-1347-4e14-931c-a6ad7aee1cc8" providerId="ADAL" clId="{259FFF60-07B9-4794-94BA-27DFEE351FB8}" dt="2019-03-28T17:58:02.029" v="174" actId="478"/>
          <ac:spMkLst>
            <pc:docMk/>
            <pc:sldMk cId="622108005" sldId="356"/>
            <ac:spMk id="8" creationId="{00000000-0000-0000-0000-000000000000}"/>
          </ac:spMkLst>
        </pc:spChg>
        <pc:spChg chg="mod">
          <ac:chgData name="Azad, Gaurav [TECH MAHINDRA LIMITED]" userId="4b61c5ff-1347-4e14-931c-a6ad7aee1cc8" providerId="ADAL" clId="{259FFF60-07B9-4794-94BA-27DFEE351FB8}" dt="2019-03-28T18:00:45.233" v="216" actId="1035"/>
          <ac:spMkLst>
            <pc:docMk/>
            <pc:sldMk cId="622108005" sldId="356"/>
            <ac:spMk id="9" creationId="{A0DF9782-F955-48BC-B7F7-50115043A30A}"/>
          </ac:spMkLst>
        </pc:spChg>
        <pc:spChg chg="add mod">
          <ac:chgData name="Azad, Gaurav [TECH MAHINDRA LIMITED]" userId="4b61c5ff-1347-4e14-931c-a6ad7aee1cc8" providerId="ADAL" clId="{259FFF60-07B9-4794-94BA-27DFEE351FB8}" dt="2019-03-28T18:00:51.176" v="237" actId="1038"/>
          <ac:spMkLst>
            <pc:docMk/>
            <pc:sldMk cId="622108005" sldId="356"/>
            <ac:spMk id="11" creationId="{BB440553-D2C1-4FD4-873E-1ECAB49C085F}"/>
          </ac:spMkLst>
        </pc:spChg>
        <pc:picChg chg="del">
          <ac:chgData name="Azad, Gaurav [TECH MAHINDRA LIMITED]" userId="4b61c5ff-1347-4e14-931c-a6ad7aee1cc8" providerId="ADAL" clId="{259FFF60-07B9-4794-94BA-27DFEE351FB8}" dt="2019-03-28T17:33:27.057" v="30" actId="478"/>
          <ac:picMkLst>
            <pc:docMk/>
            <pc:sldMk cId="622108005" sldId="356"/>
            <ac:picMk id="2" creationId="{4F47E9EE-5E29-40B0-986E-8DAFCB67755C}"/>
          </ac:picMkLst>
        </pc:picChg>
        <pc:picChg chg="add del mod">
          <ac:chgData name="Azad, Gaurav [TECH MAHINDRA LIMITED]" userId="4b61c5ff-1347-4e14-931c-a6ad7aee1cc8" providerId="ADAL" clId="{259FFF60-07B9-4794-94BA-27DFEE351FB8}" dt="2019-03-28T17:57:47.332" v="168" actId="478"/>
          <ac:picMkLst>
            <pc:docMk/>
            <pc:sldMk cId="622108005" sldId="356"/>
            <ac:picMk id="3" creationId="{159459DE-0134-4338-AC0E-F85F11E6F93A}"/>
          </ac:picMkLst>
        </pc:picChg>
        <pc:picChg chg="del">
          <ac:chgData name="Azad, Gaurav [TECH MAHINDRA LIMITED]" userId="4b61c5ff-1347-4e14-931c-a6ad7aee1cc8" providerId="ADAL" clId="{259FFF60-07B9-4794-94BA-27DFEE351FB8}" dt="2019-03-28T17:33:46.495" v="35" actId="478"/>
          <ac:picMkLst>
            <pc:docMk/>
            <pc:sldMk cId="622108005" sldId="356"/>
            <ac:picMk id="7" creationId="{63819421-16BC-4B05-A3F2-26A9A9AE0651}"/>
          </ac:picMkLst>
        </pc:picChg>
        <pc:picChg chg="add del mod">
          <ac:chgData name="Azad, Gaurav [TECH MAHINDRA LIMITED]" userId="4b61c5ff-1347-4e14-931c-a6ad7aee1cc8" providerId="ADAL" clId="{259FFF60-07B9-4794-94BA-27DFEE351FB8}" dt="2019-03-28T17:58:08.052" v="176" actId="478"/>
          <ac:picMkLst>
            <pc:docMk/>
            <pc:sldMk cId="622108005" sldId="356"/>
            <ac:picMk id="10" creationId="{053C1573-9C26-4DA9-A792-A1E71E6297A6}"/>
          </ac:picMkLst>
        </pc:picChg>
        <pc:picChg chg="add mod">
          <ac:chgData name="Azad, Gaurav [TECH MAHINDRA LIMITED]" userId="4b61c5ff-1347-4e14-931c-a6ad7aee1cc8" providerId="ADAL" clId="{259FFF60-07B9-4794-94BA-27DFEE351FB8}" dt="2019-03-28T18:00:31.701" v="196" actId="14100"/>
          <ac:picMkLst>
            <pc:docMk/>
            <pc:sldMk cId="622108005" sldId="356"/>
            <ac:picMk id="12" creationId="{99851797-19D2-4A6F-B696-4836DC46397E}"/>
          </ac:picMkLst>
        </pc:picChg>
        <pc:picChg chg="add mod">
          <ac:chgData name="Azad, Gaurav [TECH MAHINDRA LIMITED]" userId="4b61c5ff-1347-4e14-931c-a6ad7aee1cc8" providerId="ADAL" clId="{259FFF60-07B9-4794-94BA-27DFEE351FB8}" dt="2019-03-28T18:00:39.541" v="197" actId="14100"/>
          <ac:picMkLst>
            <pc:docMk/>
            <pc:sldMk cId="622108005" sldId="356"/>
            <ac:picMk id="13" creationId="{0DD7CA0E-2E7F-4124-9BDB-017C4576ED24}"/>
          </ac:picMkLst>
        </pc:picChg>
        <pc:cxnChg chg="mod">
          <ac:chgData name="Azad, Gaurav [TECH MAHINDRA LIMITED]" userId="4b61c5ff-1347-4e14-931c-a6ad7aee1cc8" providerId="ADAL" clId="{259FFF60-07B9-4794-94BA-27DFEE351FB8}" dt="2019-03-28T17:36:52.213" v="154" actId="1036"/>
          <ac:cxnSpMkLst>
            <pc:docMk/>
            <pc:sldMk cId="622108005" sldId="356"/>
            <ac:cxnSpMk id="4" creationId="{363268BE-3E89-4834-93E7-D92A24BE1923}"/>
          </ac:cxnSpMkLst>
        </pc:cxnChg>
      </pc:sldChg>
    </pc:docChg>
  </pc:docChgLst>
  <pc:docChgLst>
    <pc:chgData name="Azad, Gaurav [TECH MAHINDRA LIMITED]" userId="4b61c5ff-1347-4e14-931c-a6ad7aee1cc8" providerId="ADAL" clId="{B8583571-05B0-4DDF-8AE2-5CDE8DC253A1}"/>
    <pc:docChg chg="undo custSel modSld">
      <pc:chgData name="Azad, Gaurav [TECH MAHINDRA LIMITED]" userId="4b61c5ff-1347-4e14-931c-a6ad7aee1cc8" providerId="ADAL" clId="{B8583571-05B0-4DDF-8AE2-5CDE8DC253A1}" dt="2019-03-18T16:57:10.493" v="978" actId="20577"/>
      <pc:docMkLst>
        <pc:docMk/>
      </pc:docMkLst>
    </pc:docChg>
  </pc:docChgLst>
  <pc:docChgLst>
    <pc:chgData name="Azad, Gaurav [TECH MAHINDRA LIMITED]" userId="4b61c5ff-1347-4e14-931c-a6ad7aee1cc8" providerId="ADAL" clId="{38BB6FE8-016E-437A-B65B-5AA63CE2DDEB}"/>
    <pc:docChg chg="custSel addSld delSld modSld">
      <pc:chgData name="Azad, Gaurav [TECH MAHINDRA LIMITED]" userId="4b61c5ff-1347-4e14-931c-a6ad7aee1cc8" providerId="ADAL" clId="{38BB6FE8-016E-437A-B65B-5AA63CE2DDEB}" dt="2019-03-22T01:13:24.261" v="687" actId="14100"/>
      <pc:docMkLst>
        <pc:docMk/>
      </pc:docMkLst>
      <pc:sldChg chg="add modTransition setBg">
        <pc:chgData name="Azad, Gaurav [TECH MAHINDRA LIMITED]" userId="4b61c5ff-1347-4e14-931c-a6ad7aee1cc8" providerId="ADAL" clId="{38BB6FE8-016E-437A-B65B-5AA63CE2DDEB}" dt="2019-03-22T00:51:35.115" v="4"/>
        <pc:sldMkLst>
          <pc:docMk/>
          <pc:sldMk cId="984758296" sldId="259"/>
        </pc:sldMkLst>
      </pc:sldChg>
      <pc:sldChg chg="addSp modSp">
        <pc:chgData name="Azad, Gaurav [TECH MAHINDRA LIMITED]" userId="4b61c5ff-1347-4e14-931c-a6ad7aee1cc8" providerId="ADAL" clId="{38BB6FE8-016E-437A-B65B-5AA63CE2DDEB}" dt="2019-03-22T01:01:56.953" v="82" actId="20577"/>
        <pc:sldMkLst>
          <pc:docMk/>
          <pc:sldMk cId="3161348838" sldId="274"/>
        </pc:sldMkLst>
        <pc:spChg chg="add mod">
          <ac:chgData name="Azad, Gaurav [TECH MAHINDRA LIMITED]" userId="4b61c5ff-1347-4e14-931c-a6ad7aee1cc8" providerId="ADAL" clId="{38BB6FE8-016E-437A-B65B-5AA63CE2DDEB}" dt="2019-03-22T01:01:56.953" v="82" actId="20577"/>
          <ac:spMkLst>
            <pc:docMk/>
            <pc:sldMk cId="3161348838" sldId="274"/>
            <ac:spMk id="3" creationId="{1C359265-45A7-4D31-A26B-1A8E187F95BE}"/>
          </ac:spMkLst>
        </pc:spChg>
        <pc:spChg chg="mod">
          <ac:chgData name="Azad, Gaurav [TECH MAHINDRA LIMITED]" userId="4b61c5ff-1347-4e14-931c-a6ad7aee1cc8" providerId="ADAL" clId="{38BB6FE8-016E-437A-B65B-5AA63CE2DDEB}" dt="2019-03-22T01:00:45.373" v="76"/>
          <ac:spMkLst>
            <pc:docMk/>
            <pc:sldMk cId="3161348838" sldId="274"/>
            <ac:spMk id="9" creationId="{681B29FA-FCAD-4DB7-853E-7E06B6359D22}"/>
          </ac:spMkLst>
        </pc:spChg>
      </pc:sldChg>
      <pc:sldChg chg="addSp modSp">
        <pc:chgData name="Azad, Gaurav [TECH MAHINDRA LIMITED]" userId="4b61c5ff-1347-4e14-931c-a6ad7aee1cc8" providerId="ADAL" clId="{38BB6FE8-016E-437A-B65B-5AA63CE2DDEB}" dt="2019-03-22T01:03:45.595" v="280" actId="1076"/>
        <pc:sldMkLst>
          <pc:docMk/>
          <pc:sldMk cId="1175105571" sldId="276"/>
        </pc:sldMkLst>
        <pc:spChg chg="add mod">
          <ac:chgData name="Azad, Gaurav [TECH MAHINDRA LIMITED]" userId="4b61c5ff-1347-4e14-931c-a6ad7aee1cc8" providerId="ADAL" clId="{38BB6FE8-016E-437A-B65B-5AA63CE2DDEB}" dt="2019-03-22T01:03:45.595" v="280" actId="1076"/>
          <ac:spMkLst>
            <pc:docMk/>
            <pc:sldMk cId="1175105571" sldId="276"/>
            <ac:spMk id="62" creationId="{83B3FE9B-17C3-48A2-804F-B02CB47C3E72}"/>
          </ac:spMkLst>
        </pc:spChg>
      </pc:sldChg>
      <pc:sldChg chg="addSp modSp">
        <pc:chgData name="Azad, Gaurav [TECH MAHINDRA LIMITED]" userId="4b61c5ff-1347-4e14-931c-a6ad7aee1cc8" providerId="ADAL" clId="{38BB6FE8-016E-437A-B65B-5AA63CE2DDEB}" dt="2019-03-22T01:13:24.261" v="687" actId="14100"/>
        <pc:sldMkLst>
          <pc:docMk/>
          <pc:sldMk cId="3532966789" sldId="286"/>
        </pc:sldMkLst>
        <pc:spChg chg="add mod">
          <ac:chgData name="Azad, Gaurav [TECH MAHINDRA LIMITED]" userId="4b61c5ff-1347-4e14-931c-a6ad7aee1cc8" providerId="ADAL" clId="{38BB6FE8-016E-437A-B65B-5AA63CE2DDEB}" dt="2019-03-22T01:13:24.261" v="687" actId="14100"/>
          <ac:spMkLst>
            <pc:docMk/>
            <pc:sldMk cId="3532966789" sldId="286"/>
            <ac:spMk id="13" creationId="{2089575F-6BD5-45B1-A805-B8ADDA4F3875}"/>
          </ac:spMkLst>
        </pc:spChg>
      </pc:sldChg>
      <pc:sldChg chg="addSp modSp">
        <pc:chgData name="Azad, Gaurav [TECH MAHINDRA LIMITED]" userId="4b61c5ff-1347-4e14-931c-a6ad7aee1cc8" providerId="ADAL" clId="{38BB6FE8-016E-437A-B65B-5AA63CE2DDEB}" dt="2019-03-22T01:03:00.044" v="194" actId="20577"/>
        <pc:sldMkLst>
          <pc:docMk/>
          <pc:sldMk cId="2754382779" sldId="290"/>
        </pc:sldMkLst>
        <pc:spChg chg="add mod">
          <ac:chgData name="Azad, Gaurav [TECH MAHINDRA LIMITED]" userId="4b61c5ff-1347-4e14-931c-a6ad7aee1cc8" providerId="ADAL" clId="{38BB6FE8-016E-437A-B65B-5AA63CE2DDEB}" dt="2019-03-22T01:03:00.044" v="194" actId="20577"/>
          <ac:spMkLst>
            <pc:docMk/>
            <pc:sldMk cId="2754382779" sldId="290"/>
            <ac:spMk id="4" creationId="{D2FB8A9F-783A-4397-8D45-A50D0AEAB0D1}"/>
          </ac:spMkLst>
        </pc:spChg>
      </pc:sldChg>
      <pc:sldChg chg="addSp modSp">
        <pc:chgData name="Azad, Gaurav [TECH MAHINDRA LIMITED]" userId="4b61c5ff-1347-4e14-931c-a6ad7aee1cc8" providerId="ADAL" clId="{38BB6FE8-016E-437A-B65B-5AA63CE2DDEB}" dt="2019-03-22T01:04:14.833" v="324" actId="1076"/>
        <pc:sldMkLst>
          <pc:docMk/>
          <pc:sldMk cId="3059481827" sldId="291"/>
        </pc:sldMkLst>
        <pc:spChg chg="mod">
          <ac:chgData name="Azad, Gaurav [TECH MAHINDRA LIMITED]" userId="4b61c5ff-1347-4e14-931c-a6ad7aee1cc8" providerId="ADAL" clId="{38BB6FE8-016E-437A-B65B-5AA63CE2DDEB}" dt="2019-03-22T00:52:44.801" v="44" actId="1036"/>
          <ac:spMkLst>
            <pc:docMk/>
            <pc:sldMk cId="3059481827" sldId="291"/>
            <ac:spMk id="5" creationId="{5C40FB56-E033-4688-BACF-2B36D355ABAD}"/>
          </ac:spMkLst>
        </pc:spChg>
        <pc:spChg chg="add mod">
          <ac:chgData name="Azad, Gaurav [TECH MAHINDRA LIMITED]" userId="4b61c5ff-1347-4e14-931c-a6ad7aee1cc8" providerId="ADAL" clId="{38BB6FE8-016E-437A-B65B-5AA63CE2DDEB}" dt="2019-03-22T01:04:14.833" v="324" actId="1076"/>
          <ac:spMkLst>
            <pc:docMk/>
            <pc:sldMk cId="3059481827" sldId="291"/>
            <ac:spMk id="12" creationId="{333B16DB-58EA-4AA9-AFFC-F834E5AC4846}"/>
          </ac:spMkLst>
        </pc:spChg>
        <pc:spChg chg="mod">
          <ac:chgData name="Azad, Gaurav [TECH MAHINDRA LIMITED]" userId="4b61c5ff-1347-4e14-931c-a6ad7aee1cc8" providerId="ADAL" clId="{38BB6FE8-016E-437A-B65B-5AA63CE2DDEB}" dt="2019-03-22T00:52:44.801" v="44" actId="1036"/>
          <ac:spMkLst>
            <pc:docMk/>
            <pc:sldMk cId="3059481827" sldId="291"/>
            <ac:spMk id="31" creationId="{00000000-0000-0000-0000-000000000000}"/>
          </ac:spMkLst>
        </pc:spChg>
        <pc:picChg chg="mod">
          <ac:chgData name="Azad, Gaurav [TECH MAHINDRA LIMITED]" userId="4b61c5ff-1347-4e14-931c-a6ad7aee1cc8" providerId="ADAL" clId="{38BB6FE8-016E-437A-B65B-5AA63CE2DDEB}" dt="2019-03-22T00:52:44.801" v="44" actId="1036"/>
          <ac:picMkLst>
            <pc:docMk/>
            <pc:sldMk cId="3059481827" sldId="291"/>
            <ac:picMk id="1032" creationId="{00000000-0000-0000-0000-000000000000}"/>
          </ac:picMkLst>
        </pc:picChg>
      </pc:sldChg>
      <pc:sldChg chg="addSp modSp">
        <pc:chgData name="Azad, Gaurav [TECH MAHINDRA LIMITED]" userId="4b61c5ff-1347-4e14-931c-a6ad7aee1cc8" providerId="ADAL" clId="{38BB6FE8-016E-437A-B65B-5AA63CE2DDEB}" dt="2019-03-22T01:06:35.955" v="566" actId="1076"/>
        <pc:sldMkLst>
          <pc:docMk/>
          <pc:sldMk cId="65543780" sldId="308"/>
        </pc:sldMkLst>
        <pc:spChg chg="add mod">
          <ac:chgData name="Azad, Gaurav [TECH MAHINDRA LIMITED]" userId="4b61c5ff-1347-4e14-931c-a6ad7aee1cc8" providerId="ADAL" clId="{38BB6FE8-016E-437A-B65B-5AA63CE2DDEB}" dt="2019-03-22T01:06:35.955" v="566" actId="1076"/>
          <ac:spMkLst>
            <pc:docMk/>
            <pc:sldMk cId="65543780" sldId="308"/>
            <ac:spMk id="23" creationId="{BB326037-D66F-45E4-B720-8801E4A44487}"/>
          </ac:spMkLst>
        </pc:spChg>
      </pc:sldChg>
      <pc:sldChg chg="addSp modSp">
        <pc:chgData name="Azad, Gaurav [TECH MAHINDRA LIMITED]" userId="4b61c5ff-1347-4e14-931c-a6ad7aee1cc8" providerId="ADAL" clId="{38BB6FE8-016E-437A-B65B-5AA63CE2DDEB}" dt="2019-03-22T01:07:02.693" v="625" actId="1076"/>
        <pc:sldMkLst>
          <pc:docMk/>
          <pc:sldMk cId="3236238347" sldId="324"/>
        </pc:sldMkLst>
        <pc:spChg chg="mod">
          <ac:chgData name="Azad, Gaurav [TECH MAHINDRA LIMITED]" userId="4b61c5ff-1347-4e14-931c-a6ad7aee1cc8" providerId="ADAL" clId="{38BB6FE8-016E-437A-B65B-5AA63CE2DDEB}" dt="2019-03-22T00:54:47.754" v="53" actId="1076"/>
          <ac:spMkLst>
            <pc:docMk/>
            <pc:sldMk cId="3236238347" sldId="324"/>
            <ac:spMk id="4" creationId="{00000000-0000-0000-0000-000000000000}"/>
          </ac:spMkLst>
        </pc:spChg>
        <pc:spChg chg="add mod">
          <ac:chgData name="Azad, Gaurav [TECH MAHINDRA LIMITED]" userId="4b61c5ff-1347-4e14-931c-a6ad7aee1cc8" providerId="ADAL" clId="{38BB6FE8-016E-437A-B65B-5AA63CE2DDEB}" dt="2019-03-22T01:07:02.693" v="625" actId="1076"/>
          <ac:spMkLst>
            <pc:docMk/>
            <pc:sldMk cId="3236238347" sldId="324"/>
            <ac:spMk id="5" creationId="{5B96A4BE-EE26-45D2-ACD9-0CA444405180}"/>
          </ac:spMkLst>
        </pc:spChg>
      </pc:sldChg>
      <pc:sldChg chg="addSp modSp">
        <pc:chgData name="Azad, Gaurav [TECH MAHINDRA LIMITED]" userId="4b61c5ff-1347-4e14-931c-a6ad7aee1cc8" providerId="ADAL" clId="{38BB6FE8-016E-437A-B65B-5AA63CE2DDEB}" dt="2019-03-22T01:05:52.246" v="470" actId="1076"/>
        <pc:sldMkLst>
          <pc:docMk/>
          <pc:sldMk cId="675942607" sldId="341"/>
        </pc:sldMkLst>
        <pc:spChg chg="add mod">
          <ac:chgData name="Azad, Gaurav [TECH MAHINDRA LIMITED]" userId="4b61c5ff-1347-4e14-931c-a6ad7aee1cc8" providerId="ADAL" clId="{38BB6FE8-016E-437A-B65B-5AA63CE2DDEB}" dt="2019-03-22T01:05:52.246" v="470" actId="1076"/>
          <ac:spMkLst>
            <pc:docMk/>
            <pc:sldMk cId="675942607" sldId="341"/>
            <ac:spMk id="5" creationId="{A486AA28-257D-4D03-BB18-2D9F4101BC4D}"/>
          </ac:spMkLst>
        </pc:spChg>
      </pc:sldChg>
      <pc:sldMasterChg chg="delSldLayout">
        <pc:chgData name="Azad, Gaurav [TECH MAHINDRA LIMITED]" userId="4b61c5ff-1347-4e14-931c-a6ad7aee1cc8" providerId="ADAL" clId="{38BB6FE8-016E-437A-B65B-5AA63CE2DDEB}" dt="2019-03-22T00:51:30.825" v="2" actId="2696"/>
        <pc:sldMasterMkLst>
          <pc:docMk/>
          <pc:sldMasterMk cId="1913621750" sldId="2147483683"/>
        </pc:sldMasterMkLst>
      </pc:sldMasterChg>
    </pc:docChg>
  </pc:docChgLst>
  <pc:docChgLst>
    <pc:chgData name="Azad, Gaurav [TECH MAHINDRA LIMITED]" userId="4b61c5ff-1347-4e14-931c-a6ad7aee1cc8" providerId="ADAL" clId="{5E5C7C34-9C35-473E-B2E8-8C0C990A7F32}"/>
    <pc:docChg chg="custSel addSld delSld modSld">
      <pc:chgData name="Azad, Gaurav [TECH MAHINDRA LIMITED]" userId="4b61c5ff-1347-4e14-931c-a6ad7aee1cc8" providerId="ADAL" clId="{5E5C7C34-9C35-473E-B2E8-8C0C990A7F32}" dt="2019-03-21T20:29:07.772" v="646" actId="20577"/>
      <pc:docMkLst>
        <pc:docMk/>
      </pc:docMkLst>
      <pc:sldChg chg="modSp">
        <pc:chgData name="Azad, Gaurav [TECH MAHINDRA LIMITED]" userId="4b61c5ff-1347-4e14-931c-a6ad7aee1cc8" providerId="ADAL" clId="{5E5C7C34-9C35-473E-B2E8-8C0C990A7F32}" dt="2019-03-21T19:58:19.642" v="126" actId="20577"/>
        <pc:sldMkLst>
          <pc:docMk/>
          <pc:sldMk cId="3161348838" sldId="274"/>
        </pc:sldMkLst>
        <pc:spChg chg="mod">
          <ac:chgData name="Azad, Gaurav [TECH MAHINDRA LIMITED]" userId="4b61c5ff-1347-4e14-931c-a6ad7aee1cc8" providerId="ADAL" clId="{5E5C7C34-9C35-473E-B2E8-8C0C990A7F32}" dt="2019-03-21T19:56:40.236" v="12" actId="6549"/>
          <ac:spMkLst>
            <pc:docMk/>
            <pc:sldMk cId="3161348838" sldId="274"/>
            <ac:spMk id="8" creationId="{681B29FA-FCAD-4DB7-853E-7E06B6359D22}"/>
          </ac:spMkLst>
        </pc:spChg>
        <pc:spChg chg="mod">
          <ac:chgData name="Azad, Gaurav [TECH MAHINDRA LIMITED]" userId="4b61c5ff-1347-4e14-931c-a6ad7aee1cc8" providerId="ADAL" clId="{5E5C7C34-9C35-473E-B2E8-8C0C990A7F32}" dt="2019-03-21T19:58:19.642" v="126" actId="20577"/>
          <ac:spMkLst>
            <pc:docMk/>
            <pc:sldMk cId="3161348838" sldId="274"/>
            <ac:spMk id="9" creationId="{681B29FA-FCAD-4DB7-853E-7E06B6359D22}"/>
          </ac:spMkLst>
        </pc:spChg>
        <pc:spChg chg="mod">
          <ac:chgData name="Azad, Gaurav [TECH MAHINDRA LIMITED]" userId="4b61c5ff-1347-4e14-931c-a6ad7aee1cc8" providerId="ADAL" clId="{5E5C7C34-9C35-473E-B2E8-8C0C990A7F32}" dt="2019-03-21T19:54:38.538" v="2" actId="14100"/>
          <ac:spMkLst>
            <pc:docMk/>
            <pc:sldMk cId="3161348838" sldId="274"/>
            <ac:spMk id="10" creationId="{681B29FA-FCAD-4DB7-853E-7E06B6359D22}"/>
          </ac:spMkLst>
        </pc:spChg>
      </pc:sldChg>
      <pc:sldChg chg="delSp modSp">
        <pc:chgData name="Azad, Gaurav [TECH MAHINDRA LIMITED]" userId="4b61c5ff-1347-4e14-931c-a6ad7aee1cc8" providerId="ADAL" clId="{5E5C7C34-9C35-473E-B2E8-8C0C990A7F32}" dt="2019-03-21T20:09:00.579" v="332" actId="113"/>
        <pc:sldMkLst>
          <pc:docMk/>
          <pc:sldMk cId="1175105571" sldId="276"/>
        </pc:sldMkLst>
        <pc:spChg chg="mod">
          <ac:chgData name="Azad, Gaurav [TECH MAHINDRA LIMITED]" userId="4b61c5ff-1347-4e14-931c-a6ad7aee1cc8" providerId="ADAL" clId="{5E5C7C34-9C35-473E-B2E8-8C0C990A7F32}" dt="2019-03-21T20:09:00.579" v="332" actId="113"/>
          <ac:spMkLst>
            <pc:docMk/>
            <pc:sldMk cId="1175105571" sldId="276"/>
            <ac:spMk id="56" creationId="{00000000-0000-0000-0000-000000000000}"/>
          </ac:spMkLst>
        </pc:spChg>
        <pc:spChg chg="mod">
          <ac:chgData name="Azad, Gaurav [TECH MAHINDRA LIMITED]" userId="4b61c5ff-1347-4e14-931c-a6ad7aee1cc8" providerId="ADAL" clId="{5E5C7C34-9C35-473E-B2E8-8C0C990A7F32}" dt="2019-03-21T20:08:53.702" v="331" actId="1076"/>
          <ac:spMkLst>
            <pc:docMk/>
            <pc:sldMk cId="1175105571" sldId="276"/>
            <ac:spMk id="61" creationId="{67A707E3-52C6-46A3-826B-4008B3DAC143}"/>
          </ac:spMkLst>
        </pc:spChg>
        <pc:grpChg chg="del">
          <ac:chgData name="Azad, Gaurav [TECH MAHINDRA LIMITED]" userId="4b61c5ff-1347-4e14-931c-a6ad7aee1cc8" providerId="ADAL" clId="{5E5C7C34-9C35-473E-B2E8-8C0C990A7F32}" dt="2019-03-21T20:07:56.900" v="325" actId="478"/>
          <ac:grpSpMkLst>
            <pc:docMk/>
            <pc:sldMk cId="1175105571" sldId="276"/>
            <ac:grpSpMk id="53" creationId="{00000000-0000-0000-0000-000000000000}"/>
          </ac:grpSpMkLst>
        </pc:grpChg>
        <pc:picChg chg="mod">
          <ac:chgData name="Azad, Gaurav [TECH MAHINDRA LIMITED]" userId="4b61c5ff-1347-4e14-931c-a6ad7aee1cc8" providerId="ADAL" clId="{5E5C7C34-9C35-473E-B2E8-8C0C990A7F32}" dt="2019-03-21T20:08:43.752" v="329" actId="1037"/>
          <ac:picMkLst>
            <pc:docMk/>
            <pc:sldMk cId="1175105571" sldId="276"/>
            <ac:picMk id="29" creationId="{00000000-0000-0000-0000-000000000000}"/>
          </ac:picMkLst>
        </pc:picChg>
      </pc:sldChg>
      <pc:sldChg chg="delSp">
        <pc:chgData name="Azad, Gaurav [TECH MAHINDRA LIMITED]" userId="4b61c5ff-1347-4e14-931c-a6ad7aee1cc8" providerId="ADAL" clId="{5E5C7C34-9C35-473E-B2E8-8C0C990A7F32}" dt="2019-03-21T20:05:56.111" v="322" actId="478"/>
        <pc:sldMkLst>
          <pc:docMk/>
          <pc:sldMk cId="3439826463" sldId="278"/>
        </pc:sldMkLst>
        <pc:spChg chg="del">
          <ac:chgData name="Azad, Gaurav [TECH MAHINDRA LIMITED]" userId="4b61c5ff-1347-4e14-931c-a6ad7aee1cc8" providerId="ADAL" clId="{5E5C7C34-9C35-473E-B2E8-8C0C990A7F32}" dt="2019-03-21T20:04:51.233" v="320" actId="478"/>
          <ac:spMkLst>
            <pc:docMk/>
            <pc:sldMk cId="3439826463" sldId="278"/>
            <ac:spMk id="2" creationId="{00000000-0000-0000-0000-000000000000}"/>
          </ac:spMkLst>
        </pc:spChg>
        <pc:spChg chg="del">
          <ac:chgData name="Azad, Gaurav [TECH MAHINDRA LIMITED]" userId="4b61c5ff-1347-4e14-931c-a6ad7aee1cc8" providerId="ADAL" clId="{5E5C7C34-9C35-473E-B2E8-8C0C990A7F32}" dt="2019-03-21T20:05:53.690" v="321" actId="478"/>
          <ac:spMkLst>
            <pc:docMk/>
            <pc:sldMk cId="3439826463" sldId="278"/>
            <ac:spMk id="3" creationId="{AED83775-429C-4458-8C42-5BD67DA71592}"/>
          </ac:spMkLst>
        </pc:spChg>
        <pc:spChg chg="del">
          <ac:chgData name="Azad, Gaurav [TECH MAHINDRA LIMITED]" userId="4b61c5ff-1347-4e14-931c-a6ad7aee1cc8" providerId="ADAL" clId="{5E5C7C34-9C35-473E-B2E8-8C0C990A7F32}" dt="2019-03-21T20:05:56.111" v="322" actId="478"/>
          <ac:spMkLst>
            <pc:docMk/>
            <pc:sldMk cId="3439826463" sldId="278"/>
            <ac:spMk id="14" creationId="{3765813F-DC35-4145-80D0-DD31C6BFBFAA}"/>
          </ac:spMkLst>
        </pc:spChg>
      </pc:sldChg>
      <pc:sldChg chg="delSp modSp">
        <pc:chgData name="Azad, Gaurav [TECH MAHINDRA LIMITED]" userId="4b61c5ff-1347-4e14-931c-a6ad7aee1cc8" providerId="ADAL" clId="{5E5C7C34-9C35-473E-B2E8-8C0C990A7F32}" dt="2019-03-21T20:06:30.274" v="324" actId="478"/>
        <pc:sldMkLst>
          <pc:docMk/>
          <pc:sldMk cId="2512438392" sldId="279"/>
        </pc:sldMkLst>
        <pc:spChg chg="del mod">
          <ac:chgData name="Azad, Gaurav [TECH MAHINDRA LIMITED]" userId="4b61c5ff-1347-4e14-931c-a6ad7aee1cc8" providerId="ADAL" clId="{5E5C7C34-9C35-473E-B2E8-8C0C990A7F32}" dt="2019-03-21T20:06:30.274" v="324" actId="478"/>
          <ac:spMkLst>
            <pc:docMk/>
            <pc:sldMk cId="2512438392" sldId="279"/>
            <ac:spMk id="10" creationId="{00000000-0000-0000-0000-000000000000}"/>
          </ac:spMkLst>
        </pc:spChg>
      </pc:sldChg>
      <pc:sldChg chg="modSp">
        <pc:chgData name="Azad, Gaurav [TECH MAHINDRA LIMITED]" userId="4b61c5ff-1347-4e14-931c-a6ad7aee1cc8" providerId="ADAL" clId="{5E5C7C34-9C35-473E-B2E8-8C0C990A7F32}" dt="2019-03-21T20:04:31.133" v="319" actId="14100"/>
        <pc:sldMkLst>
          <pc:docMk/>
          <pc:sldMk cId="2754382779" sldId="290"/>
        </pc:sldMkLst>
        <pc:graphicFrameChg chg="modGraphic">
          <ac:chgData name="Azad, Gaurav [TECH MAHINDRA LIMITED]" userId="4b61c5ff-1347-4e14-931c-a6ad7aee1cc8" providerId="ADAL" clId="{5E5C7C34-9C35-473E-B2E8-8C0C990A7F32}" dt="2019-03-21T20:04:31.133" v="319" actId="14100"/>
          <ac:graphicFrameMkLst>
            <pc:docMk/>
            <pc:sldMk cId="2754382779" sldId="290"/>
            <ac:graphicFrameMk id="5" creationId="{C54AA219-C8B0-4454-AD66-B8A8FF50CBB6}"/>
          </ac:graphicFrameMkLst>
        </pc:graphicFrameChg>
      </pc:sldChg>
      <pc:sldChg chg="addSp delSp modSp">
        <pc:chgData name="Azad, Gaurav [TECH MAHINDRA LIMITED]" userId="4b61c5ff-1347-4e14-931c-a6ad7aee1cc8" providerId="ADAL" clId="{5E5C7C34-9C35-473E-B2E8-8C0C990A7F32}" dt="2019-03-21T20:21:34.691" v="415" actId="1038"/>
        <pc:sldMkLst>
          <pc:docMk/>
          <pc:sldMk cId="3059481827" sldId="291"/>
        </pc:sldMkLst>
        <pc:spChg chg="add mod">
          <ac:chgData name="Azad, Gaurav [TECH MAHINDRA LIMITED]" userId="4b61c5ff-1347-4e14-931c-a6ad7aee1cc8" providerId="ADAL" clId="{5E5C7C34-9C35-473E-B2E8-8C0C990A7F32}" dt="2019-03-21T20:21:17.577" v="365" actId="1076"/>
          <ac:spMkLst>
            <pc:docMk/>
            <pc:sldMk cId="3059481827" sldId="291"/>
            <ac:spMk id="5" creationId="{5C40FB56-E033-4688-BACF-2B36D355ABAD}"/>
          </ac:spMkLst>
        </pc:spChg>
        <pc:spChg chg="del">
          <ac:chgData name="Azad, Gaurav [TECH MAHINDRA LIMITED]" userId="4b61c5ff-1347-4e14-931c-a6ad7aee1cc8" providerId="ADAL" clId="{5E5C7C34-9C35-473E-B2E8-8C0C990A7F32}" dt="2019-03-21T20:15:00.801" v="342" actId="478"/>
          <ac:spMkLst>
            <pc:docMk/>
            <pc:sldMk cId="3059481827" sldId="291"/>
            <ac:spMk id="8" creationId="{00000000-0000-0000-0000-000000000000}"/>
          </ac:spMkLst>
        </pc:spChg>
        <pc:spChg chg="del mod">
          <ac:chgData name="Azad, Gaurav [TECH MAHINDRA LIMITED]" userId="4b61c5ff-1347-4e14-931c-a6ad7aee1cc8" providerId="ADAL" clId="{5E5C7C34-9C35-473E-B2E8-8C0C990A7F32}" dt="2019-03-21T20:20:37.204" v="352" actId="478"/>
          <ac:spMkLst>
            <pc:docMk/>
            <pc:sldMk cId="3059481827" sldId="291"/>
            <ac:spMk id="24" creationId="{00000000-0000-0000-0000-000000000000}"/>
          </ac:spMkLst>
        </pc:spChg>
        <pc:spChg chg="add del mod">
          <ac:chgData name="Azad, Gaurav [TECH MAHINDRA LIMITED]" userId="4b61c5ff-1347-4e14-931c-a6ad7aee1cc8" providerId="ADAL" clId="{5E5C7C34-9C35-473E-B2E8-8C0C990A7F32}" dt="2019-03-21T20:21:12.774" v="364"/>
          <ac:spMkLst>
            <pc:docMk/>
            <pc:sldMk cId="3059481827" sldId="291"/>
            <ac:spMk id="26" creationId="{8B35D1AC-D6E6-4E8D-B202-DF98762C6695}"/>
          </ac:spMkLst>
        </pc:spChg>
        <pc:spChg chg="add del mod">
          <ac:chgData name="Azad, Gaurav [TECH MAHINDRA LIMITED]" userId="4b61c5ff-1347-4e14-931c-a6ad7aee1cc8" providerId="ADAL" clId="{5E5C7C34-9C35-473E-B2E8-8C0C990A7F32}" dt="2019-03-21T20:21:12.773" v="362" actId="478"/>
          <ac:spMkLst>
            <pc:docMk/>
            <pc:sldMk cId="3059481827" sldId="291"/>
            <ac:spMk id="29" creationId="{8FDDDFFF-6749-4416-83F4-CB8181AF70FA}"/>
          </ac:spMkLst>
        </pc:spChg>
        <pc:grpChg chg="del">
          <ac:chgData name="Azad, Gaurav [TECH MAHINDRA LIMITED]" userId="4b61c5ff-1347-4e14-931c-a6ad7aee1cc8" providerId="ADAL" clId="{5E5C7C34-9C35-473E-B2E8-8C0C990A7F32}" dt="2019-03-21T20:20:29.837" v="350" actId="478"/>
          <ac:grpSpMkLst>
            <pc:docMk/>
            <pc:sldMk cId="3059481827" sldId="291"/>
            <ac:grpSpMk id="25" creationId="{00000000-0000-0000-0000-000000000000}"/>
          </ac:grpSpMkLst>
        </pc:grpChg>
        <pc:graphicFrameChg chg="mod modGraphic">
          <ac:chgData name="Azad, Gaurav [TECH MAHINDRA LIMITED]" userId="4b61c5ff-1347-4e14-931c-a6ad7aee1cc8" providerId="ADAL" clId="{5E5C7C34-9C35-473E-B2E8-8C0C990A7F32}" dt="2019-03-21T20:21:34.691" v="415" actId="1038"/>
          <ac:graphicFrameMkLst>
            <pc:docMk/>
            <pc:sldMk cId="3059481827" sldId="291"/>
            <ac:graphicFrameMk id="7" creationId="{00000000-0000-0000-0000-000000000000}"/>
          </ac:graphicFrameMkLst>
        </pc:graphicFrameChg>
        <pc:graphicFrameChg chg="mod modGraphic">
          <ac:chgData name="Azad, Gaurav [TECH MAHINDRA LIMITED]" userId="4b61c5ff-1347-4e14-931c-a6ad7aee1cc8" providerId="ADAL" clId="{5E5C7C34-9C35-473E-B2E8-8C0C990A7F32}" dt="2019-03-21T20:21:34.691" v="415" actId="1038"/>
          <ac:graphicFrameMkLst>
            <pc:docMk/>
            <pc:sldMk cId="3059481827" sldId="291"/>
            <ac:graphicFrameMk id="28" creationId="{00000000-0000-0000-0000-000000000000}"/>
          </ac:graphicFrameMkLst>
        </pc:graphicFrameChg>
        <pc:picChg chg="mod">
          <ac:chgData name="Azad, Gaurav [TECH MAHINDRA LIMITED]" userId="4b61c5ff-1347-4e14-931c-a6ad7aee1cc8" providerId="ADAL" clId="{5E5C7C34-9C35-473E-B2E8-8C0C990A7F32}" dt="2019-03-21T20:21:21.531" v="367" actId="1038"/>
          <ac:picMkLst>
            <pc:docMk/>
            <pc:sldMk cId="3059481827" sldId="291"/>
            <ac:picMk id="1032" creationId="{00000000-0000-0000-0000-000000000000}"/>
          </ac:picMkLst>
        </pc:picChg>
      </pc:sldChg>
      <pc:sldChg chg="addSp delSp modSp">
        <pc:chgData name="Azad, Gaurav [TECH MAHINDRA LIMITED]" userId="4b61c5ff-1347-4e14-931c-a6ad7aee1cc8" providerId="ADAL" clId="{5E5C7C34-9C35-473E-B2E8-8C0C990A7F32}" dt="2019-03-21T20:29:07.772" v="646" actId="20577"/>
        <pc:sldMkLst>
          <pc:docMk/>
          <pc:sldMk cId="675942607" sldId="341"/>
        </pc:sldMkLst>
        <pc:spChg chg="add del mod">
          <ac:chgData name="Azad, Gaurav [TECH MAHINDRA LIMITED]" userId="4b61c5ff-1347-4e14-931c-a6ad7aee1cc8" providerId="ADAL" clId="{5E5C7C34-9C35-473E-B2E8-8C0C990A7F32}" dt="2019-03-21T20:24:19.571" v="478"/>
          <ac:spMkLst>
            <pc:docMk/>
            <pc:sldMk cId="675942607" sldId="341"/>
            <ac:spMk id="2" creationId="{E426AAA9-5631-4370-A892-2AEEDA5A9EF0}"/>
          </ac:spMkLst>
        </pc:spChg>
        <pc:spChg chg="mod">
          <ac:chgData name="Azad, Gaurav [TECH MAHINDRA LIMITED]" userId="4b61c5ff-1347-4e14-931c-a6ad7aee1cc8" providerId="ADAL" clId="{5E5C7C34-9C35-473E-B2E8-8C0C990A7F32}" dt="2019-03-21T20:29:07.772" v="646" actId="20577"/>
          <ac:spMkLst>
            <pc:docMk/>
            <pc:sldMk cId="675942607" sldId="341"/>
            <ac:spMk id="4" creationId="{00000000-0000-0000-0000-000000000000}"/>
          </ac:spMkLst>
        </pc:spChg>
      </pc:sldChg>
    </pc:docChg>
  </pc:docChgLst>
  <pc:docChgLst>
    <pc:chgData name="Azad, Gaurav [TECH MAHINDRA LIMITED]" userId="4b61c5ff-1347-4e14-931c-a6ad7aee1cc8" providerId="ADAL" clId="{4F877257-3858-403C-953F-8E0287DC6887}"/>
    <pc:docChg chg="custSel modSld">
      <pc:chgData name="Azad, Gaurav [TECH MAHINDRA LIMITED]" userId="4b61c5ff-1347-4e14-931c-a6ad7aee1cc8" providerId="ADAL" clId="{4F877257-3858-403C-953F-8E0287DC6887}" dt="2019-03-18T17:41:59.060" v="787" actId="20577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8E2C9-DDDF-4F04-B116-132C21867842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022BF7C3-C792-4C18-AFB9-13F9AEE3BA43}">
      <dgm:prSet phldrT="[Text]"/>
      <dgm:spPr/>
      <dgm:t>
        <a:bodyPr/>
        <a:lstStyle/>
        <a:p>
          <a:r>
            <a:rPr lang="en-US" dirty="0" smtClean="0"/>
            <a:t>DevOps</a:t>
          </a:r>
          <a:endParaRPr lang="en-US" dirty="0"/>
        </a:p>
      </dgm:t>
    </dgm:pt>
    <dgm:pt modelId="{12F26CA4-4BA8-4177-8EE6-2E069991FA8A}" type="parTrans" cxnId="{095E8650-E223-4FA0-BBB0-31EC7E546DAB}">
      <dgm:prSet/>
      <dgm:spPr/>
      <dgm:t>
        <a:bodyPr/>
        <a:lstStyle/>
        <a:p>
          <a:endParaRPr lang="en-US"/>
        </a:p>
      </dgm:t>
    </dgm:pt>
    <dgm:pt modelId="{90EC671C-26B0-4F25-96AB-8A34A833060A}" type="sibTrans" cxnId="{095E8650-E223-4FA0-BBB0-31EC7E546DAB}">
      <dgm:prSet/>
      <dgm:spPr/>
      <dgm:t>
        <a:bodyPr/>
        <a:lstStyle/>
        <a:p>
          <a:endParaRPr lang="en-US"/>
        </a:p>
      </dgm:t>
    </dgm:pt>
    <dgm:pt modelId="{91F0D0DE-4CC1-4E14-832F-08C2338E9103}">
      <dgm:prSet phldrT="[Text]"/>
      <dgm:spPr/>
      <dgm:t>
        <a:bodyPr/>
        <a:lstStyle/>
        <a:p>
          <a:r>
            <a:rPr lang="en-US" dirty="0" smtClean="0"/>
            <a:t>Cloud</a:t>
          </a:r>
          <a:endParaRPr lang="en-US" dirty="0"/>
        </a:p>
      </dgm:t>
    </dgm:pt>
    <dgm:pt modelId="{931660A1-CB77-4A55-8339-C683229FD6CA}" type="parTrans" cxnId="{5C2206D9-1F3C-4F42-896F-88E2B9D81C52}">
      <dgm:prSet/>
      <dgm:spPr/>
      <dgm:t>
        <a:bodyPr/>
        <a:lstStyle/>
        <a:p>
          <a:endParaRPr lang="en-US"/>
        </a:p>
      </dgm:t>
    </dgm:pt>
    <dgm:pt modelId="{E796D104-DA69-48F5-9D30-9A101D72E07B}" type="sibTrans" cxnId="{5C2206D9-1F3C-4F42-896F-88E2B9D81C52}">
      <dgm:prSet/>
      <dgm:spPr/>
      <dgm:t>
        <a:bodyPr/>
        <a:lstStyle/>
        <a:p>
          <a:endParaRPr lang="en-US"/>
        </a:p>
      </dgm:t>
    </dgm:pt>
    <dgm:pt modelId="{1DBD55D5-2EF0-445E-82CF-77F34AED949A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85BFE741-F6AC-4AFA-A40E-0F2A19059547}" type="parTrans" cxnId="{F2883B17-350B-4115-B4B8-AD583C8AB725}">
      <dgm:prSet/>
      <dgm:spPr/>
      <dgm:t>
        <a:bodyPr/>
        <a:lstStyle/>
        <a:p>
          <a:endParaRPr lang="en-US"/>
        </a:p>
      </dgm:t>
    </dgm:pt>
    <dgm:pt modelId="{F5A389B0-D52A-48A9-AE01-E8B5BEE2EE6C}" type="sibTrans" cxnId="{F2883B17-350B-4115-B4B8-AD583C8AB725}">
      <dgm:prSet/>
      <dgm:spPr/>
      <dgm:t>
        <a:bodyPr/>
        <a:lstStyle/>
        <a:p>
          <a:endParaRPr lang="en-US"/>
        </a:p>
      </dgm:t>
    </dgm:pt>
    <dgm:pt modelId="{CCB68F36-82EA-4CD5-99DE-D97D8AECF900}" type="pres">
      <dgm:prSet presAssocID="{FB68E2C9-DDDF-4F04-B116-132C21867842}" presName="compositeShape" presStyleCnt="0">
        <dgm:presLayoutVars>
          <dgm:chMax val="7"/>
          <dgm:dir/>
          <dgm:resizeHandles val="exact"/>
        </dgm:presLayoutVars>
      </dgm:prSet>
      <dgm:spPr/>
    </dgm:pt>
    <dgm:pt modelId="{417375B3-89E1-4A67-AEE8-E20E250E1D01}" type="pres">
      <dgm:prSet presAssocID="{FB68E2C9-DDDF-4F04-B116-132C21867842}" presName="wedge1" presStyleLbl="node1" presStyleIdx="0" presStyleCnt="3"/>
      <dgm:spPr/>
      <dgm:t>
        <a:bodyPr/>
        <a:lstStyle/>
        <a:p>
          <a:endParaRPr lang="en-US"/>
        </a:p>
      </dgm:t>
    </dgm:pt>
    <dgm:pt modelId="{AF38C453-FD04-4FC1-95BB-1F541FBA0E4B}" type="pres">
      <dgm:prSet presAssocID="{FB68E2C9-DDDF-4F04-B116-132C21867842}" presName="dummy1a" presStyleCnt="0"/>
      <dgm:spPr/>
    </dgm:pt>
    <dgm:pt modelId="{39841B5D-32B2-4BA2-8DE5-6950004647D8}" type="pres">
      <dgm:prSet presAssocID="{FB68E2C9-DDDF-4F04-B116-132C21867842}" presName="dummy1b" presStyleCnt="0"/>
      <dgm:spPr/>
    </dgm:pt>
    <dgm:pt modelId="{5D3A39EF-60D5-4E38-ABB2-8DACEE899852}" type="pres">
      <dgm:prSet presAssocID="{FB68E2C9-DDDF-4F04-B116-132C2186784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D60C7-6157-4BE5-A0C0-ACE75A0AA92A}" type="pres">
      <dgm:prSet presAssocID="{FB68E2C9-DDDF-4F04-B116-132C21867842}" presName="wedge2" presStyleLbl="node1" presStyleIdx="1" presStyleCnt="3"/>
      <dgm:spPr/>
      <dgm:t>
        <a:bodyPr/>
        <a:lstStyle/>
        <a:p>
          <a:endParaRPr lang="en-US"/>
        </a:p>
      </dgm:t>
    </dgm:pt>
    <dgm:pt modelId="{D53D054B-F771-4845-B885-40C4F28EF37B}" type="pres">
      <dgm:prSet presAssocID="{FB68E2C9-DDDF-4F04-B116-132C21867842}" presName="dummy2a" presStyleCnt="0"/>
      <dgm:spPr/>
    </dgm:pt>
    <dgm:pt modelId="{A97DBE37-6FEA-4C5F-A49F-E81E932CAFD7}" type="pres">
      <dgm:prSet presAssocID="{FB68E2C9-DDDF-4F04-B116-132C21867842}" presName="dummy2b" presStyleCnt="0"/>
      <dgm:spPr/>
    </dgm:pt>
    <dgm:pt modelId="{2280101A-39A6-41A1-9A80-C3A6BD1A5268}" type="pres">
      <dgm:prSet presAssocID="{FB68E2C9-DDDF-4F04-B116-132C2186784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41756-2223-4D8D-922A-37ECC896A1F1}" type="pres">
      <dgm:prSet presAssocID="{FB68E2C9-DDDF-4F04-B116-132C21867842}" presName="wedge3" presStyleLbl="node1" presStyleIdx="2" presStyleCnt="3"/>
      <dgm:spPr/>
      <dgm:t>
        <a:bodyPr/>
        <a:lstStyle/>
        <a:p>
          <a:endParaRPr lang="en-US"/>
        </a:p>
      </dgm:t>
    </dgm:pt>
    <dgm:pt modelId="{308B0A29-04C2-43F8-90D7-797933FC3BC8}" type="pres">
      <dgm:prSet presAssocID="{FB68E2C9-DDDF-4F04-B116-132C21867842}" presName="dummy3a" presStyleCnt="0"/>
      <dgm:spPr/>
    </dgm:pt>
    <dgm:pt modelId="{97E0EF2F-5761-4401-888D-A06F28DAF2A2}" type="pres">
      <dgm:prSet presAssocID="{FB68E2C9-DDDF-4F04-B116-132C21867842}" presName="dummy3b" presStyleCnt="0"/>
      <dgm:spPr/>
    </dgm:pt>
    <dgm:pt modelId="{D93323C7-ED0D-4354-937B-4AD928AFE91C}" type="pres">
      <dgm:prSet presAssocID="{FB68E2C9-DDDF-4F04-B116-132C2186784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B0538-F1F0-46B3-A709-DFD1B62F0CD9}" type="pres">
      <dgm:prSet presAssocID="{90EC671C-26B0-4F25-96AB-8A34A833060A}" presName="arrowWedge1" presStyleLbl="fgSibTrans2D1" presStyleIdx="0" presStyleCnt="3"/>
      <dgm:spPr/>
    </dgm:pt>
    <dgm:pt modelId="{B69BB0B5-B168-455F-A3BB-12F630ABCA36}" type="pres">
      <dgm:prSet presAssocID="{E796D104-DA69-48F5-9D30-9A101D72E07B}" presName="arrowWedge2" presStyleLbl="fgSibTrans2D1" presStyleIdx="1" presStyleCnt="3"/>
      <dgm:spPr/>
    </dgm:pt>
    <dgm:pt modelId="{9C245DD6-1EA2-4B62-BA75-BDDA523DEEC6}" type="pres">
      <dgm:prSet presAssocID="{F5A389B0-D52A-48A9-AE01-E8B5BEE2EE6C}" presName="arrowWedge3" presStyleLbl="fgSibTrans2D1" presStyleIdx="2" presStyleCnt="3"/>
      <dgm:spPr/>
    </dgm:pt>
  </dgm:ptLst>
  <dgm:cxnLst>
    <dgm:cxn modelId="{122D67B7-3FBD-4261-A15D-212C8528F60D}" type="presOf" srcId="{1DBD55D5-2EF0-445E-82CF-77F34AED949A}" destId="{D93323C7-ED0D-4354-937B-4AD928AFE91C}" srcOrd="1" destOrd="0" presId="urn:microsoft.com/office/officeart/2005/8/layout/cycle8"/>
    <dgm:cxn modelId="{F2883B17-350B-4115-B4B8-AD583C8AB725}" srcId="{FB68E2C9-DDDF-4F04-B116-132C21867842}" destId="{1DBD55D5-2EF0-445E-82CF-77F34AED949A}" srcOrd="2" destOrd="0" parTransId="{85BFE741-F6AC-4AFA-A40E-0F2A19059547}" sibTransId="{F5A389B0-D52A-48A9-AE01-E8B5BEE2EE6C}"/>
    <dgm:cxn modelId="{B2B75F80-FAA9-4601-AACF-9BBFDAFBC6B2}" type="presOf" srcId="{91F0D0DE-4CC1-4E14-832F-08C2338E9103}" destId="{FB9D60C7-6157-4BE5-A0C0-ACE75A0AA92A}" srcOrd="0" destOrd="0" presId="urn:microsoft.com/office/officeart/2005/8/layout/cycle8"/>
    <dgm:cxn modelId="{85D09C65-F54F-4E58-8B1B-B341280B95B9}" type="presOf" srcId="{1DBD55D5-2EF0-445E-82CF-77F34AED949A}" destId="{32341756-2223-4D8D-922A-37ECC896A1F1}" srcOrd="0" destOrd="0" presId="urn:microsoft.com/office/officeart/2005/8/layout/cycle8"/>
    <dgm:cxn modelId="{095E8650-E223-4FA0-BBB0-31EC7E546DAB}" srcId="{FB68E2C9-DDDF-4F04-B116-132C21867842}" destId="{022BF7C3-C792-4C18-AFB9-13F9AEE3BA43}" srcOrd="0" destOrd="0" parTransId="{12F26CA4-4BA8-4177-8EE6-2E069991FA8A}" sibTransId="{90EC671C-26B0-4F25-96AB-8A34A833060A}"/>
    <dgm:cxn modelId="{8BFFA84A-3E0B-4037-9092-DF3898B50592}" type="presOf" srcId="{FB68E2C9-DDDF-4F04-B116-132C21867842}" destId="{CCB68F36-82EA-4CD5-99DE-D97D8AECF900}" srcOrd="0" destOrd="0" presId="urn:microsoft.com/office/officeart/2005/8/layout/cycle8"/>
    <dgm:cxn modelId="{5C2206D9-1F3C-4F42-896F-88E2B9D81C52}" srcId="{FB68E2C9-DDDF-4F04-B116-132C21867842}" destId="{91F0D0DE-4CC1-4E14-832F-08C2338E9103}" srcOrd="1" destOrd="0" parTransId="{931660A1-CB77-4A55-8339-C683229FD6CA}" sibTransId="{E796D104-DA69-48F5-9D30-9A101D72E07B}"/>
    <dgm:cxn modelId="{9926FDF2-ECA9-436F-A00E-21BD759D4C99}" type="presOf" srcId="{91F0D0DE-4CC1-4E14-832F-08C2338E9103}" destId="{2280101A-39A6-41A1-9A80-C3A6BD1A5268}" srcOrd="1" destOrd="0" presId="urn:microsoft.com/office/officeart/2005/8/layout/cycle8"/>
    <dgm:cxn modelId="{E86C8CF0-2569-452A-AAB6-47C66682D745}" type="presOf" srcId="{022BF7C3-C792-4C18-AFB9-13F9AEE3BA43}" destId="{5D3A39EF-60D5-4E38-ABB2-8DACEE899852}" srcOrd="1" destOrd="0" presId="urn:microsoft.com/office/officeart/2005/8/layout/cycle8"/>
    <dgm:cxn modelId="{C277697B-85C7-42F7-A22C-C5C1FC0041B0}" type="presOf" srcId="{022BF7C3-C792-4C18-AFB9-13F9AEE3BA43}" destId="{417375B3-89E1-4A67-AEE8-E20E250E1D01}" srcOrd="0" destOrd="0" presId="urn:microsoft.com/office/officeart/2005/8/layout/cycle8"/>
    <dgm:cxn modelId="{7D3BA0D7-6A75-4087-A8BB-422FB118347D}" type="presParOf" srcId="{CCB68F36-82EA-4CD5-99DE-D97D8AECF900}" destId="{417375B3-89E1-4A67-AEE8-E20E250E1D01}" srcOrd="0" destOrd="0" presId="urn:microsoft.com/office/officeart/2005/8/layout/cycle8"/>
    <dgm:cxn modelId="{4339F782-886A-4EBB-A356-7F8A3BEB5251}" type="presParOf" srcId="{CCB68F36-82EA-4CD5-99DE-D97D8AECF900}" destId="{AF38C453-FD04-4FC1-95BB-1F541FBA0E4B}" srcOrd="1" destOrd="0" presId="urn:microsoft.com/office/officeart/2005/8/layout/cycle8"/>
    <dgm:cxn modelId="{2D2ED270-B815-45D5-8D70-225F915EFE01}" type="presParOf" srcId="{CCB68F36-82EA-4CD5-99DE-D97D8AECF900}" destId="{39841B5D-32B2-4BA2-8DE5-6950004647D8}" srcOrd="2" destOrd="0" presId="urn:microsoft.com/office/officeart/2005/8/layout/cycle8"/>
    <dgm:cxn modelId="{A9175AEE-DC44-4CD1-8AA0-6AD0DBD79B25}" type="presParOf" srcId="{CCB68F36-82EA-4CD5-99DE-D97D8AECF900}" destId="{5D3A39EF-60D5-4E38-ABB2-8DACEE899852}" srcOrd="3" destOrd="0" presId="urn:microsoft.com/office/officeart/2005/8/layout/cycle8"/>
    <dgm:cxn modelId="{1904C144-6007-4E5B-A05D-337A73484080}" type="presParOf" srcId="{CCB68F36-82EA-4CD5-99DE-D97D8AECF900}" destId="{FB9D60C7-6157-4BE5-A0C0-ACE75A0AA92A}" srcOrd="4" destOrd="0" presId="urn:microsoft.com/office/officeart/2005/8/layout/cycle8"/>
    <dgm:cxn modelId="{41CA9A44-8804-4552-AE07-948B4A656982}" type="presParOf" srcId="{CCB68F36-82EA-4CD5-99DE-D97D8AECF900}" destId="{D53D054B-F771-4845-B885-40C4F28EF37B}" srcOrd="5" destOrd="0" presId="urn:microsoft.com/office/officeart/2005/8/layout/cycle8"/>
    <dgm:cxn modelId="{74718E33-4E90-4B06-9E0F-D98F620CC5B6}" type="presParOf" srcId="{CCB68F36-82EA-4CD5-99DE-D97D8AECF900}" destId="{A97DBE37-6FEA-4C5F-A49F-E81E932CAFD7}" srcOrd="6" destOrd="0" presId="urn:microsoft.com/office/officeart/2005/8/layout/cycle8"/>
    <dgm:cxn modelId="{F17D1569-EFAC-4DB0-90C3-82E8ABE8FD03}" type="presParOf" srcId="{CCB68F36-82EA-4CD5-99DE-D97D8AECF900}" destId="{2280101A-39A6-41A1-9A80-C3A6BD1A5268}" srcOrd="7" destOrd="0" presId="urn:microsoft.com/office/officeart/2005/8/layout/cycle8"/>
    <dgm:cxn modelId="{A8BBB8A9-6185-4169-91B0-2FA8F5A87452}" type="presParOf" srcId="{CCB68F36-82EA-4CD5-99DE-D97D8AECF900}" destId="{32341756-2223-4D8D-922A-37ECC896A1F1}" srcOrd="8" destOrd="0" presId="urn:microsoft.com/office/officeart/2005/8/layout/cycle8"/>
    <dgm:cxn modelId="{538441D5-EA19-4F9C-98C2-AB2C9C0270AB}" type="presParOf" srcId="{CCB68F36-82EA-4CD5-99DE-D97D8AECF900}" destId="{308B0A29-04C2-43F8-90D7-797933FC3BC8}" srcOrd="9" destOrd="0" presId="urn:microsoft.com/office/officeart/2005/8/layout/cycle8"/>
    <dgm:cxn modelId="{F87CB0FB-FB85-4700-916A-67D1E9E67963}" type="presParOf" srcId="{CCB68F36-82EA-4CD5-99DE-D97D8AECF900}" destId="{97E0EF2F-5761-4401-888D-A06F28DAF2A2}" srcOrd="10" destOrd="0" presId="urn:microsoft.com/office/officeart/2005/8/layout/cycle8"/>
    <dgm:cxn modelId="{FEE65F65-1141-4683-BE7B-A583711A3D94}" type="presParOf" srcId="{CCB68F36-82EA-4CD5-99DE-D97D8AECF900}" destId="{D93323C7-ED0D-4354-937B-4AD928AFE91C}" srcOrd="11" destOrd="0" presId="urn:microsoft.com/office/officeart/2005/8/layout/cycle8"/>
    <dgm:cxn modelId="{0798FD78-69E6-47AB-B115-E9C202A18FC6}" type="presParOf" srcId="{CCB68F36-82EA-4CD5-99DE-D97D8AECF900}" destId="{AD3B0538-F1F0-46B3-A709-DFD1B62F0CD9}" srcOrd="12" destOrd="0" presId="urn:microsoft.com/office/officeart/2005/8/layout/cycle8"/>
    <dgm:cxn modelId="{A4AB384D-1523-463A-81BE-4131A67889AB}" type="presParOf" srcId="{CCB68F36-82EA-4CD5-99DE-D97D8AECF900}" destId="{B69BB0B5-B168-455F-A3BB-12F630ABCA36}" srcOrd="13" destOrd="0" presId="urn:microsoft.com/office/officeart/2005/8/layout/cycle8"/>
    <dgm:cxn modelId="{01D874B4-F630-48E1-865E-D62C370782E8}" type="presParOf" srcId="{CCB68F36-82EA-4CD5-99DE-D97D8AECF900}" destId="{9C245DD6-1EA2-4B62-BA75-BDDA523DEEC6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375B3-89E1-4A67-AEE8-E20E250E1D01}">
      <dsp:nvSpPr>
        <dsp:cNvPr id="0" name=""/>
        <dsp:cNvSpPr/>
      </dsp:nvSpPr>
      <dsp:spPr>
        <a:xfrm>
          <a:off x="1447901" y="160089"/>
          <a:ext cx="2068853" cy="2068853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DevOps</a:t>
          </a:r>
          <a:endParaRPr lang="en-US" sz="1500" kern="1200" dirty="0"/>
        </a:p>
      </dsp:txBody>
      <dsp:txXfrm>
        <a:off x="2538236" y="598489"/>
        <a:ext cx="738876" cy="615730"/>
      </dsp:txXfrm>
    </dsp:sp>
    <dsp:sp modelId="{FB9D60C7-6157-4BE5-A0C0-ACE75A0AA92A}">
      <dsp:nvSpPr>
        <dsp:cNvPr id="0" name=""/>
        <dsp:cNvSpPr/>
      </dsp:nvSpPr>
      <dsp:spPr>
        <a:xfrm>
          <a:off x="1405292" y="233977"/>
          <a:ext cx="2068853" cy="206885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Cloud</a:t>
          </a:r>
          <a:endParaRPr lang="en-US" sz="1500" kern="1200" dirty="0"/>
        </a:p>
      </dsp:txBody>
      <dsp:txXfrm>
        <a:off x="1897876" y="1576269"/>
        <a:ext cx="1108314" cy="541842"/>
      </dsp:txXfrm>
    </dsp:sp>
    <dsp:sp modelId="{32341756-2223-4D8D-922A-37ECC896A1F1}">
      <dsp:nvSpPr>
        <dsp:cNvPr id="0" name=""/>
        <dsp:cNvSpPr/>
      </dsp:nvSpPr>
      <dsp:spPr>
        <a:xfrm>
          <a:off x="1362684" y="160089"/>
          <a:ext cx="2068853" cy="2068853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Apps</a:t>
          </a:r>
          <a:endParaRPr lang="en-US" sz="1500" kern="1200" dirty="0"/>
        </a:p>
      </dsp:txBody>
      <dsp:txXfrm>
        <a:off x="1602326" y="598489"/>
        <a:ext cx="738876" cy="615730"/>
      </dsp:txXfrm>
    </dsp:sp>
    <dsp:sp modelId="{AD3B0538-F1F0-46B3-A709-DFD1B62F0CD9}">
      <dsp:nvSpPr>
        <dsp:cNvPr id="0" name=""/>
        <dsp:cNvSpPr/>
      </dsp:nvSpPr>
      <dsp:spPr>
        <a:xfrm>
          <a:off x="1320000" y="32017"/>
          <a:ext cx="2324997" cy="232499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BB0B5-B168-455F-A3BB-12F630ABCA36}">
      <dsp:nvSpPr>
        <dsp:cNvPr id="0" name=""/>
        <dsp:cNvSpPr/>
      </dsp:nvSpPr>
      <dsp:spPr>
        <a:xfrm>
          <a:off x="1277220" y="105774"/>
          <a:ext cx="2324997" cy="232499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45DD6-1EA2-4B62-BA75-BDDA523DEEC6}">
      <dsp:nvSpPr>
        <dsp:cNvPr id="0" name=""/>
        <dsp:cNvSpPr/>
      </dsp:nvSpPr>
      <dsp:spPr>
        <a:xfrm>
          <a:off x="1234441" y="32017"/>
          <a:ext cx="2324997" cy="232499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92E77-1E27-4557-930A-59E2436DF2D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9028D-376E-468F-9D50-C696C4DC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769423" y="131199"/>
            <a:ext cx="9300308" cy="3693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 lang="en-US" sz="2400" b="1" kern="1200" dirty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653776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639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355" y="1971677"/>
            <a:ext cx="10949516" cy="10256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296"/>
            <a:fld id="{6B923300-E552-4074-9195-CE8C31E060A1}" type="datetimeFigureOut">
              <a:rPr lang="en-US" sz="1733" smtClean="0">
                <a:solidFill>
                  <a:prstClr val="black"/>
                </a:solidFill>
                <a:cs typeface="Arial" charset="0"/>
              </a:rPr>
              <a:pPr defTabSz="914296"/>
              <a:t>4/26/2019</a:t>
            </a:fld>
            <a:endParaRPr lang="en-US" sz="1733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296"/>
            <a:endParaRPr lang="en-US" sz="1733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296"/>
            <a:fld id="{CE1556EB-A098-47EA-A1EB-4338C6D12AB9}" type="slidenum">
              <a:rPr lang="en-US" sz="1733" smtClean="0">
                <a:solidFill>
                  <a:prstClr val="black"/>
                </a:solidFill>
                <a:cs typeface="Arial" charset="0"/>
              </a:rPr>
              <a:pPr defTabSz="914296"/>
              <a:t>‹#›</a:t>
            </a:fld>
            <a:endParaRPr lang="en-US" sz="1733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769423" y="131199"/>
            <a:ext cx="9300308" cy="3693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 lang="en-US" sz="2400" b="1" kern="1200" dirty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653776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Click to edit Master title style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566381" y="538540"/>
            <a:ext cx="7033847" cy="83833"/>
            <a:chOff x="3276600" y="422275"/>
            <a:chExt cx="6858000" cy="91440"/>
          </a:xfrm>
        </p:grpSpPr>
        <p:cxnSp>
          <p:nvCxnSpPr>
            <p:cNvPr id="5" name="Straight Connector 4"/>
            <p:cNvCxnSpPr/>
            <p:nvPr userDrawn="1"/>
          </p:nvCxnSpPr>
          <p:spPr>
            <a:xfrm>
              <a:off x="3276600" y="463550"/>
              <a:ext cx="6858000" cy="0"/>
            </a:xfrm>
            <a:prstGeom prst="line">
              <a:avLst/>
            </a:prstGeom>
            <a:ln w="31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Flowchart: Alternate Process 5"/>
            <p:cNvSpPr/>
            <p:nvPr userDrawn="1"/>
          </p:nvSpPr>
          <p:spPr>
            <a:xfrm>
              <a:off x="5562600" y="422275"/>
              <a:ext cx="2438400" cy="9144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296"/>
              <a:endParaRPr lang="en-US" sz="1067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052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650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357" y="719149"/>
            <a:ext cx="10966448" cy="4719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lang="en-US" sz="3067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67328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1349" y="1971687"/>
            <a:ext cx="10966451" cy="1333378"/>
          </a:xfrm>
        </p:spPr>
        <p:txBody>
          <a:bodyPr wrap="square">
            <a:spAutoFit/>
          </a:bodyPr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733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733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733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733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733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361221" indent="-271039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733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626237" indent="-258994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733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517821" indent="-216832">
              <a:spcBef>
                <a:spcPts val="0"/>
              </a:spcBef>
              <a:spcAft>
                <a:spcPts val="0"/>
              </a:spcAft>
              <a:buSzPct val="70000"/>
              <a:defRPr sz="1733" baseline="0">
                <a:latin typeface="Arial" pitchFamily="34" charset="0"/>
                <a:cs typeface="Arial" pitchFamily="34" charset="0"/>
              </a:defRPr>
            </a:lvl8pPr>
            <a:lvl9pPr marL="1730135" indent="-212315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733">
                <a:latin typeface="Arial" pitchFamily="34" charset="0"/>
                <a:cs typeface="Arial" pitchFamily="34" charset="0"/>
              </a:defRPr>
            </a:lvl9pPr>
          </a:lstStyle>
          <a:p>
            <a:pPr marL="275558" lvl="0" indent="-275558" algn="l" defTabSz="867328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542078" lvl="2" indent="-265016" algn="l" defTabSz="867328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807094" lvl="3" indent="-265016" algn="l" defTabSz="867328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1078134" lvl="4" indent="-271039" algn="l" defTabSz="885397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361221" lvl="5" indent="-271039" algn="l" defTabSz="867328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542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353" y="719142"/>
            <a:ext cx="10966449" cy="61555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1156475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1349" y="1971676"/>
            <a:ext cx="10966451" cy="1744388"/>
          </a:xfrm>
        </p:spPr>
        <p:txBody>
          <a:bodyPr wrap="square">
            <a:spAutoFit/>
          </a:bodyPr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22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267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2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2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2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815024" indent="-361398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2267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168392" indent="-345337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2267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2023832" indent="-289119">
              <a:spcBef>
                <a:spcPts val="0"/>
              </a:spcBef>
              <a:spcAft>
                <a:spcPts val="0"/>
              </a:spcAft>
              <a:buSzPct val="70000"/>
              <a:defRPr sz="2267" baseline="0">
                <a:latin typeface="Arial" pitchFamily="34" charset="0"/>
                <a:cs typeface="Arial" pitchFamily="34" charset="0"/>
              </a:defRPr>
            </a:lvl8pPr>
            <a:lvl9pPr marL="2306929" indent="-283097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2267">
                <a:latin typeface="Arial" pitchFamily="34" charset="0"/>
                <a:cs typeface="Arial" pitchFamily="34" charset="0"/>
              </a:defRPr>
            </a:lvl9pPr>
          </a:lstStyle>
          <a:p>
            <a:pPr marL="367423" lvl="0" indent="-367423" algn="l" defTabSz="1156475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722797" lvl="2" indent="-353367" algn="l" defTabSz="1156475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1076165" lvl="3" indent="-353367" algn="l" defTabSz="1156475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1437563" lvl="4" indent="-361398" algn="l" defTabSz="1180569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815024" lvl="5" indent="-361398" algn="l" defTabSz="1156475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8237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680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5000">
        <p:fade/>
      </p:transition>
    </mc:Choice>
    <mc:Fallback xmlns="">
      <p:transition spd="slow" advClick="0" advTm="5000">
        <p:fade/>
      </p:transition>
    </mc:Fallback>
  </mc:AlternateContent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620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401" y="719154"/>
            <a:ext cx="10966449" cy="49244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91435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1369" y="1971720"/>
            <a:ext cx="10966451" cy="1436612"/>
          </a:xfrm>
        </p:spPr>
        <p:txBody>
          <a:bodyPr wrap="square">
            <a:spAutoFit/>
          </a:bodyPr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8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67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35028" indent="-285737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867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714414" indent="-273037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67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600120" indent="-228589">
              <a:spcBef>
                <a:spcPts val="0"/>
              </a:spcBef>
              <a:spcAft>
                <a:spcPts val="0"/>
              </a:spcAft>
              <a:buSzPct val="70000"/>
              <a:defRPr sz="1867" baseline="0">
                <a:latin typeface="Arial" pitchFamily="34" charset="0"/>
                <a:cs typeface="Arial" pitchFamily="34" charset="0"/>
              </a:defRPr>
            </a:lvl8pPr>
            <a:lvl9pPr marL="1823948" indent="-22382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67">
                <a:latin typeface="Arial" pitchFamily="34" charset="0"/>
                <a:cs typeface="Arial" pitchFamily="34" charset="0"/>
              </a:defRPr>
            </a:lvl9pPr>
          </a:lstStyle>
          <a:p>
            <a:pPr marL="290499" lvl="0" indent="-290499" algn="l" defTabSz="914354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571472" lvl="2" indent="-279386" algn="l" defTabSz="914354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850857" lvl="3" indent="-279386" algn="l" defTabSz="914354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1136594" lvl="4" indent="-285737" algn="l" defTabSz="933403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5028" lvl="5" indent="-285737" algn="l" defTabSz="914354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5058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296"/>
            <a:fld id="{BA90D49F-F370-4130-A58E-6C9589D61348}" type="slidenum">
              <a:rPr lang="en-US" altLang="en-US" sz="1733" smtClean="0">
                <a:solidFill>
                  <a:prstClr val="black"/>
                </a:solidFill>
                <a:cs typeface="Arial" charset="0"/>
              </a:rPr>
              <a:pPr defTabSz="914296"/>
              <a:t>‹#›</a:t>
            </a:fld>
            <a:endParaRPr lang="en-US" altLang="en-US" sz="1733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368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 bwMode="gray">
          <a:xfrm>
            <a:off x="641351" y="1971678"/>
            <a:ext cx="5437716" cy="416242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 bwMode="gray">
          <a:xfrm>
            <a:off x="6451601" y="1971677"/>
            <a:ext cx="5128683" cy="1436291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67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2942" indent="-233351">
              <a:spcBef>
                <a:spcPts val="0"/>
              </a:spcBef>
              <a:spcAft>
                <a:spcPts val="0"/>
              </a:spcAft>
              <a:buSzPct val="70000"/>
              <a:defRPr lang="en-US" sz="1867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532" indent="-228589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67" baseline="0">
                <a:latin typeface="+mj-lt"/>
              </a:defRPr>
            </a:lvl7pPr>
            <a:lvl8pPr marL="1600120" indent="-228589">
              <a:spcBef>
                <a:spcPts val="0"/>
              </a:spcBef>
              <a:spcAft>
                <a:spcPts val="0"/>
              </a:spcAft>
              <a:buSzPct val="70000"/>
              <a:defRPr sz="1867" baseline="0">
                <a:latin typeface="+mj-lt"/>
              </a:defRPr>
            </a:lvl8pPr>
            <a:lvl9pPr marL="1823948" indent="-22382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67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gray">
          <a:xfrm>
            <a:off x="641353" y="727077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05184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840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850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402" y="719152"/>
            <a:ext cx="10966449" cy="4719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lang="en-US" sz="3067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98148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1369" y="1971720"/>
            <a:ext cx="10966451" cy="1436612"/>
          </a:xfrm>
        </p:spPr>
        <p:txBody>
          <a:bodyPr wrap="square">
            <a:spAutoFit/>
          </a:bodyPr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8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67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09591" indent="-280673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867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684027" indent="-268197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67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571758" indent="-224537">
              <a:spcBef>
                <a:spcPts val="0"/>
              </a:spcBef>
              <a:spcAft>
                <a:spcPts val="0"/>
              </a:spcAft>
              <a:buSzPct val="70000"/>
              <a:defRPr sz="1867" baseline="0">
                <a:latin typeface="Arial" pitchFamily="34" charset="0"/>
                <a:cs typeface="Arial" pitchFamily="34" charset="0"/>
              </a:defRPr>
            </a:lvl8pPr>
            <a:lvl9pPr marL="1791618" indent="-21986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67">
                <a:latin typeface="Arial" pitchFamily="34" charset="0"/>
                <a:cs typeface="Arial" pitchFamily="34" charset="0"/>
              </a:defRPr>
            </a:lvl9pPr>
          </a:lstStyle>
          <a:p>
            <a:pPr marL="285350" lvl="0" indent="-285350" algn="l" defTabSz="898148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561343" lvl="2" indent="-274434" algn="l" defTabSz="898148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835778" lvl="3" indent="-274434" algn="l" defTabSz="898148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1116448" lvl="4" indent="-280673" algn="l" defTabSz="91686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09591" lvl="5" indent="-280673" algn="l" defTabSz="898148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925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355" y="1971677"/>
            <a:ext cx="10949516" cy="10256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296"/>
            <a:fld id="{6B923300-E552-4074-9195-CE8C31E060A1}" type="datetimeFigureOut">
              <a:rPr lang="en-US" sz="1733" smtClean="0">
                <a:solidFill>
                  <a:prstClr val="black"/>
                </a:solidFill>
                <a:cs typeface="Arial" charset="0"/>
              </a:rPr>
              <a:pPr defTabSz="914296"/>
              <a:t>4/26/2019</a:t>
            </a:fld>
            <a:endParaRPr lang="en-US" sz="1733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296"/>
            <a:endParaRPr lang="en-US" sz="1733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296"/>
            <a:fld id="{CE1556EB-A098-47EA-A1EB-4338C6D12AB9}" type="slidenum">
              <a:rPr lang="en-US" sz="1733" smtClean="0">
                <a:solidFill>
                  <a:prstClr val="black"/>
                </a:solidFill>
                <a:cs typeface="Arial" charset="0"/>
              </a:rPr>
              <a:pPr defTabSz="914296"/>
              <a:t>‹#›</a:t>
            </a:fld>
            <a:endParaRPr lang="en-US" sz="1733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8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357" y="719149"/>
            <a:ext cx="10966448" cy="4719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lang="en-US" sz="3067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67328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1349" y="1971687"/>
            <a:ext cx="10966451" cy="1333378"/>
          </a:xfrm>
        </p:spPr>
        <p:txBody>
          <a:bodyPr wrap="square">
            <a:spAutoFit/>
          </a:bodyPr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733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733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733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733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733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361221" indent="-271039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733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626237" indent="-258994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733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517821" indent="-216832">
              <a:spcBef>
                <a:spcPts val="0"/>
              </a:spcBef>
              <a:spcAft>
                <a:spcPts val="0"/>
              </a:spcAft>
              <a:buSzPct val="70000"/>
              <a:defRPr sz="1733" baseline="0">
                <a:latin typeface="Arial" pitchFamily="34" charset="0"/>
                <a:cs typeface="Arial" pitchFamily="34" charset="0"/>
              </a:defRPr>
            </a:lvl8pPr>
            <a:lvl9pPr marL="1730135" indent="-212315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733">
                <a:latin typeface="Arial" pitchFamily="34" charset="0"/>
                <a:cs typeface="Arial" pitchFamily="34" charset="0"/>
              </a:defRPr>
            </a:lvl9pPr>
          </a:lstStyle>
          <a:p>
            <a:pPr marL="275558" lvl="0" indent="-275558" algn="l" defTabSz="867328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542078" lvl="2" indent="-265016" algn="l" defTabSz="867328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807094" lvl="3" indent="-265016" algn="l" defTabSz="867328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1078134" lvl="4" indent="-271039" algn="l" defTabSz="885397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361221" lvl="5" indent="-271039" algn="l" defTabSz="867328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7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353" y="719142"/>
            <a:ext cx="10966449" cy="61555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1156475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1349" y="1971676"/>
            <a:ext cx="10966451" cy="1744388"/>
          </a:xfrm>
        </p:spPr>
        <p:txBody>
          <a:bodyPr wrap="square">
            <a:spAutoFit/>
          </a:bodyPr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22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267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2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2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2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815024" indent="-361398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2267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168392" indent="-345337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2267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2023832" indent="-289119">
              <a:spcBef>
                <a:spcPts val="0"/>
              </a:spcBef>
              <a:spcAft>
                <a:spcPts val="0"/>
              </a:spcAft>
              <a:buSzPct val="70000"/>
              <a:defRPr sz="2267" baseline="0">
                <a:latin typeface="Arial" pitchFamily="34" charset="0"/>
                <a:cs typeface="Arial" pitchFamily="34" charset="0"/>
              </a:defRPr>
            </a:lvl8pPr>
            <a:lvl9pPr marL="2306929" indent="-283097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2267">
                <a:latin typeface="Arial" pitchFamily="34" charset="0"/>
                <a:cs typeface="Arial" pitchFamily="34" charset="0"/>
              </a:defRPr>
            </a:lvl9pPr>
          </a:lstStyle>
          <a:p>
            <a:pPr marL="367423" lvl="0" indent="-367423" algn="l" defTabSz="1156475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722797" lvl="2" indent="-353367" algn="l" defTabSz="1156475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1076165" lvl="3" indent="-353367" algn="l" defTabSz="1156475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1437563" lvl="4" indent="-361398" algn="l" defTabSz="1180569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815024" lvl="5" indent="-361398" algn="l" defTabSz="1156475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24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Mahindra 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92787" y="162531"/>
            <a:ext cx="778628" cy="220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03912" y="35995"/>
            <a:ext cx="680616" cy="47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1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5000">
        <p:fade/>
      </p:transition>
    </mc:Choice>
    <mc:Fallback xmlns="">
      <p:transition spd="slow" advClick="0" advTm="5000">
        <p:fade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2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401" y="719154"/>
            <a:ext cx="10966449" cy="49244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91435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1369" y="1971720"/>
            <a:ext cx="10966451" cy="1436612"/>
          </a:xfrm>
        </p:spPr>
        <p:txBody>
          <a:bodyPr wrap="square">
            <a:spAutoFit/>
          </a:bodyPr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8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67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35028" indent="-285737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867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714414" indent="-273037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67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600120" indent="-228589">
              <a:spcBef>
                <a:spcPts val="0"/>
              </a:spcBef>
              <a:spcAft>
                <a:spcPts val="0"/>
              </a:spcAft>
              <a:buSzPct val="70000"/>
              <a:defRPr sz="1867" baseline="0">
                <a:latin typeface="Arial" pitchFamily="34" charset="0"/>
                <a:cs typeface="Arial" pitchFamily="34" charset="0"/>
              </a:defRPr>
            </a:lvl8pPr>
            <a:lvl9pPr marL="1823948" indent="-22382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67">
                <a:latin typeface="Arial" pitchFamily="34" charset="0"/>
                <a:cs typeface="Arial" pitchFamily="34" charset="0"/>
              </a:defRPr>
            </a:lvl9pPr>
          </a:lstStyle>
          <a:p>
            <a:pPr marL="290499" lvl="0" indent="-290499" algn="l" defTabSz="914354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571472" lvl="2" indent="-279386" algn="l" defTabSz="914354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850857" lvl="3" indent="-279386" algn="l" defTabSz="914354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1136594" lvl="4" indent="-285737" algn="l" defTabSz="933403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5028" lvl="5" indent="-285737" algn="l" defTabSz="914354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084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 bwMode="gray">
          <a:xfrm>
            <a:off x="641351" y="1971678"/>
            <a:ext cx="5437716" cy="416242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 bwMode="gray">
          <a:xfrm>
            <a:off x="6451601" y="1971677"/>
            <a:ext cx="5128683" cy="1436291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67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2942" indent="-233351">
              <a:spcBef>
                <a:spcPts val="0"/>
              </a:spcBef>
              <a:spcAft>
                <a:spcPts val="0"/>
              </a:spcAft>
              <a:buSzPct val="70000"/>
              <a:defRPr lang="en-US" sz="1867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532" indent="-228589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67" baseline="0">
                <a:latin typeface="+mj-lt"/>
              </a:defRPr>
            </a:lvl7pPr>
            <a:lvl8pPr marL="1600120" indent="-228589">
              <a:spcBef>
                <a:spcPts val="0"/>
              </a:spcBef>
              <a:spcAft>
                <a:spcPts val="0"/>
              </a:spcAft>
              <a:buSzPct val="70000"/>
              <a:defRPr sz="1867" baseline="0">
                <a:latin typeface="+mj-lt"/>
              </a:defRPr>
            </a:lvl8pPr>
            <a:lvl9pPr marL="1823948" indent="-22382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67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gray">
          <a:xfrm>
            <a:off x="641353" y="727077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05184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434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402" y="719152"/>
            <a:ext cx="10966449" cy="4719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lang="en-US" sz="3067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98148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1369" y="1971720"/>
            <a:ext cx="10966451" cy="1436612"/>
          </a:xfrm>
        </p:spPr>
        <p:txBody>
          <a:bodyPr wrap="square">
            <a:spAutoFit/>
          </a:bodyPr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8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67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67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09591" indent="-280673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867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684027" indent="-268197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67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571758" indent="-224537">
              <a:spcBef>
                <a:spcPts val="0"/>
              </a:spcBef>
              <a:spcAft>
                <a:spcPts val="0"/>
              </a:spcAft>
              <a:buSzPct val="70000"/>
              <a:defRPr sz="1867" baseline="0">
                <a:latin typeface="Arial" pitchFamily="34" charset="0"/>
                <a:cs typeface="Arial" pitchFamily="34" charset="0"/>
              </a:defRPr>
            </a:lvl8pPr>
            <a:lvl9pPr marL="1791618" indent="-21986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67">
                <a:latin typeface="Arial" pitchFamily="34" charset="0"/>
                <a:cs typeface="Arial" pitchFamily="34" charset="0"/>
              </a:defRPr>
            </a:lvl9pPr>
          </a:lstStyle>
          <a:p>
            <a:pPr marL="285350" lvl="0" indent="-285350" algn="l" defTabSz="898148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561343" lvl="2" indent="-274434" algn="l" defTabSz="898148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835778" lvl="3" indent="-274434" algn="l" defTabSz="898148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1116448" lvl="4" indent="-280673" algn="l" defTabSz="91686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09591" lvl="5" indent="-280673" algn="l" defTabSz="898148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171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4423" y="711204"/>
            <a:ext cx="10949516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8" y="1971682"/>
            <a:ext cx="10949516" cy="109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408608" marR="0" lvl="2" indent="-199766" algn="l" defTabSz="6537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  <a:tabLst/>
              <a:defRPr/>
            </a:pPr>
            <a:r>
              <a:rPr lang="en-US" dirty="0"/>
              <a:t>First level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gray">
          <a:xfrm>
            <a:off x="95257" y="6637374"/>
            <a:ext cx="3689345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653776">
              <a:defRPr/>
            </a:pPr>
            <a:r>
              <a:rPr lang="en-US" sz="933" dirty="0">
                <a:solidFill>
                  <a:srgbClr val="6D6E7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2019 Tech Mahindra. All rights reserved.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 bwMode="auto">
          <a:xfrm>
            <a:off x="11743508" y="6578083"/>
            <a:ext cx="229229" cy="225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653776">
              <a:defRPr/>
            </a:pPr>
            <a:fld id="{6856ECDB-1CEE-4F69-ADCA-557460F2116E}" type="slidenum">
              <a:rPr lang="en-US" sz="1467">
                <a:solidFill>
                  <a:srgbClr val="6D6E71"/>
                </a:solidFill>
                <a:cs typeface="Arial" pitchFamily="34" charset="0"/>
              </a:rPr>
              <a:pPr algn="r" defTabSz="653776">
                <a:defRPr/>
              </a:pPr>
              <a:t>‹#›</a:t>
            </a:fld>
            <a:endParaRPr lang="en-US" sz="1467" dirty="0">
              <a:solidFill>
                <a:srgbClr val="6D6E7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27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53776" rtl="0" eaLnBrk="1" latinLnBrk="0" hangingPunct="1">
        <a:spcBef>
          <a:spcPct val="0"/>
        </a:spcBef>
        <a:buNone/>
        <a:defRPr lang="en-US" sz="2267" b="1" kern="1200" dirty="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07709" indent="-207709" algn="l" defTabSz="653776" rtl="0" eaLnBrk="1" fontAlgn="base" latinLnBrk="0" hangingPunct="1">
        <a:spcBef>
          <a:spcPts val="0"/>
        </a:spcBef>
        <a:spcAft>
          <a:spcPct val="0"/>
        </a:spcAft>
        <a:buClr>
          <a:schemeClr val="bg2"/>
        </a:buClr>
        <a:buSzPct val="120000"/>
        <a:buFont typeface="Wingdings" pitchFamily="2" charset="2"/>
        <a:buChar char="§"/>
        <a:defRPr lang="en-US" sz="1333" b="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04306" indent="-204306" algn="l" defTabSz="653776" rtl="0" eaLnBrk="1" fontAlgn="base" latinLnBrk="0" hangingPunct="1">
        <a:spcBef>
          <a:spcPts val="0"/>
        </a:spcBef>
        <a:spcAft>
          <a:spcPct val="0"/>
        </a:spcAft>
        <a:buClr>
          <a:schemeClr val="bg2"/>
        </a:buClr>
        <a:buSzPct val="100000"/>
        <a:buFont typeface="Wingdings" pitchFamily="2" charset="2"/>
        <a:buChar char="§"/>
        <a:defRPr lang="en-US" sz="1333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08608" indent="-199766" algn="l" defTabSz="653776" rtl="0" eaLnBrk="1" fontAlgn="base" latinLnBrk="0" hangingPunct="1">
        <a:spcBef>
          <a:spcPts val="0"/>
        </a:spcBef>
        <a:spcAft>
          <a:spcPct val="0"/>
        </a:spcAft>
        <a:buClr>
          <a:schemeClr val="bg2"/>
        </a:buClr>
        <a:buSzPct val="90000"/>
        <a:buFont typeface="Arial" pitchFamily="34" charset="0"/>
        <a:buChar char="–"/>
        <a:defRPr kumimoji="0" lang="en-US" sz="1333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Arial" pitchFamily="34" charset="0"/>
          <a:ea typeface="+mn-ea"/>
          <a:cs typeface="Arial" pitchFamily="34" charset="0"/>
        </a:defRPr>
      </a:lvl3pPr>
      <a:lvl4pPr marL="608371" indent="-199766" algn="l" defTabSz="653776" rtl="0" eaLnBrk="1" fontAlgn="base" latinLnBrk="0" hangingPunct="1">
        <a:spcBef>
          <a:spcPts val="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lang="en-US" sz="1333" b="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812678" indent="-204306" algn="l" defTabSz="667394" rtl="0" eaLnBrk="1" fontAlgn="base" latinLnBrk="0" hangingPunct="1">
        <a:spcBef>
          <a:spcPts val="0"/>
        </a:spcBef>
        <a:spcAft>
          <a:spcPct val="0"/>
        </a:spcAft>
        <a:buClr>
          <a:schemeClr val="bg2"/>
        </a:buClr>
        <a:buSzPct val="70000"/>
        <a:buFont typeface="Arial" pitchFamily="34" charset="0"/>
        <a:buChar char="–"/>
        <a:defRPr lang="en-US" sz="1333" b="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980662" indent="-172524" algn="l" defTabSz="653776" rtl="0" eaLnBrk="1" latinLnBrk="0" hangingPunct="1">
        <a:spcBef>
          <a:spcPct val="20000"/>
        </a:spcBef>
        <a:buClr>
          <a:schemeClr val="bg2"/>
        </a:buClr>
        <a:buSzPct val="60000"/>
        <a:buFont typeface="Wingdings" pitchFamily="2" charset="2"/>
        <a:buChar char="§"/>
        <a:defRPr sz="1467" kern="12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124770" indent="-163443" algn="l" defTabSz="653776" rtl="0" eaLnBrk="1" latinLnBrk="0" hangingPunct="1">
        <a:spcBef>
          <a:spcPct val="20000"/>
        </a:spcBef>
        <a:buFont typeface="Arial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7pPr>
      <a:lvl8pPr marL="2451655" indent="-163443" algn="l" defTabSz="653776" rtl="0" eaLnBrk="1" latinLnBrk="0" hangingPunct="1">
        <a:spcBef>
          <a:spcPct val="20000"/>
        </a:spcBef>
        <a:buFont typeface="Arial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8pPr>
      <a:lvl9pPr marL="2778543" indent="-163443" algn="l" defTabSz="653776" rtl="0" eaLnBrk="1" latinLnBrk="0" hangingPunct="1">
        <a:spcBef>
          <a:spcPct val="20000"/>
        </a:spcBef>
        <a:buFont typeface="Arial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77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26889" algn="l" defTabSz="65377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53776" algn="l" defTabSz="65377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980662" algn="l" defTabSz="65377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07550" algn="l" defTabSz="65377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34435" algn="l" defTabSz="65377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61326" algn="l" defTabSz="65377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8212" algn="l" defTabSz="65377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15099" algn="l" defTabSz="65377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4423" y="711204"/>
            <a:ext cx="10949516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8" y="1971682"/>
            <a:ext cx="10949516" cy="109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408608" marR="0" lvl="2" indent="-199766" algn="l" defTabSz="6537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  <a:tabLst/>
              <a:defRPr/>
            </a:pPr>
            <a:r>
              <a:rPr lang="en-US" dirty="0"/>
              <a:t>First level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gray">
          <a:xfrm>
            <a:off x="95257" y="6637374"/>
            <a:ext cx="3689345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653776">
              <a:defRPr/>
            </a:pPr>
            <a:r>
              <a:rPr lang="en-US" sz="933" dirty="0">
                <a:solidFill>
                  <a:srgbClr val="6D6E7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2019 Tech Mahindra. All rights reserved.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 bwMode="auto">
          <a:xfrm>
            <a:off x="11743508" y="6578083"/>
            <a:ext cx="229229" cy="225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653776">
              <a:defRPr/>
            </a:pPr>
            <a:fld id="{6856ECDB-1CEE-4F69-ADCA-557460F2116E}" type="slidenum">
              <a:rPr lang="en-US" sz="1467">
                <a:solidFill>
                  <a:srgbClr val="6D6E71"/>
                </a:solidFill>
                <a:cs typeface="Arial" pitchFamily="34" charset="0"/>
              </a:rPr>
              <a:pPr algn="r" defTabSz="653776">
                <a:defRPr/>
              </a:pPr>
              <a:t>‹#›</a:t>
            </a:fld>
            <a:endParaRPr lang="en-US" sz="1467" dirty="0">
              <a:solidFill>
                <a:srgbClr val="6D6E7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1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653776" rtl="0" eaLnBrk="1" latinLnBrk="0" hangingPunct="1">
        <a:spcBef>
          <a:spcPct val="0"/>
        </a:spcBef>
        <a:buNone/>
        <a:defRPr lang="en-US" sz="2267" b="1" kern="1200" dirty="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07709" indent="-207709" algn="l" defTabSz="653776" rtl="0" eaLnBrk="1" fontAlgn="base" latinLnBrk="0" hangingPunct="1">
        <a:spcBef>
          <a:spcPts val="0"/>
        </a:spcBef>
        <a:spcAft>
          <a:spcPct val="0"/>
        </a:spcAft>
        <a:buClr>
          <a:schemeClr val="bg2"/>
        </a:buClr>
        <a:buSzPct val="120000"/>
        <a:buFont typeface="Wingdings" pitchFamily="2" charset="2"/>
        <a:buChar char="§"/>
        <a:defRPr lang="en-US" sz="1333" b="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04306" indent="-204306" algn="l" defTabSz="653776" rtl="0" eaLnBrk="1" fontAlgn="base" latinLnBrk="0" hangingPunct="1">
        <a:spcBef>
          <a:spcPts val="0"/>
        </a:spcBef>
        <a:spcAft>
          <a:spcPct val="0"/>
        </a:spcAft>
        <a:buClr>
          <a:schemeClr val="bg2"/>
        </a:buClr>
        <a:buSzPct val="100000"/>
        <a:buFont typeface="Wingdings" pitchFamily="2" charset="2"/>
        <a:buChar char="§"/>
        <a:defRPr lang="en-US" sz="1333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08608" indent="-199766" algn="l" defTabSz="653776" rtl="0" eaLnBrk="1" fontAlgn="base" latinLnBrk="0" hangingPunct="1">
        <a:spcBef>
          <a:spcPts val="0"/>
        </a:spcBef>
        <a:spcAft>
          <a:spcPct val="0"/>
        </a:spcAft>
        <a:buClr>
          <a:schemeClr val="bg2"/>
        </a:buClr>
        <a:buSzPct val="90000"/>
        <a:buFont typeface="Arial" pitchFamily="34" charset="0"/>
        <a:buChar char="–"/>
        <a:defRPr kumimoji="0" lang="en-US" sz="1333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Arial" pitchFamily="34" charset="0"/>
          <a:ea typeface="+mn-ea"/>
          <a:cs typeface="Arial" pitchFamily="34" charset="0"/>
        </a:defRPr>
      </a:lvl3pPr>
      <a:lvl4pPr marL="608371" indent="-199766" algn="l" defTabSz="653776" rtl="0" eaLnBrk="1" fontAlgn="base" latinLnBrk="0" hangingPunct="1">
        <a:spcBef>
          <a:spcPts val="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lang="en-US" sz="1333" b="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812678" indent="-204306" algn="l" defTabSz="667394" rtl="0" eaLnBrk="1" fontAlgn="base" latinLnBrk="0" hangingPunct="1">
        <a:spcBef>
          <a:spcPts val="0"/>
        </a:spcBef>
        <a:spcAft>
          <a:spcPct val="0"/>
        </a:spcAft>
        <a:buClr>
          <a:schemeClr val="bg2"/>
        </a:buClr>
        <a:buSzPct val="70000"/>
        <a:buFont typeface="Arial" pitchFamily="34" charset="0"/>
        <a:buChar char="–"/>
        <a:defRPr lang="en-US" sz="1333" b="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980662" indent="-172524" algn="l" defTabSz="653776" rtl="0" eaLnBrk="1" latinLnBrk="0" hangingPunct="1">
        <a:spcBef>
          <a:spcPct val="20000"/>
        </a:spcBef>
        <a:buClr>
          <a:schemeClr val="bg2"/>
        </a:buClr>
        <a:buSzPct val="60000"/>
        <a:buFont typeface="Wingdings" pitchFamily="2" charset="2"/>
        <a:buChar char="§"/>
        <a:defRPr sz="1467" kern="12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124770" indent="-163443" algn="l" defTabSz="653776" rtl="0" eaLnBrk="1" latinLnBrk="0" hangingPunct="1">
        <a:spcBef>
          <a:spcPct val="20000"/>
        </a:spcBef>
        <a:buFont typeface="Arial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7pPr>
      <a:lvl8pPr marL="2451655" indent="-163443" algn="l" defTabSz="653776" rtl="0" eaLnBrk="1" latinLnBrk="0" hangingPunct="1">
        <a:spcBef>
          <a:spcPct val="20000"/>
        </a:spcBef>
        <a:buFont typeface="Arial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8pPr>
      <a:lvl9pPr marL="2778543" indent="-163443" algn="l" defTabSz="653776" rtl="0" eaLnBrk="1" latinLnBrk="0" hangingPunct="1">
        <a:spcBef>
          <a:spcPct val="20000"/>
        </a:spcBef>
        <a:buFont typeface="Arial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77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26889" algn="l" defTabSz="65377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53776" algn="l" defTabSz="65377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980662" algn="l" defTabSz="65377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07550" algn="l" defTabSz="65377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34435" algn="l" defTabSz="65377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61326" algn="l" defTabSz="65377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8212" algn="l" defTabSz="65377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15099" algn="l" defTabSz="65377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" y="2195258"/>
            <a:ext cx="11854772" cy="1932607"/>
          </a:xfrm>
          <a:prstGeom prst="rect">
            <a:avLst/>
          </a:prstGeom>
          <a:solidFill>
            <a:schemeClr val="bg1">
              <a:lumMod val="85000"/>
              <a:alpha val="52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36063" tIns="34016" rIns="68032" bIns="34016" rtlCol="0" anchor="ctr"/>
          <a:lstStyle/>
          <a:p>
            <a:pPr defTabSz="914296">
              <a:defRPr/>
            </a:pPr>
            <a:endParaRPr lang="en-US" sz="400" kern="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" y="2309991"/>
            <a:ext cx="11013742" cy="1574603"/>
          </a:xfrm>
          <a:prstGeom prst="rect">
            <a:avLst/>
          </a:prstGeom>
          <a:solidFill>
            <a:schemeClr val="tx1">
              <a:alpha val="52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36063" tIns="34016" rIns="68032" bIns="34016" rtlCol="0" anchor="ctr"/>
          <a:lstStyle/>
          <a:p>
            <a:pPr defTabSz="914296">
              <a:defRPr/>
            </a:pPr>
            <a:endParaRPr lang="en-IN" sz="32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defTabSz="914296">
              <a:defRPr/>
            </a:pPr>
            <a:r>
              <a:rPr lang="en-IN" sz="28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Containerization and AKS</a:t>
            </a:r>
            <a:endParaRPr lang="en-IN" sz="2400" b="1" dirty="0">
              <a:solidFill>
                <a:schemeClr val="accent3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defTabSz="914296">
              <a:defRPr/>
            </a:pPr>
            <a:r>
              <a:rPr lang="en-IN" sz="2133" dirty="0">
                <a:solidFill>
                  <a:prstClr val="white"/>
                </a:solidFill>
                <a:cs typeface="Arial" panose="020B0604020202020204" pitchFamily="34" charset="0"/>
              </a:rPr>
              <a:t/>
            </a:r>
            <a:br>
              <a:rPr lang="en-IN" sz="2133" dirty="0">
                <a:solidFill>
                  <a:prstClr val="white"/>
                </a:solidFill>
                <a:cs typeface="Arial" panose="020B0604020202020204" pitchFamily="34" charset="0"/>
              </a:rPr>
            </a:br>
            <a:endParaRPr lang="en-IN" sz="21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21" y="3999328"/>
            <a:ext cx="3250136" cy="1218801"/>
          </a:xfrm>
          <a:prstGeom prst="rect">
            <a:avLst/>
          </a:prstGeom>
        </p:spPr>
      </p:pic>
      <p:pic>
        <p:nvPicPr>
          <p:cNvPr id="1026" name="Picture 2" descr="Image result for chevron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540" y="106770"/>
            <a:ext cx="565000" cy="63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-90794" y="57466"/>
            <a:ext cx="2269788" cy="817445"/>
            <a:chOff x="0" y="43099"/>
            <a:chExt cx="1702341" cy="613084"/>
          </a:xfrm>
        </p:grpSpPr>
        <p:pic>
          <p:nvPicPr>
            <p:cNvPr id="1028" name="Picture 4" descr="Image result for techmahindra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768" y="43099"/>
              <a:ext cx="1237287" cy="374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45412" b="45479"/>
            <a:stretch/>
          </p:blipFill>
          <p:spPr>
            <a:xfrm>
              <a:off x="0" y="436746"/>
              <a:ext cx="1702341" cy="219437"/>
            </a:xfrm>
            <a:prstGeom prst="rect">
              <a:avLst/>
            </a:prstGeom>
          </p:spPr>
        </p:pic>
        <p:cxnSp>
          <p:nvCxnSpPr>
            <p:cNvPr id="32" name="Straight Connector 31"/>
            <p:cNvCxnSpPr/>
            <p:nvPr/>
          </p:nvCxnSpPr>
          <p:spPr>
            <a:xfrm>
              <a:off x="163496" y="446474"/>
              <a:ext cx="132483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9299813" y="3504938"/>
            <a:ext cx="171393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867" dirty="0">
                <a:solidFill>
                  <a:srgbClr val="565656"/>
                </a:solidFill>
                <a:latin typeface="Arial Narrow" panose="020B0606020202030204" pitchFamily="34" charset="0"/>
                <a:cs typeface="Arial" charset="0"/>
              </a:rPr>
              <a:t> </a:t>
            </a:r>
            <a:r>
              <a:rPr lang="en-IN" sz="1867" b="1" dirty="0">
                <a:solidFill>
                  <a:srgbClr val="002060"/>
                </a:solidFill>
                <a:latin typeface="Arial Narrow" panose="020B0606020202030204" pitchFamily="34" charset="0"/>
                <a:cs typeface="Arial" charset="0"/>
              </a:rPr>
              <a:t>#FuelTheFuture</a:t>
            </a:r>
          </a:p>
        </p:txBody>
      </p:sp>
    </p:spTree>
    <p:extLst>
      <p:ext uri="{BB962C8B-B14F-4D97-AF65-F5344CB8AC3E}">
        <p14:creationId xmlns:p14="http://schemas.microsoft.com/office/powerpoint/2010/main" val="263562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528550" y="161226"/>
            <a:ext cx="10871199" cy="332399"/>
          </a:xfrm>
        </p:spPr>
        <p:txBody>
          <a:bodyPr/>
          <a:lstStyle/>
          <a:p>
            <a:pPr algn="ctr" defTabSz="457197"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</a:pPr>
            <a:r>
              <a:rPr lang="en-IN" sz="2400" b="0" kern="0" dirty="0">
                <a:solidFill>
                  <a:srgbClr val="009DE0"/>
                </a:solidFill>
                <a:ea typeface="Lato Black"/>
              </a:rPr>
              <a:t>Agenda</a:t>
            </a:r>
          </a:p>
        </p:txBody>
      </p:sp>
      <p:grpSp>
        <p:nvGrpSpPr>
          <p:cNvPr id="54" name="Group 53"/>
          <p:cNvGrpSpPr/>
          <p:nvPr/>
        </p:nvGrpSpPr>
        <p:grpSpPr>
          <a:xfrm rot="5400000">
            <a:off x="-1085174" y="1398275"/>
            <a:ext cx="2170347" cy="2130943"/>
            <a:chOff x="4696066" y="2935329"/>
            <a:chExt cx="4447934" cy="4447934"/>
          </a:xfrm>
        </p:grpSpPr>
        <p:sp>
          <p:nvSpPr>
            <p:cNvPr id="55" name="Block Arc 54"/>
            <p:cNvSpPr/>
            <p:nvPr/>
          </p:nvSpPr>
          <p:spPr>
            <a:xfrm>
              <a:off x="4696066" y="2935329"/>
              <a:ext cx="4447934" cy="4447934"/>
            </a:xfrm>
            <a:prstGeom prst="blockArc">
              <a:avLst>
                <a:gd name="adj1" fmla="val 10800000"/>
                <a:gd name="adj2" fmla="val 107240"/>
                <a:gd name="adj3" fmla="val 12971"/>
              </a:avLst>
            </a:prstGeom>
            <a:solidFill>
              <a:schemeClr val="accent4">
                <a:lumMod val="75000"/>
                <a:alpha val="17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6" name="Donut 55"/>
            <p:cNvSpPr/>
            <p:nvPr/>
          </p:nvSpPr>
          <p:spPr>
            <a:xfrm rot="16200000">
              <a:off x="6156699" y="4318152"/>
              <a:ext cx="1606174" cy="1606174"/>
            </a:xfrm>
            <a:prstGeom prst="donut">
              <a:avLst/>
            </a:prstGeom>
            <a:noFill/>
            <a:ln w="63500">
              <a:solidFill>
                <a:schemeClr val="accent4">
                  <a:lumMod val="75000"/>
                  <a:alpha val="2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246958" y="4987329"/>
            <a:ext cx="3825960" cy="3794350"/>
            <a:chOff x="4696066" y="3028539"/>
            <a:chExt cx="4447934" cy="4447934"/>
          </a:xfrm>
        </p:grpSpPr>
        <p:sp>
          <p:nvSpPr>
            <p:cNvPr id="59" name="Block Arc 58"/>
            <p:cNvSpPr/>
            <p:nvPr/>
          </p:nvSpPr>
          <p:spPr>
            <a:xfrm>
              <a:off x="4696066" y="3028539"/>
              <a:ext cx="4447934" cy="4447934"/>
            </a:xfrm>
            <a:prstGeom prst="blockArc">
              <a:avLst>
                <a:gd name="adj1" fmla="val 10800000"/>
                <a:gd name="adj2" fmla="val 107240"/>
                <a:gd name="adj3" fmla="val 12971"/>
              </a:avLst>
            </a:prstGeom>
            <a:solidFill>
              <a:srgbClr val="70ADD2">
                <a:alpha val="2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0" name="Donut 59"/>
            <p:cNvSpPr/>
            <p:nvPr/>
          </p:nvSpPr>
          <p:spPr>
            <a:xfrm rot="16200000">
              <a:off x="6156699" y="4318152"/>
              <a:ext cx="1606174" cy="1606174"/>
            </a:xfrm>
            <a:prstGeom prst="donut">
              <a:avLst/>
            </a:prstGeom>
            <a:noFill/>
            <a:ln w="63500">
              <a:solidFill>
                <a:srgbClr val="70ADD2">
                  <a:alpha val="32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51" name="Straight Connector 2050"/>
          <p:cNvCxnSpPr/>
          <p:nvPr/>
        </p:nvCxnSpPr>
        <p:spPr>
          <a:xfrm>
            <a:off x="6304206" y="1066995"/>
            <a:ext cx="0" cy="5525037"/>
          </a:xfrm>
          <a:prstGeom prst="line">
            <a:avLst/>
          </a:prstGeom>
          <a:ln w="6350" cmpd="sng">
            <a:solidFill>
              <a:schemeClr val="accent2">
                <a:lumMod val="40000"/>
                <a:lumOff val="6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958" y="1285845"/>
            <a:ext cx="3474969" cy="317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43274E-BF00-44BF-9804-BA974D83846E}"/>
              </a:ext>
            </a:extLst>
          </p:cNvPr>
          <p:cNvSpPr txBox="1"/>
          <p:nvPr/>
        </p:nvSpPr>
        <p:spPr>
          <a:xfrm>
            <a:off x="6747941" y="2091282"/>
            <a:ext cx="5076330" cy="2585323"/>
          </a:xfrm>
          <a:prstGeom prst="rect">
            <a:avLst/>
          </a:prstGeom>
          <a:solidFill>
            <a:schemeClr val="bg2">
              <a:alpha val="33000"/>
            </a:schemeClr>
          </a:solidFill>
        </p:spPr>
        <p:txBody>
          <a:bodyPr wrap="square" rtlCol="0">
            <a:spAutoFit/>
          </a:bodyPr>
          <a:lstStyle/>
          <a:p>
            <a:pPr marL="685806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IT Landscape</a:t>
            </a:r>
          </a:p>
          <a:p>
            <a:pPr marL="685806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Virtualization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vs Containerization </a:t>
            </a:r>
          </a:p>
          <a:p>
            <a:pPr marL="685806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What is </a:t>
            </a: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Docker, How it Works?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685806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What is Kubernetes, How it works?</a:t>
            </a:r>
          </a:p>
          <a:p>
            <a:pPr marL="685806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Azure Kubernetes Service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685806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ADO and AKS - DEMO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398"/>
            <a:ext cx="2611992" cy="97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6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528550" y="161226"/>
            <a:ext cx="10871199" cy="332399"/>
          </a:xfrm>
        </p:spPr>
        <p:txBody>
          <a:bodyPr/>
          <a:lstStyle/>
          <a:p>
            <a:pPr algn="ctr" defTabSz="457197"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</a:pPr>
            <a:r>
              <a:rPr lang="en-IN" sz="2400" b="0" kern="0" dirty="0" smtClean="0">
                <a:solidFill>
                  <a:srgbClr val="009DE0"/>
                </a:solidFill>
                <a:ea typeface="Lato Black"/>
              </a:rPr>
              <a:t>IT Landscape</a:t>
            </a:r>
            <a:endParaRPr lang="en-IN" sz="2400" b="0" kern="0" dirty="0">
              <a:solidFill>
                <a:srgbClr val="009DE0"/>
              </a:solidFill>
              <a:ea typeface="Lato Black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398"/>
            <a:ext cx="2611992" cy="979497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07065992"/>
              </p:ext>
            </p:extLst>
          </p:nvPr>
        </p:nvGraphicFramePr>
        <p:xfrm>
          <a:off x="-1043710" y="862170"/>
          <a:ext cx="4879439" cy="2462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8149400" y="1033154"/>
            <a:ext cx="78" cy="2481942"/>
          </a:xfrm>
          <a:prstGeom prst="line">
            <a:avLst/>
          </a:prstGeom>
          <a:ln>
            <a:solidFill>
              <a:srgbClr val="05AB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entagon 5"/>
          <p:cNvSpPr/>
          <p:nvPr/>
        </p:nvSpPr>
        <p:spPr>
          <a:xfrm>
            <a:off x="8395856" y="973776"/>
            <a:ext cx="3206337" cy="67689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Migrate Workloads to cloud</a:t>
            </a:r>
            <a:endParaRPr lang="en-IN" dirty="0"/>
          </a:p>
        </p:txBody>
      </p:sp>
      <p:sp>
        <p:nvSpPr>
          <p:cNvPr id="9" name="Pentagon 8"/>
          <p:cNvSpPr/>
          <p:nvPr/>
        </p:nvSpPr>
        <p:spPr>
          <a:xfrm>
            <a:off x="8417628" y="1898072"/>
            <a:ext cx="3206337" cy="67689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Portability across environments</a:t>
            </a:r>
            <a:endParaRPr lang="en-IN" dirty="0"/>
          </a:p>
        </p:txBody>
      </p:sp>
      <p:sp>
        <p:nvSpPr>
          <p:cNvPr id="10" name="Pentagon 9"/>
          <p:cNvSpPr/>
          <p:nvPr/>
        </p:nvSpPr>
        <p:spPr>
          <a:xfrm>
            <a:off x="8441378" y="2800596"/>
            <a:ext cx="3206337" cy="67689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Avoid cloud vendor Lock-in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05" y="902772"/>
            <a:ext cx="2320389" cy="23203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95802" y="1911927"/>
            <a:ext cx="82073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buClr>
                <a:schemeClr val="tx2"/>
              </a:buClr>
            </a:pPr>
            <a:r>
              <a:rPr lang="en-IN" sz="3200" dirty="0" smtClean="0">
                <a:latin typeface="+mj-lt"/>
              </a:rPr>
              <a:t>80%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98810" y="3895106"/>
            <a:ext cx="2660072" cy="194755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2481937" y="4963886"/>
            <a:ext cx="1009403" cy="7718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3574468" y="4963886"/>
            <a:ext cx="237506" cy="7481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3895101" y="4940136"/>
            <a:ext cx="985652" cy="7600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2503709" y="4047507"/>
            <a:ext cx="607619" cy="748146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3202375" y="4057403"/>
            <a:ext cx="383968" cy="7481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>
            <a:off x="3701138" y="4033652"/>
            <a:ext cx="360218" cy="7481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4164275" y="4033652"/>
            <a:ext cx="704602" cy="74814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2386934" y="5985164"/>
            <a:ext cx="2683824" cy="46313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4358238" y="6115792"/>
            <a:ext cx="71252" cy="59377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4522513" y="6113817"/>
            <a:ext cx="71252" cy="59377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4700644" y="6113814"/>
            <a:ext cx="71252" cy="59377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23"/>
          <p:cNvSpPr/>
          <p:nvPr/>
        </p:nvSpPr>
        <p:spPr>
          <a:xfrm>
            <a:off x="2553189" y="6103917"/>
            <a:ext cx="142504" cy="20188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166248" y="6020789"/>
            <a:ext cx="210193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buClr>
                <a:schemeClr val="tx2"/>
              </a:buClr>
            </a:pPr>
            <a:r>
              <a:rPr lang="en-IN" sz="1400" dirty="0" smtClean="0">
                <a:latin typeface="+mj-lt"/>
              </a:rPr>
              <a:t>Big Servers (Single Point of Failure, scalability?)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4378" y="5187538"/>
            <a:ext cx="22444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buClr>
                <a:schemeClr val="tx2"/>
              </a:buClr>
            </a:pPr>
            <a:r>
              <a:rPr lang="en-IN" sz="1400" dirty="0" smtClean="0">
                <a:latin typeface="+mj-lt"/>
              </a:rPr>
              <a:t>Slow Changing (Minor changes need full re-compile and re-test)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0414" y="4342411"/>
            <a:ext cx="80631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buClr>
                <a:schemeClr val="tx2"/>
              </a:buClr>
            </a:pPr>
            <a:r>
              <a:rPr lang="en-IN" sz="1400" dirty="0" smtClean="0">
                <a:latin typeface="+mj-lt"/>
              </a:rPr>
              <a:t>Monolithic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6214" y="3856636"/>
            <a:ext cx="1957759" cy="1733550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>
            <a:off x="5284513" y="4797631"/>
            <a:ext cx="973777" cy="344385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ounded Rectangle 32"/>
          <p:cNvSpPr/>
          <p:nvPr/>
        </p:nvSpPr>
        <p:spPr>
          <a:xfrm>
            <a:off x="6434440" y="6244439"/>
            <a:ext cx="1854531" cy="22761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7728854" y="6327567"/>
            <a:ext cx="71252" cy="59377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7893129" y="6325592"/>
            <a:ext cx="71252" cy="59377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8071260" y="6325589"/>
            <a:ext cx="71252" cy="59377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ounded Rectangle 37"/>
          <p:cNvSpPr/>
          <p:nvPr/>
        </p:nvSpPr>
        <p:spPr>
          <a:xfrm>
            <a:off x="6420585" y="5945574"/>
            <a:ext cx="1854531" cy="25334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/>
          <p:cNvSpPr/>
          <p:nvPr/>
        </p:nvSpPr>
        <p:spPr>
          <a:xfrm>
            <a:off x="7714999" y="6028702"/>
            <a:ext cx="71252" cy="59377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7879274" y="6026727"/>
            <a:ext cx="71252" cy="59377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8057405" y="6026724"/>
            <a:ext cx="71252" cy="59377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ounded Rectangle 41"/>
          <p:cNvSpPr/>
          <p:nvPr/>
        </p:nvSpPr>
        <p:spPr>
          <a:xfrm>
            <a:off x="6586839" y="6016827"/>
            <a:ext cx="134589" cy="122712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ounded Rectangle 42"/>
          <p:cNvSpPr/>
          <p:nvPr/>
        </p:nvSpPr>
        <p:spPr>
          <a:xfrm>
            <a:off x="6584862" y="6299860"/>
            <a:ext cx="134589" cy="122712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ounded Rectangle 43"/>
          <p:cNvSpPr/>
          <p:nvPr/>
        </p:nvSpPr>
        <p:spPr>
          <a:xfrm>
            <a:off x="6430481" y="5646712"/>
            <a:ext cx="1854531" cy="25334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7724895" y="5729840"/>
            <a:ext cx="71252" cy="59377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7889170" y="5727865"/>
            <a:ext cx="71252" cy="59377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8067301" y="5727862"/>
            <a:ext cx="71252" cy="59377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ounded Rectangle 47"/>
          <p:cNvSpPr/>
          <p:nvPr/>
        </p:nvSpPr>
        <p:spPr>
          <a:xfrm>
            <a:off x="6596735" y="5717965"/>
            <a:ext cx="134589" cy="122712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8698669" y="4174178"/>
            <a:ext cx="20710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buClr>
                <a:schemeClr val="tx2"/>
              </a:buClr>
            </a:pPr>
            <a:r>
              <a:rPr lang="en-IN" sz="1400" dirty="0" smtClean="0">
                <a:latin typeface="+mj-lt"/>
              </a:rPr>
              <a:t>Loosely Coupled Services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96690" y="5205352"/>
            <a:ext cx="13240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buClr>
                <a:schemeClr val="tx2"/>
              </a:buClr>
            </a:pPr>
            <a:r>
              <a:rPr lang="en-IN" sz="1400" dirty="0" smtClean="0">
                <a:latin typeface="+mj-lt"/>
              </a:rPr>
              <a:t>Rapidly Updated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82835" y="5880266"/>
            <a:ext cx="341811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buClr>
                <a:schemeClr val="tx2"/>
              </a:buClr>
            </a:pPr>
            <a:r>
              <a:rPr lang="en-IN" sz="1400" dirty="0" smtClean="0">
                <a:latin typeface="+mj-lt"/>
              </a:rPr>
              <a:t>Small Services (Independently Scalable, Stateless, High Availability by design)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12572" y="1128156"/>
            <a:ext cx="333696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buClr>
                <a:schemeClr val="tx2"/>
              </a:buClr>
            </a:pPr>
            <a:r>
              <a:rPr lang="en-IN" sz="1400" b="1" dirty="0" smtClean="0">
                <a:latin typeface="+mj-lt"/>
              </a:rPr>
              <a:t>Developers:</a:t>
            </a:r>
          </a:p>
          <a:p>
            <a:pPr marL="171450" indent="-171450" fontAlgn="base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+mj-lt"/>
              </a:rPr>
              <a:t>Freedom to create and deploy apps fast</a:t>
            </a:r>
          </a:p>
          <a:p>
            <a:pPr marL="171450" indent="-171450" fontAlgn="base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+mj-lt"/>
              </a:rPr>
              <a:t>Define and package application needs independently</a:t>
            </a:r>
          </a:p>
          <a:p>
            <a:pPr marL="171450" indent="-171450" fontAlgn="base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IN" sz="1400" dirty="0" smtClean="0">
              <a:latin typeface="+mj-lt"/>
            </a:endParaRPr>
          </a:p>
          <a:p>
            <a:pPr fontAlgn="base">
              <a:buClr>
                <a:schemeClr val="tx2"/>
              </a:buClr>
            </a:pPr>
            <a:r>
              <a:rPr lang="en-IN" sz="1400" b="1" dirty="0" smtClean="0">
                <a:latin typeface="+mj-lt"/>
              </a:rPr>
              <a:t>IT Operations:</a:t>
            </a:r>
          </a:p>
          <a:p>
            <a:pPr marL="171450" indent="-171450" fontAlgn="base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+mj-lt"/>
              </a:rPr>
              <a:t>Quickly and flexibly respond to changing needs</a:t>
            </a:r>
          </a:p>
          <a:p>
            <a:pPr marL="171450" indent="-171450" fontAlgn="base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+mj-lt"/>
              </a:rPr>
              <a:t>Standardize, Secure and manage</a:t>
            </a:r>
          </a:p>
        </p:txBody>
      </p:sp>
    </p:spTree>
    <p:extLst>
      <p:ext uri="{BB962C8B-B14F-4D97-AF65-F5344CB8AC3E}">
        <p14:creationId xmlns:p14="http://schemas.microsoft.com/office/powerpoint/2010/main" val="405053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7766463" y="1033153"/>
            <a:ext cx="1805049" cy="127066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837714" y="973777"/>
            <a:ext cx="1686296" cy="128253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718963" y="724396"/>
            <a:ext cx="3550722" cy="276694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528550" y="161226"/>
            <a:ext cx="10871199" cy="332399"/>
          </a:xfrm>
        </p:spPr>
        <p:txBody>
          <a:bodyPr/>
          <a:lstStyle/>
          <a:p>
            <a:pPr algn="ctr" defTabSz="457197"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</a:pPr>
            <a:r>
              <a:rPr lang="en-IN" sz="2400" b="0" kern="0" dirty="0">
                <a:solidFill>
                  <a:srgbClr val="009DE0"/>
                </a:solidFill>
                <a:ea typeface="Lato Black"/>
              </a:rPr>
              <a:t>V</a:t>
            </a:r>
            <a:r>
              <a:rPr lang="en-IN" sz="2400" b="0" kern="0" dirty="0" smtClean="0">
                <a:solidFill>
                  <a:srgbClr val="009DE0"/>
                </a:solidFill>
                <a:ea typeface="Lato Black"/>
              </a:rPr>
              <a:t>irtualization vs </a:t>
            </a:r>
            <a:r>
              <a:rPr lang="en-IN" sz="2400" b="0" kern="0" dirty="0">
                <a:solidFill>
                  <a:srgbClr val="009DE0"/>
                </a:solidFill>
                <a:ea typeface="Lato Black"/>
              </a:rPr>
              <a:t>C</a:t>
            </a:r>
            <a:r>
              <a:rPr lang="en-IN" sz="2400" b="0" kern="0" dirty="0" smtClean="0">
                <a:solidFill>
                  <a:srgbClr val="009DE0"/>
                </a:solidFill>
                <a:ea typeface="Lato Black"/>
              </a:rPr>
              <a:t>ontainerization </a:t>
            </a:r>
            <a:endParaRPr lang="en-IN" sz="2400" b="0" kern="0" dirty="0">
              <a:solidFill>
                <a:srgbClr val="009DE0"/>
              </a:solidFill>
              <a:ea typeface="Lato Black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398"/>
            <a:ext cx="2611992" cy="97949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55848"/>
              </p:ext>
            </p:extLst>
          </p:nvPr>
        </p:nvGraphicFramePr>
        <p:xfrm>
          <a:off x="381330" y="1111552"/>
          <a:ext cx="599571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387">
                  <a:extLst>
                    <a:ext uri="{9D8B030D-6E8A-4147-A177-3AD203B41FA5}">
                      <a16:colId xmlns:a16="http://schemas.microsoft.com/office/drawing/2014/main" val="2444785705"/>
                    </a:ext>
                  </a:extLst>
                </a:gridCol>
                <a:gridCol w="3016332">
                  <a:extLst>
                    <a:ext uri="{9D8B030D-6E8A-4147-A177-3AD203B41FA5}">
                      <a16:colId xmlns:a16="http://schemas.microsoft.com/office/drawing/2014/main" val="305208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Virtualization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33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Containerization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99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Represents Hardware 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Represents Operating System Level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30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Heavy Weight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Light Weight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35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Slow Provisioning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Real-time Provisioning and Scalability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2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Limited Performance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Native Performance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8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Fully Isolated and Secure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Process Level Isolation, Less Secure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31371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825839" y="3075712"/>
            <a:ext cx="3372592" cy="3206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Hardware</a:t>
            </a:r>
            <a:endParaRPr lang="en-IN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7811985" y="2681847"/>
            <a:ext cx="3372592" cy="32063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Host OS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21881" y="2287982"/>
            <a:ext cx="3372592" cy="3206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b="1" dirty="0" err="1" smtClean="0"/>
              <a:t>Hypervisior</a:t>
            </a:r>
            <a:endParaRPr lang="en-IN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7837714" y="1828800"/>
            <a:ext cx="1662546" cy="39188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Guest OS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37715" y="1484415"/>
            <a:ext cx="1662545" cy="3542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Bins/Libs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82744" y="736271"/>
            <a:ext cx="11204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buClr>
                <a:schemeClr val="tx2"/>
              </a:buClr>
            </a:pPr>
            <a:r>
              <a:rPr lang="en-IN" sz="1400" b="1" dirty="0" smtClean="0">
                <a:latin typeface="+mj-lt"/>
              </a:rPr>
              <a:t>Virtualization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05108" y="3703123"/>
            <a:ext cx="3550722" cy="303018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7800108" y="6291944"/>
            <a:ext cx="3372592" cy="3206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Hardware</a:t>
            </a:r>
            <a:endParaRPr lang="en-IN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7798129" y="5838702"/>
            <a:ext cx="3372592" cy="32063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Host OS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798127" y="4579923"/>
            <a:ext cx="1678381" cy="3127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Bins/Libs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68889" y="3714998"/>
            <a:ext cx="14010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buClr>
                <a:schemeClr val="tx2"/>
              </a:buClr>
            </a:pPr>
            <a:r>
              <a:rPr lang="en-IN" sz="1400" b="1" dirty="0" smtClean="0">
                <a:latin typeface="+mj-lt"/>
              </a:rPr>
              <a:t>Containerization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35886" y="4566068"/>
            <a:ext cx="1638795" cy="3384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Bins/Libs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94167" y="5407233"/>
            <a:ext cx="3380513" cy="316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Container Management (Docker)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808026" y="4035639"/>
            <a:ext cx="1084614" cy="439387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DB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981704" y="4035639"/>
            <a:ext cx="1015341" cy="425533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App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068298" y="4023763"/>
            <a:ext cx="1104404" cy="435429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Web Server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6150" y="5116289"/>
            <a:ext cx="1084614" cy="2963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C1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969828" y="5116290"/>
            <a:ext cx="1015341" cy="2869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C2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068297" y="5104414"/>
            <a:ext cx="1104404" cy="2936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C3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835736" y="1126176"/>
            <a:ext cx="1662545" cy="3542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App 1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545781" y="1814945"/>
            <a:ext cx="1662546" cy="39188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Guest OS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545782" y="1470560"/>
            <a:ext cx="1662545" cy="3542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Bins/Libs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543803" y="1112321"/>
            <a:ext cx="1662545" cy="3542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App 2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528550" y="161226"/>
            <a:ext cx="10871199" cy="332399"/>
          </a:xfrm>
        </p:spPr>
        <p:txBody>
          <a:bodyPr/>
          <a:lstStyle/>
          <a:p>
            <a:pPr algn="ctr" defTabSz="457197"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</a:pPr>
            <a:r>
              <a:rPr lang="en-IN" sz="2400" b="0" kern="0" dirty="0" smtClean="0">
                <a:solidFill>
                  <a:srgbClr val="009DE0"/>
                </a:solidFill>
                <a:ea typeface="Lato Black"/>
              </a:rPr>
              <a:t>Introduction to Docker</a:t>
            </a:r>
            <a:endParaRPr lang="en-IN" sz="2400" b="0" kern="0" dirty="0">
              <a:solidFill>
                <a:srgbClr val="009DE0"/>
              </a:solidFill>
              <a:ea typeface="Lato Black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398"/>
            <a:ext cx="2611992" cy="979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5002" y="1682781"/>
            <a:ext cx="60326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Build </a:t>
            </a:r>
            <a:r>
              <a:rPr lang="en-US" sz="2000" dirty="0"/>
              <a:t>it Once, run it anywhere (Physical servers, VMs, Diff </a:t>
            </a:r>
            <a:r>
              <a:rPr lang="en-US" sz="2000" dirty="0" err="1"/>
              <a:t>env</a:t>
            </a:r>
            <a:r>
              <a:rPr lang="en-US" sz="20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Resource </a:t>
            </a:r>
            <a:r>
              <a:rPr lang="en-US" sz="2000" dirty="0" smtClean="0"/>
              <a:t>Efficient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Isolation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Creating, Replicating, Destroying in </a:t>
            </a:r>
            <a:r>
              <a:rPr lang="en-US" sz="2000" dirty="0" smtClean="0"/>
              <a:t>seconds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Smooth </a:t>
            </a:r>
            <a:r>
              <a:rPr lang="en-US" sz="2000" dirty="0" smtClean="0"/>
              <a:t>Scaling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Less time consuming to debug, test, deploy – Micro Services/DevOps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accent2">
                  <a:lumMod val="75000"/>
                </a:schemeClr>
              </a:solidFill>
              <a:latin typeface="&amp;quo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accent2">
                  <a:lumMod val="75000"/>
                </a:schemeClr>
              </a:solidFill>
              <a:latin typeface="&amp;quo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954" y="95003"/>
            <a:ext cx="1661370" cy="1661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045" y="1615044"/>
            <a:ext cx="5749326" cy="49401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919" y="1103753"/>
            <a:ext cx="9231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000" dirty="0" smtClean="0">
                <a:solidFill>
                  <a:srgbClr val="00B0F0"/>
                </a:solidFill>
              </a:rPr>
              <a:t>Open source platform that provides </a:t>
            </a:r>
            <a:r>
              <a:rPr lang="en-IN" sz="2000" dirty="0">
                <a:solidFill>
                  <a:srgbClr val="00B0F0"/>
                </a:solidFill>
              </a:rPr>
              <a:t>tooling </a:t>
            </a:r>
            <a:r>
              <a:rPr lang="en-IN" sz="2000" dirty="0" smtClean="0">
                <a:solidFill>
                  <a:srgbClr val="00B0F0"/>
                </a:solidFill>
              </a:rPr>
              <a:t>to </a:t>
            </a:r>
            <a:r>
              <a:rPr lang="en-IN" sz="2000" dirty="0">
                <a:solidFill>
                  <a:srgbClr val="00B0F0"/>
                </a:solidFill>
              </a:rPr>
              <a:t>manage lifecycle of containers</a:t>
            </a:r>
          </a:p>
        </p:txBody>
      </p:sp>
    </p:spTree>
    <p:extLst>
      <p:ext uri="{BB962C8B-B14F-4D97-AF65-F5344CB8AC3E}">
        <p14:creationId xmlns:p14="http://schemas.microsoft.com/office/powerpoint/2010/main" val="1474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528550" y="161226"/>
            <a:ext cx="10871199" cy="332399"/>
          </a:xfrm>
        </p:spPr>
        <p:txBody>
          <a:bodyPr/>
          <a:lstStyle/>
          <a:p>
            <a:pPr algn="ctr" defTabSz="457197"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</a:pPr>
            <a:r>
              <a:rPr lang="en-IN" sz="2400" b="0" kern="0" dirty="0" smtClean="0">
                <a:solidFill>
                  <a:srgbClr val="009DE0"/>
                </a:solidFill>
                <a:ea typeface="Lato Black"/>
              </a:rPr>
              <a:t>Introduction to Kubernetes?</a:t>
            </a:r>
            <a:endParaRPr lang="en-IN" sz="2400" b="0" kern="0" dirty="0">
              <a:solidFill>
                <a:srgbClr val="009DE0"/>
              </a:solidFill>
              <a:ea typeface="Lato Black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398"/>
            <a:ext cx="2611992" cy="979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8555" y="2093570"/>
            <a:ext cx="53241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Scaling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</a:t>
            </a:r>
            <a:r>
              <a:rPr lang="en-US" sz="2000" dirty="0" smtClean="0"/>
              <a:t>oad balancing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Managing – What containers run where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399" y="237754"/>
            <a:ext cx="1752696" cy="1697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838" y="2719448"/>
            <a:ext cx="6331804" cy="34675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044" y="1258132"/>
            <a:ext cx="9231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000" dirty="0" smtClean="0">
                <a:solidFill>
                  <a:srgbClr val="00B0F0"/>
                </a:solidFill>
              </a:rPr>
              <a:t>Open-Source Container Cluster Management/Orchestration tool</a:t>
            </a:r>
            <a:endParaRPr lang="en-IN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4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528550" y="161226"/>
            <a:ext cx="10871199" cy="332399"/>
          </a:xfrm>
        </p:spPr>
        <p:txBody>
          <a:bodyPr/>
          <a:lstStyle/>
          <a:p>
            <a:pPr algn="ctr" defTabSz="457197"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</a:pPr>
            <a:r>
              <a:rPr lang="en-IN" sz="2400" b="0" kern="0" dirty="0" smtClean="0">
                <a:solidFill>
                  <a:srgbClr val="009DE0"/>
                </a:solidFill>
                <a:ea typeface="Lato Black"/>
              </a:rPr>
              <a:t>Azure Kubernetes Service</a:t>
            </a:r>
            <a:endParaRPr lang="en-IN" sz="2400" b="0" kern="0" dirty="0">
              <a:solidFill>
                <a:srgbClr val="009DE0"/>
              </a:solidFill>
              <a:ea typeface="Lato Black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398"/>
            <a:ext cx="2611992" cy="9794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5438" y="1031656"/>
            <a:ext cx="8969829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Kubernetes as a Service is </a:t>
            </a:r>
            <a:r>
              <a:rPr lang="en-IN" sz="2000" dirty="0" smtClean="0"/>
              <a:t>prominent (Other options are Docker Swarm, Apache </a:t>
            </a:r>
            <a:r>
              <a:rPr lang="en-IN" sz="2000" dirty="0" err="1" smtClean="0"/>
              <a:t>Mesos</a:t>
            </a:r>
            <a:r>
              <a:rPr lang="en-IN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Containers have become first class citizens. IaaS is slowly getting moved to </a:t>
            </a:r>
            <a:r>
              <a:rPr lang="en-IN" sz="2000" dirty="0" err="1" smtClean="0"/>
              <a:t>CaaS</a:t>
            </a: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Un </a:t>
            </a:r>
            <a:r>
              <a:rPr lang="en-IN" sz="2000" dirty="0"/>
              <a:t>Managed (</a:t>
            </a:r>
            <a:r>
              <a:rPr lang="en-IN" sz="2000" dirty="0">
                <a:solidFill>
                  <a:srgbClr val="FF0000"/>
                </a:solidFill>
              </a:rPr>
              <a:t>ACS</a:t>
            </a:r>
            <a:r>
              <a:rPr lang="en-IN" sz="2000" dirty="0"/>
              <a:t>) vs Managed (AKS</a:t>
            </a:r>
            <a:r>
              <a:rPr lang="en-IN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&amp;quot"/>
              </a:rPr>
              <a:t>Un Managed (ACS)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&amp;quot"/>
              </a:rPr>
              <a:t>Spin up cluster but leaves management (Patching, Maintaining, Upgrading, Scaling) burden to you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&amp;quot"/>
              </a:rPr>
              <a:t>Choose Orchestrator of your choice (Kubernetes, Swarm, Mesosphere DC/CS</a:t>
            </a:r>
            <a:r>
              <a:rPr lang="en-IN" sz="1400" dirty="0" smtClean="0">
                <a:solidFill>
                  <a:schemeClr val="accent2">
                    <a:lumMod val="75000"/>
                  </a:schemeClr>
                </a:solidFill>
                <a:latin typeface="&amp;quot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accent2">
                  <a:lumMod val="75000"/>
                </a:schemeClr>
              </a:solidFill>
              <a:latin typeface="&amp;quo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&amp;quot"/>
              </a:rPr>
              <a:t>Managed (AKS)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&amp;quot"/>
              </a:rPr>
              <a:t>Container hosting solution optimized for Azure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&amp;quot"/>
              </a:rPr>
              <a:t>Azure-hosted control pane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&amp;quot"/>
              </a:rPr>
              <a:t>Only pay for resource consumption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&amp;quot"/>
              </a:rPr>
              <a:t>Automated upgrades, self-healing, easy scaling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&amp;quot"/>
              </a:rPr>
              <a:t>Ease Kubernetes management with open source upstream portability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75000"/>
                </a:schemeClr>
              </a:solidFill>
              <a:latin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16704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528550" y="161226"/>
            <a:ext cx="10871199" cy="332399"/>
          </a:xfrm>
        </p:spPr>
        <p:txBody>
          <a:bodyPr/>
          <a:lstStyle/>
          <a:p>
            <a:pPr algn="ctr" defTabSz="457197"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</a:pPr>
            <a:r>
              <a:rPr lang="en-IN" sz="2400" b="0" kern="0" dirty="0" smtClean="0">
                <a:solidFill>
                  <a:srgbClr val="009DE0"/>
                </a:solidFill>
                <a:ea typeface="Lato Black"/>
              </a:rPr>
              <a:t>DEMO</a:t>
            </a:r>
            <a:endParaRPr lang="en-IN" sz="2400" b="0" kern="0" dirty="0">
              <a:solidFill>
                <a:srgbClr val="009DE0"/>
              </a:solidFill>
              <a:ea typeface="Lato Black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398"/>
            <a:ext cx="2611992" cy="979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80457" y="1305066"/>
            <a:ext cx="93023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 DevOps Projects to deploy an ASP.NET Core App to 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 smtClean="0">
                <a:solidFill>
                  <a:srgbClr val="333333"/>
                </a:solidFill>
                <a:effectLst/>
                <a:latin typeface="&amp;quot"/>
              </a:rPr>
              <a:t>Configure Azure DevOps and an Azure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u="none" strike="noStrike" dirty="0" smtClean="0">
              <a:solidFill>
                <a:srgbClr val="333333"/>
              </a:solidFill>
              <a:effectLst/>
              <a:latin typeface="&amp;quo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333333"/>
                </a:solidFill>
                <a:latin typeface="&amp;quot"/>
              </a:rPr>
              <a:t>Examine AKS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333333"/>
              </a:solidFill>
              <a:latin typeface="&amp;quo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 smtClean="0">
                <a:solidFill>
                  <a:srgbClr val="333333"/>
                </a:solidFill>
                <a:effectLst/>
                <a:latin typeface="&amp;quot"/>
              </a:rPr>
              <a:t>Examine CI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u="none" strike="noStrike" dirty="0" smtClean="0">
              <a:solidFill>
                <a:srgbClr val="333333"/>
              </a:solidFill>
              <a:effectLst/>
              <a:latin typeface="&amp;quo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333333"/>
                </a:solidFill>
                <a:latin typeface="&amp;quot"/>
              </a:rPr>
              <a:t>Examine CD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333333"/>
              </a:solidFill>
              <a:latin typeface="&amp;quo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 smtClean="0">
                <a:solidFill>
                  <a:srgbClr val="333333"/>
                </a:solidFill>
                <a:effectLst/>
                <a:latin typeface="&amp;quot"/>
              </a:rPr>
              <a:t>Commit Changes to Git and automatically deploy them to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u="none" strike="noStrike" dirty="0" smtClean="0">
              <a:solidFill>
                <a:srgbClr val="333333"/>
              </a:solidFill>
              <a:effectLst/>
              <a:latin typeface="&amp;quo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333333"/>
                </a:solidFill>
                <a:latin typeface="&amp;quot"/>
              </a:rPr>
              <a:t>Clean up resources</a:t>
            </a:r>
            <a:endParaRPr lang="en-IN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37123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Tech Mahindra Powerpoint Templa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 w="9525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fontAlgn="base">
          <a:buClr>
            <a:schemeClr val="tx2"/>
          </a:buClr>
          <a:defRPr sz="1200" dirty="0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5_Tech Mahindra Powerpoint Templa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 w="9525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fontAlgn="base">
          <a:buClr>
            <a:schemeClr val="tx2"/>
          </a:buClr>
          <a:defRPr sz="1200" dirty="0" smtClean="0">
            <a:latin typeface="+mj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3686</TotalTime>
  <Words>417</Words>
  <Application>Microsoft Office PowerPoint</Application>
  <PresentationFormat>Widescreen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&amp;quot</vt:lpstr>
      <vt:lpstr>Arial</vt:lpstr>
      <vt:lpstr>Arial Narrow</vt:lpstr>
      <vt:lpstr>Calibri</vt:lpstr>
      <vt:lpstr>Lato Black</vt:lpstr>
      <vt:lpstr>Wingdings</vt:lpstr>
      <vt:lpstr>4_Tech Mahindra Powerpoint Template</vt:lpstr>
      <vt:lpstr>5_Tech Mahindra Powerpoint Template</vt:lpstr>
      <vt:lpstr>PowerPoint Presentation</vt:lpstr>
      <vt:lpstr>Agenda</vt:lpstr>
      <vt:lpstr>IT Landscape</vt:lpstr>
      <vt:lpstr>Virtualization vs Containerization </vt:lpstr>
      <vt:lpstr>Introduction to Docker</vt:lpstr>
      <vt:lpstr>Introduction to Kubernetes?</vt:lpstr>
      <vt:lpstr>Azure Kubernetes Service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Tiruvure Teja</dc:creator>
  <cp:lastModifiedBy>Vaidyanath Askadu Sethuramen</cp:lastModifiedBy>
  <cp:revision>505</cp:revision>
  <dcterms:created xsi:type="dcterms:W3CDTF">2019-02-18T06:04:18Z</dcterms:created>
  <dcterms:modified xsi:type="dcterms:W3CDTF">2019-04-26T11:58:53Z</dcterms:modified>
</cp:coreProperties>
</file>