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97" r:id="rId4"/>
    <p:sldId id="403" r:id="rId5"/>
    <p:sldId id="402" r:id="rId6"/>
    <p:sldId id="404" r:id="rId7"/>
    <p:sldId id="405" r:id="rId8"/>
    <p:sldId id="406" r:id="rId9"/>
    <p:sldId id="407" r:id="rId10"/>
    <p:sldId id="408" r:id="rId11"/>
    <p:sldId id="409" r:id="rId12"/>
    <p:sldId id="412" r:id="rId13"/>
    <p:sldId id="410" r:id="rId14"/>
    <p:sldId id="411" r:id="rId15"/>
    <p:sldId id="394" r:id="rId16"/>
    <p:sldId id="3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D9D9"/>
    <a:srgbClr val="5095D1"/>
    <a:srgbClr val="235888"/>
    <a:srgbClr val="000000"/>
    <a:srgbClr val="4472C4"/>
    <a:srgbClr val="286498"/>
    <a:srgbClr val="7F7F7F"/>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1266" autoAdjust="0"/>
  </p:normalViewPr>
  <p:slideViewPr>
    <p:cSldViewPr snapToGrid="0">
      <p:cViewPr varScale="1">
        <p:scale>
          <a:sx n="60" d="100"/>
          <a:sy n="60" d="100"/>
        </p:scale>
        <p:origin x="1032" y="78"/>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79A42-D610-4555-87B1-D359C4D4D5DD}" type="doc">
      <dgm:prSet loTypeId="urn:microsoft.com/office/officeart/2005/8/layout/vList2" loCatId="list" qsTypeId="urn:microsoft.com/office/officeart/2005/8/quickstyle/3d4" qsCatId="3D" csTypeId="urn:microsoft.com/office/officeart/2005/8/colors/colorful3" csCatId="colorful" phldr="1"/>
      <dgm:spPr/>
      <dgm:t>
        <a:bodyPr/>
        <a:lstStyle/>
        <a:p>
          <a:endParaRPr lang="en-US"/>
        </a:p>
      </dgm:t>
    </dgm:pt>
    <dgm:pt modelId="{27B4A774-278A-4253-9841-C0D545F0FE9F}">
      <dgm:prSet phldrT="[Text]"/>
      <dgm:spPr/>
      <dgm:t>
        <a:bodyPr/>
        <a:lstStyle/>
        <a:p>
          <a:r>
            <a:rPr lang="en-US" dirty="0"/>
            <a:t>Modify</a:t>
          </a:r>
          <a:r>
            <a:rPr lang="en-US" baseline="0" dirty="0"/>
            <a:t> VS 2017</a:t>
          </a:r>
          <a:endParaRPr lang="en-US" dirty="0"/>
        </a:p>
      </dgm:t>
    </dgm:pt>
    <dgm:pt modelId="{9ADC2169-0AE5-47D5-B54C-C786C615D8D8}" type="parTrans" cxnId="{E432835A-80F5-4D58-BDF7-4AC1857105EC}">
      <dgm:prSet/>
      <dgm:spPr/>
      <dgm:t>
        <a:bodyPr/>
        <a:lstStyle/>
        <a:p>
          <a:endParaRPr lang="en-US"/>
        </a:p>
      </dgm:t>
    </dgm:pt>
    <dgm:pt modelId="{C28885DA-7859-4890-AE5A-6EA84DB442F0}" type="sibTrans" cxnId="{E432835A-80F5-4D58-BDF7-4AC1857105EC}">
      <dgm:prSet/>
      <dgm:spPr/>
      <dgm:t>
        <a:bodyPr/>
        <a:lstStyle/>
        <a:p>
          <a:endParaRPr lang="en-US"/>
        </a:p>
      </dgm:t>
    </dgm:pt>
    <dgm:pt modelId="{1C2EE009-32B9-4C05-9EC0-FA54A23B2D51}">
      <dgm:prSet/>
      <dgm:spPr/>
      <dgm:t>
        <a:bodyPr/>
        <a:lstStyle/>
        <a:p>
          <a:r>
            <a:rPr lang="en-US" baseline="0" dirty="0"/>
            <a:t>Enable Light Weight Solution load</a:t>
          </a:r>
        </a:p>
      </dgm:t>
    </dgm:pt>
    <dgm:pt modelId="{87BFF686-502E-4CD9-90D0-E55FBCCC3220}" type="parTrans" cxnId="{17081255-EC21-4639-A709-29916B0FD21E}">
      <dgm:prSet/>
      <dgm:spPr/>
      <dgm:t>
        <a:bodyPr/>
        <a:lstStyle/>
        <a:p>
          <a:endParaRPr lang="en-US"/>
        </a:p>
      </dgm:t>
    </dgm:pt>
    <dgm:pt modelId="{821830F9-66B4-447B-A1BC-084E911A145C}" type="sibTrans" cxnId="{17081255-EC21-4639-A709-29916B0FD21E}">
      <dgm:prSet/>
      <dgm:spPr/>
      <dgm:t>
        <a:bodyPr/>
        <a:lstStyle/>
        <a:p>
          <a:endParaRPr lang="en-US"/>
        </a:p>
      </dgm:t>
    </dgm:pt>
    <dgm:pt modelId="{DCDBEED8-6F73-4AB2-A1E2-28561B66C527}">
      <dgm:prSet/>
      <dgm:spPr/>
      <dgm:t>
        <a:bodyPr/>
        <a:lstStyle/>
        <a:p>
          <a:r>
            <a:rPr lang="en-US" baseline="0" dirty="0"/>
            <a:t>Live Unit Testing</a:t>
          </a:r>
        </a:p>
      </dgm:t>
    </dgm:pt>
    <dgm:pt modelId="{84445F96-E78E-484D-940D-212ACD1B4983}" type="parTrans" cxnId="{E5BBEA86-2DB7-404F-AECF-4D7C4F343868}">
      <dgm:prSet/>
      <dgm:spPr/>
      <dgm:t>
        <a:bodyPr/>
        <a:lstStyle/>
        <a:p>
          <a:endParaRPr lang="en-US"/>
        </a:p>
      </dgm:t>
    </dgm:pt>
    <dgm:pt modelId="{91806DCE-9344-49A2-979F-0845B3873411}" type="sibTrans" cxnId="{E5BBEA86-2DB7-404F-AECF-4D7C4F343868}">
      <dgm:prSet/>
      <dgm:spPr/>
      <dgm:t>
        <a:bodyPr/>
        <a:lstStyle/>
        <a:p>
          <a:endParaRPr lang="en-US"/>
        </a:p>
      </dgm:t>
    </dgm:pt>
    <dgm:pt modelId="{AE635DA4-B872-40A6-B6D5-5D0472FCC944}">
      <dgm:prSet/>
      <dgm:spPr/>
      <dgm:t>
        <a:bodyPr/>
        <a:lstStyle/>
        <a:p>
          <a:r>
            <a:rPr lang="en-US" baseline="0" dirty="0"/>
            <a:t>Object Reference exception message – Finally Useful</a:t>
          </a:r>
        </a:p>
      </dgm:t>
    </dgm:pt>
    <dgm:pt modelId="{79E588C4-636D-44FE-B1B1-C513C7AC12EB}" type="parTrans" cxnId="{97C2CD6A-F377-4192-BA37-086BC03D7F54}">
      <dgm:prSet/>
      <dgm:spPr/>
      <dgm:t>
        <a:bodyPr/>
        <a:lstStyle/>
        <a:p>
          <a:endParaRPr lang="en-US"/>
        </a:p>
      </dgm:t>
    </dgm:pt>
    <dgm:pt modelId="{0B4235B4-9260-46B8-80AD-C0BA4E53C781}" type="sibTrans" cxnId="{97C2CD6A-F377-4192-BA37-086BC03D7F54}">
      <dgm:prSet/>
      <dgm:spPr/>
      <dgm:t>
        <a:bodyPr/>
        <a:lstStyle/>
        <a:p>
          <a:endParaRPr lang="en-US"/>
        </a:p>
      </dgm:t>
    </dgm:pt>
    <dgm:pt modelId="{E47F71D8-279F-4655-80EE-9DB2A36CE99B}">
      <dgm:prSet/>
      <dgm:spPr/>
      <dgm:t>
        <a:bodyPr/>
        <a:lstStyle/>
        <a:p>
          <a:r>
            <a:rPr lang="en-US" baseline="0" dirty="0"/>
            <a:t>Find all references</a:t>
          </a:r>
        </a:p>
      </dgm:t>
    </dgm:pt>
    <dgm:pt modelId="{22B4538B-1B26-44D7-8748-AD48A9077AED}" type="parTrans" cxnId="{0D400D4D-AF1B-4461-ADC7-2F7D8A96A029}">
      <dgm:prSet/>
      <dgm:spPr/>
      <dgm:t>
        <a:bodyPr/>
        <a:lstStyle/>
        <a:p>
          <a:endParaRPr lang="en-US"/>
        </a:p>
      </dgm:t>
    </dgm:pt>
    <dgm:pt modelId="{F206ECC9-CD59-439E-8B32-3C63FCB9ABB3}" type="sibTrans" cxnId="{0D400D4D-AF1B-4461-ADC7-2F7D8A96A029}">
      <dgm:prSet/>
      <dgm:spPr/>
      <dgm:t>
        <a:bodyPr/>
        <a:lstStyle/>
        <a:p>
          <a:endParaRPr lang="en-US"/>
        </a:p>
      </dgm:t>
    </dgm:pt>
    <dgm:pt modelId="{6BA4E74A-1436-41FF-BECE-C965CA5D5EC0}">
      <dgm:prSet/>
      <dgm:spPr/>
      <dgm:t>
        <a:bodyPr/>
        <a:lstStyle/>
        <a:p>
          <a:r>
            <a:rPr lang="en-US" baseline="0"/>
            <a:t>Goto – Ctrl+T</a:t>
          </a:r>
        </a:p>
      </dgm:t>
    </dgm:pt>
    <dgm:pt modelId="{2A94E464-63C3-46BB-B8CA-71293D33FF38}" type="parTrans" cxnId="{60252AE2-61E5-44EB-8ED0-DFD7D7E60FFF}">
      <dgm:prSet/>
      <dgm:spPr/>
      <dgm:t>
        <a:bodyPr/>
        <a:lstStyle/>
        <a:p>
          <a:endParaRPr lang="en-US"/>
        </a:p>
      </dgm:t>
    </dgm:pt>
    <dgm:pt modelId="{41AB00D5-39F5-4EC4-A61C-C697126948F8}" type="sibTrans" cxnId="{60252AE2-61E5-44EB-8ED0-DFD7D7E60FFF}">
      <dgm:prSet/>
      <dgm:spPr/>
      <dgm:t>
        <a:bodyPr/>
        <a:lstStyle/>
        <a:p>
          <a:endParaRPr lang="en-US"/>
        </a:p>
      </dgm:t>
    </dgm:pt>
    <dgm:pt modelId="{78D8A783-4D18-47B5-BD9A-9A659F2270C9}">
      <dgm:prSet/>
      <dgm:spPr/>
      <dgm:t>
        <a:bodyPr/>
        <a:lstStyle/>
        <a:p>
          <a:r>
            <a:rPr lang="en-US" baseline="0" dirty="0"/>
            <a:t>.</a:t>
          </a:r>
          <a:r>
            <a:rPr lang="en-US" baseline="0" dirty="0" err="1"/>
            <a:t>Editorconfig</a:t>
          </a:r>
          <a:r>
            <a:rPr lang="en-US" baseline="0" dirty="0"/>
            <a:t> </a:t>
          </a:r>
        </a:p>
      </dgm:t>
    </dgm:pt>
    <dgm:pt modelId="{0B3FDB42-DEE2-4B5E-B5F7-EFD6387D2442}" type="parTrans" cxnId="{B78479DA-22DD-485A-AFEC-1EC288801253}">
      <dgm:prSet/>
      <dgm:spPr/>
      <dgm:t>
        <a:bodyPr/>
        <a:lstStyle/>
        <a:p>
          <a:endParaRPr lang="en-US"/>
        </a:p>
      </dgm:t>
    </dgm:pt>
    <dgm:pt modelId="{A4D92FF4-7499-4DAE-8FCC-3B777EAC87F1}" type="sibTrans" cxnId="{B78479DA-22DD-485A-AFEC-1EC288801253}">
      <dgm:prSet/>
      <dgm:spPr/>
      <dgm:t>
        <a:bodyPr/>
        <a:lstStyle/>
        <a:p>
          <a:endParaRPr lang="en-US"/>
        </a:p>
      </dgm:t>
    </dgm:pt>
    <dgm:pt modelId="{00F1BA68-DDE3-4EB0-AAFF-31DC4E896DCA}">
      <dgm:prSet/>
      <dgm:spPr/>
      <dgm:t>
        <a:bodyPr/>
        <a:lstStyle/>
        <a:p>
          <a:r>
            <a:rPr lang="en-US" baseline="0" dirty="0" smtClean="0"/>
            <a:t>Auto Complete Filter</a:t>
          </a:r>
          <a:endParaRPr lang="en-US" baseline="0" dirty="0"/>
        </a:p>
      </dgm:t>
    </dgm:pt>
    <dgm:pt modelId="{0184ED81-C446-4C21-BB4A-C2AB7D893780}" type="parTrans" cxnId="{0A974233-5F46-4590-A8FA-585A3E799994}">
      <dgm:prSet/>
      <dgm:spPr/>
      <dgm:t>
        <a:bodyPr/>
        <a:lstStyle/>
        <a:p>
          <a:endParaRPr lang="en-IN"/>
        </a:p>
      </dgm:t>
    </dgm:pt>
    <dgm:pt modelId="{D7BA83F9-4302-492D-A6AE-847D0ED4EB36}" type="sibTrans" cxnId="{0A974233-5F46-4590-A8FA-585A3E799994}">
      <dgm:prSet/>
      <dgm:spPr/>
      <dgm:t>
        <a:bodyPr/>
        <a:lstStyle/>
        <a:p>
          <a:endParaRPr lang="en-IN"/>
        </a:p>
      </dgm:t>
    </dgm:pt>
    <dgm:pt modelId="{582EC1A7-C2AD-4F53-95A1-B9A09D7B6E40}" type="pres">
      <dgm:prSet presAssocID="{1EC79A42-D610-4555-87B1-D359C4D4D5DD}" presName="linear" presStyleCnt="0">
        <dgm:presLayoutVars>
          <dgm:animLvl val="lvl"/>
          <dgm:resizeHandles val="exact"/>
        </dgm:presLayoutVars>
      </dgm:prSet>
      <dgm:spPr/>
      <dgm:t>
        <a:bodyPr/>
        <a:lstStyle/>
        <a:p>
          <a:endParaRPr lang="en-IN"/>
        </a:p>
      </dgm:t>
    </dgm:pt>
    <dgm:pt modelId="{565CE708-1122-4264-A83F-FB7EE587D8E5}" type="pres">
      <dgm:prSet presAssocID="{27B4A774-278A-4253-9841-C0D545F0FE9F}" presName="parentText" presStyleLbl="node1" presStyleIdx="0" presStyleCnt="8" custLinFactNeighborX="253">
        <dgm:presLayoutVars>
          <dgm:chMax val="0"/>
          <dgm:bulletEnabled val="1"/>
        </dgm:presLayoutVars>
      </dgm:prSet>
      <dgm:spPr/>
      <dgm:t>
        <a:bodyPr/>
        <a:lstStyle/>
        <a:p>
          <a:endParaRPr lang="en-IN"/>
        </a:p>
      </dgm:t>
    </dgm:pt>
    <dgm:pt modelId="{B3FD98E6-2973-46C4-AC5E-F3B4D63DAAAD}" type="pres">
      <dgm:prSet presAssocID="{C28885DA-7859-4890-AE5A-6EA84DB442F0}" presName="spacer" presStyleCnt="0"/>
      <dgm:spPr/>
    </dgm:pt>
    <dgm:pt modelId="{7D08E0A0-162B-402C-B5EB-964107F19278}" type="pres">
      <dgm:prSet presAssocID="{1C2EE009-32B9-4C05-9EC0-FA54A23B2D51}" presName="parentText" presStyleLbl="node1" presStyleIdx="1" presStyleCnt="8">
        <dgm:presLayoutVars>
          <dgm:chMax val="0"/>
          <dgm:bulletEnabled val="1"/>
        </dgm:presLayoutVars>
      </dgm:prSet>
      <dgm:spPr/>
      <dgm:t>
        <a:bodyPr/>
        <a:lstStyle/>
        <a:p>
          <a:endParaRPr lang="en-IN"/>
        </a:p>
      </dgm:t>
    </dgm:pt>
    <dgm:pt modelId="{D3481A23-C6C5-4826-874F-C4CA90D90FC5}" type="pres">
      <dgm:prSet presAssocID="{821830F9-66B4-447B-A1BC-084E911A145C}" presName="spacer" presStyleCnt="0"/>
      <dgm:spPr/>
    </dgm:pt>
    <dgm:pt modelId="{FF2B878E-C6EF-49E6-BE58-59958B54D37C}" type="pres">
      <dgm:prSet presAssocID="{DCDBEED8-6F73-4AB2-A1E2-28561B66C527}" presName="parentText" presStyleLbl="node1" presStyleIdx="2" presStyleCnt="8">
        <dgm:presLayoutVars>
          <dgm:chMax val="0"/>
          <dgm:bulletEnabled val="1"/>
        </dgm:presLayoutVars>
      </dgm:prSet>
      <dgm:spPr/>
      <dgm:t>
        <a:bodyPr/>
        <a:lstStyle/>
        <a:p>
          <a:endParaRPr lang="en-IN"/>
        </a:p>
      </dgm:t>
    </dgm:pt>
    <dgm:pt modelId="{0E5325AB-4B13-48A8-9F83-DF7B3CFA1CE1}" type="pres">
      <dgm:prSet presAssocID="{91806DCE-9344-49A2-979F-0845B3873411}" presName="spacer" presStyleCnt="0"/>
      <dgm:spPr/>
    </dgm:pt>
    <dgm:pt modelId="{F6E96FED-25A7-44F9-A119-8382A115CBB9}" type="pres">
      <dgm:prSet presAssocID="{AE635DA4-B872-40A6-B6D5-5D0472FCC944}" presName="parentText" presStyleLbl="node1" presStyleIdx="3" presStyleCnt="8">
        <dgm:presLayoutVars>
          <dgm:chMax val="0"/>
          <dgm:bulletEnabled val="1"/>
        </dgm:presLayoutVars>
      </dgm:prSet>
      <dgm:spPr/>
      <dgm:t>
        <a:bodyPr/>
        <a:lstStyle/>
        <a:p>
          <a:endParaRPr lang="en-IN"/>
        </a:p>
      </dgm:t>
    </dgm:pt>
    <dgm:pt modelId="{EF23ADE8-9E25-49ED-B6BE-C6304597211A}" type="pres">
      <dgm:prSet presAssocID="{0B4235B4-9260-46B8-80AD-C0BA4E53C781}" presName="spacer" presStyleCnt="0"/>
      <dgm:spPr/>
    </dgm:pt>
    <dgm:pt modelId="{E21BCD52-CE0B-4527-A06F-61BF2996063C}" type="pres">
      <dgm:prSet presAssocID="{00F1BA68-DDE3-4EB0-AAFF-31DC4E896DCA}" presName="parentText" presStyleLbl="node1" presStyleIdx="4" presStyleCnt="8">
        <dgm:presLayoutVars>
          <dgm:chMax val="0"/>
          <dgm:bulletEnabled val="1"/>
        </dgm:presLayoutVars>
      </dgm:prSet>
      <dgm:spPr/>
      <dgm:t>
        <a:bodyPr/>
        <a:lstStyle/>
        <a:p>
          <a:endParaRPr lang="en-IN"/>
        </a:p>
      </dgm:t>
    </dgm:pt>
    <dgm:pt modelId="{D4CBD2BC-5624-4830-B86A-48D16FD877CB}" type="pres">
      <dgm:prSet presAssocID="{D7BA83F9-4302-492D-A6AE-847D0ED4EB36}" presName="spacer" presStyleCnt="0"/>
      <dgm:spPr/>
    </dgm:pt>
    <dgm:pt modelId="{B7A9BD00-CD4B-4000-8081-4949AA659BCA}" type="pres">
      <dgm:prSet presAssocID="{E47F71D8-279F-4655-80EE-9DB2A36CE99B}" presName="parentText" presStyleLbl="node1" presStyleIdx="5" presStyleCnt="8">
        <dgm:presLayoutVars>
          <dgm:chMax val="0"/>
          <dgm:bulletEnabled val="1"/>
        </dgm:presLayoutVars>
      </dgm:prSet>
      <dgm:spPr/>
      <dgm:t>
        <a:bodyPr/>
        <a:lstStyle/>
        <a:p>
          <a:endParaRPr lang="en-IN"/>
        </a:p>
      </dgm:t>
    </dgm:pt>
    <dgm:pt modelId="{9F6165B2-A90F-4835-935B-E4995A480082}" type="pres">
      <dgm:prSet presAssocID="{F206ECC9-CD59-439E-8B32-3C63FCB9ABB3}" presName="spacer" presStyleCnt="0"/>
      <dgm:spPr/>
    </dgm:pt>
    <dgm:pt modelId="{A5D0CA95-76B3-4020-9AEC-D03BBC904D63}" type="pres">
      <dgm:prSet presAssocID="{6BA4E74A-1436-41FF-BECE-C965CA5D5EC0}" presName="parentText" presStyleLbl="node1" presStyleIdx="6" presStyleCnt="8">
        <dgm:presLayoutVars>
          <dgm:chMax val="0"/>
          <dgm:bulletEnabled val="1"/>
        </dgm:presLayoutVars>
      </dgm:prSet>
      <dgm:spPr/>
      <dgm:t>
        <a:bodyPr/>
        <a:lstStyle/>
        <a:p>
          <a:endParaRPr lang="en-IN"/>
        </a:p>
      </dgm:t>
    </dgm:pt>
    <dgm:pt modelId="{65F95D26-33B1-4718-A785-5F59C4C90EBE}" type="pres">
      <dgm:prSet presAssocID="{41AB00D5-39F5-4EC4-A61C-C697126948F8}" presName="spacer" presStyleCnt="0"/>
      <dgm:spPr/>
    </dgm:pt>
    <dgm:pt modelId="{C338CE23-B538-4CBF-B3E9-A8B9C7522172}" type="pres">
      <dgm:prSet presAssocID="{78D8A783-4D18-47B5-BD9A-9A659F2270C9}" presName="parentText" presStyleLbl="node1" presStyleIdx="7" presStyleCnt="8">
        <dgm:presLayoutVars>
          <dgm:chMax val="0"/>
          <dgm:bulletEnabled val="1"/>
        </dgm:presLayoutVars>
      </dgm:prSet>
      <dgm:spPr/>
      <dgm:t>
        <a:bodyPr/>
        <a:lstStyle/>
        <a:p>
          <a:endParaRPr lang="en-IN"/>
        </a:p>
      </dgm:t>
    </dgm:pt>
  </dgm:ptLst>
  <dgm:cxnLst>
    <dgm:cxn modelId="{E5BBEA86-2DB7-404F-AECF-4D7C4F343868}" srcId="{1EC79A42-D610-4555-87B1-D359C4D4D5DD}" destId="{DCDBEED8-6F73-4AB2-A1E2-28561B66C527}" srcOrd="2" destOrd="0" parTransId="{84445F96-E78E-484D-940D-212ACD1B4983}" sibTransId="{91806DCE-9344-49A2-979F-0845B3873411}"/>
    <dgm:cxn modelId="{50736C93-D0A7-4801-8B75-CA88C5B65174}" type="presOf" srcId="{DCDBEED8-6F73-4AB2-A1E2-28561B66C527}" destId="{FF2B878E-C6EF-49E6-BE58-59958B54D37C}" srcOrd="0" destOrd="0" presId="urn:microsoft.com/office/officeart/2005/8/layout/vList2"/>
    <dgm:cxn modelId="{E432835A-80F5-4D58-BDF7-4AC1857105EC}" srcId="{1EC79A42-D610-4555-87B1-D359C4D4D5DD}" destId="{27B4A774-278A-4253-9841-C0D545F0FE9F}" srcOrd="0" destOrd="0" parTransId="{9ADC2169-0AE5-47D5-B54C-C786C615D8D8}" sibTransId="{C28885DA-7859-4890-AE5A-6EA84DB442F0}"/>
    <dgm:cxn modelId="{0A974233-5F46-4590-A8FA-585A3E799994}" srcId="{1EC79A42-D610-4555-87B1-D359C4D4D5DD}" destId="{00F1BA68-DDE3-4EB0-AAFF-31DC4E896DCA}" srcOrd="4" destOrd="0" parTransId="{0184ED81-C446-4C21-BB4A-C2AB7D893780}" sibTransId="{D7BA83F9-4302-492D-A6AE-847D0ED4EB36}"/>
    <dgm:cxn modelId="{363EA767-4FD6-4467-B580-31EB08DD624D}" type="presOf" srcId="{1EC79A42-D610-4555-87B1-D359C4D4D5DD}" destId="{582EC1A7-C2AD-4F53-95A1-B9A09D7B6E40}" srcOrd="0" destOrd="0" presId="urn:microsoft.com/office/officeart/2005/8/layout/vList2"/>
    <dgm:cxn modelId="{BF885188-6A28-481E-8324-11BD44441540}" type="presOf" srcId="{00F1BA68-DDE3-4EB0-AAFF-31DC4E896DCA}" destId="{E21BCD52-CE0B-4527-A06F-61BF2996063C}" srcOrd="0" destOrd="0" presId="urn:microsoft.com/office/officeart/2005/8/layout/vList2"/>
    <dgm:cxn modelId="{70B37A11-CA8D-40EA-A342-F8F207A85D09}" type="presOf" srcId="{27B4A774-278A-4253-9841-C0D545F0FE9F}" destId="{565CE708-1122-4264-A83F-FB7EE587D8E5}" srcOrd="0" destOrd="0" presId="urn:microsoft.com/office/officeart/2005/8/layout/vList2"/>
    <dgm:cxn modelId="{AAF97B4D-1A15-4D22-BDC5-7821D0A36C5E}" type="presOf" srcId="{AE635DA4-B872-40A6-B6D5-5D0472FCC944}" destId="{F6E96FED-25A7-44F9-A119-8382A115CBB9}" srcOrd="0" destOrd="0" presId="urn:microsoft.com/office/officeart/2005/8/layout/vList2"/>
    <dgm:cxn modelId="{17081255-EC21-4639-A709-29916B0FD21E}" srcId="{1EC79A42-D610-4555-87B1-D359C4D4D5DD}" destId="{1C2EE009-32B9-4C05-9EC0-FA54A23B2D51}" srcOrd="1" destOrd="0" parTransId="{87BFF686-502E-4CD9-90D0-E55FBCCC3220}" sibTransId="{821830F9-66B4-447B-A1BC-084E911A145C}"/>
    <dgm:cxn modelId="{319AFEE0-678E-478E-B470-F07FBBF85966}" type="presOf" srcId="{6BA4E74A-1436-41FF-BECE-C965CA5D5EC0}" destId="{A5D0CA95-76B3-4020-9AEC-D03BBC904D63}" srcOrd="0" destOrd="0" presId="urn:microsoft.com/office/officeart/2005/8/layout/vList2"/>
    <dgm:cxn modelId="{8D7E5CBE-766A-4541-8F8D-E1C89F328768}" type="presOf" srcId="{78D8A783-4D18-47B5-BD9A-9A659F2270C9}" destId="{C338CE23-B538-4CBF-B3E9-A8B9C7522172}" srcOrd="0" destOrd="0" presId="urn:microsoft.com/office/officeart/2005/8/layout/vList2"/>
    <dgm:cxn modelId="{17D2F4A2-0AD8-4537-8CDC-E23F68010B19}" type="presOf" srcId="{1C2EE009-32B9-4C05-9EC0-FA54A23B2D51}" destId="{7D08E0A0-162B-402C-B5EB-964107F19278}" srcOrd="0" destOrd="0" presId="urn:microsoft.com/office/officeart/2005/8/layout/vList2"/>
    <dgm:cxn modelId="{B78479DA-22DD-485A-AFEC-1EC288801253}" srcId="{1EC79A42-D610-4555-87B1-D359C4D4D5DD}" destId="{78D8A783-4D18-47B5-BD9A-9A659F2270C9}" srcOrd="7" destOrd="0" parTransId="{0B3FDB42-DEE2-4B5E-B5F7-EFD6387D2442}" sibTransId="{A4D92FF4-7499-4DAE-8FCC-3B777EAC87F1}"/>
    <dgm:cxn modelId="{0D400D4D-AF1B-4461-ADC7-2F7D8A96A029}" srcId="{1EC79A42-D610-4555-87B1-D359C4D4D5DD}" destId="{E47F71D8-279F-4655-80EE-9DB2A36CE99B}" srcOrd="5" destOrd="0" parTransId="{22B4538B-1B26-44D7-8748-AD48A9077AED}" sibTransId="{F206ECC9-CD59-439E-8B32-3C63FCB9ABB3}"/>
    <dgm:cxn modelId="{666C68ED-4427-47BC-B240-8178FBC63B4D}" type="presOf" srcId="{E47F71D8-279F-4655-80EE-9DB2A36CE99B}" destId="{B7A9BD00-CD4B-4000-8081-4949AA659BCA}" srcOrd="0" destOrd="0" presId="urn:microsoft.com/office/officeart/2005/8/layout/vList2"/>
    <dgm:cxn modelId="{97C2CD6A-F377-4192-BA37-086BC03D7F54}" srcId="{1EC79A42-D610-4555-87B1-D359C4D4D5DD}" destId="{AE635DA4-B872-40A6-B6D5-5D0472FCC944}" srcOrd="3" destOrd="0" parTransId="{79E588C4-636D-44FE-B1B1-C513C7AC12EB}" sibTransId="{0B4235B4-9260-46B8-80AD-C0BA4E53C781}"/>
    <dgm:cxn modelId="{60252AE2-61E5-44EB-8ED0-DFD7D7E60FFF}" srcId="{1EC79A42-D610-4555-87B1-D359C4D4D5DD}" destId="{6BA4E74A-1436-41FF-BECE-C965CA5D5EC0}" srcOrd="6" destOrd="0" parTransId="{2A94E464-63C3-46BB-B8CA-71293D33FF38}" sibTransId="{41AB00D5-39F5-4EC4-A61C-C697126948F8}"/>
    <dgm:cxn modelId="{268CBEFB-C6A8-4C73-9F2E-01507EE3D653}" type="presParOf" srcId="{582EC1A7-C2AD-4F53-95A1-B9A09D7B6E40}" destId="{565CE708-1122-4264-A83F-FB7EE587D8E5}" srcOrd="0" destOrd="0" presId="urn:microsoft.com/office/officeart/2005/8/layout/vList2"/>
    <dgm:cxn modelId="{3BD18662-A762-4D7A-BB71-713B1704A3AB}" type="presParOf" srcId="{582EC1A7-C2AD-4F53-95A1-B9A09D7B6E40}" destId="{B3FD98E6-2973-46C4-AC5E-F3B4D63DAAAD}" srcOrd="1" destOrd="0" presId="urn:microsoft.com/office/officeart/2005/8/layout/vList2"/>
    <dgm:cxn modelId="{3237D32D-E836-4494-9AE3-36078F676C3B}" type="presParOf" srcId="{582EC1A7-C2AD-4F53-95A1-B9A09D7B6E40}" destId="{7D08E0A0-162B-402C-B5EB-964107F19278}" srcOrd="2" destOrd="0" presId="urn:microsoft.com/office/officeart/2005/8/layout/vList2"/>
    <dgm:cxn modelId="{F4C1F441-7A2A-4193-B745-B98E59A12817}" type="presParOf" srcId="{582EC1A7-C2AD-4F53-95A1-B9A09D7B6E40}" destId="{D3481A23-C6C5-4826-874F-C4CA90D90FC5}" srcOrd="3" destOrd="0" presId="urn:microsoft.com/office/officeart/2005/8/layout/vList2"/>
    <dgm:cxn modelId="{D47D51B9-4B7B-4E09-A397-78FB257E663B}" type="presParOf" srcId="{582EC1A7-C2AD-4F53-95A1-B9A09D7B6E40}" destId="{FF2B878E-C6EF-49E6-BE58-59958B54D37C}" srcOrd="4" destOrd="0" presId="urn:microsoft.com/office/officeart/2005/8/layout/vList2"/>
    <dgm:cxn modelId="{73D24072-69D8-4906-8EF9-05534E4F5EA3}" type="presParOf" srcId="{582EC1A7-C2AD-4F53-95A1-B9A09D7B6E40}" destId="{0E5325AB-4B13-48A8-9F83-DF7B3CFA1CE1}" srcOrd="5" destOrd="0" presId="urn:microsoft.com/office/officeart/2005/8/layout/vList2"/>
    <dgm:cxn modelId="{F047EC9D-2FA6-4F3B-B6F3-EE4BB11E9DCE}" type="presParOf" srcId="{582EC1A7-C2AD-4F53-95A1-B9A09D7B6E40}" destId="{F6E96FED-25A7-44F9-A119-8382A115CBB9}" srcOrd="6" destOrd="0" presId="urn:microsoft.com/office/officeart/2005/8/layout/vList2"/>
    <dgm:cxn modelId="{CE5C2412-1AF4-4638-BD77-5A6A8D66873D}" type="presParOf" srcId="{582EC1A7-C2AD-4F53-95A1-B9A09D7B6E40}" destId="{EF23ADE8-9E25-49ED-B6BE-C6304597211A}" srcOrd="7" destOrd="0" presId="urn:microsoft.com/office/officeart/2005/8/layout/vList2"/>
    <dgm:cxn modelId="{29BFA069-0FF9-415C-9305-DE09B96A018E}" type="presParOf" srcId="{582EC1A7-C2AD-4F53-95A1-B9A09D7B6E40}" destId="{E21BCD52-CE0B-4527-A06F-61BF2996063C}" srcOrd="8" destOrd="0" presId="urn:microsoft.com/office/officeart/2005/8/layout/vList2"/>
    <dgm:cxn modelId="{11223312-0C52-4C74-ABC2-7A1D9FBB480D}" type="presParOf" srcId="{582EC1A7-C2AD-4F53-95A1-B9A09D7B6E40}" destId="{D4CBD2BC-5624-4830-B86A-48D16FD877CB}" srcOrd="9" destOrd="0" presId="urn:microsoft.com/office/officeart/2005/8/layout/vList2"/>
    <dgm:cxn modelId="{E4F353D3-C45F-4E20-A80D-504C0130B7ED}" type="presParOf" srcId="{582EC1A7-C2AD-4F53-95A1-B9A09D7B6E40}" destId="{B7A9BD00-CD4B-4000-8081-4949AA659BCA}" srcOrd="10" destOrd="0" presId="urn:microsoft.com/office/officeart/2005/8/layout/vList2"/>
    <dgm:cxn modelId="{A7A3490D-73DA-4275-9B8F-5100F1C13615}" type="presParOf" srcId="{582EC1A7-C2AD-4F53-95A1-B9A09D7B6E40}" destId="{9F6165B2-A90F-4835-935B-E4995A480082}" srcOrd="11" destOrd="0" presId="urn:microsoft.com/office/officeart/2005/8/layout/vList2"/>
    <dgm:cxn modelId="{4DCFF7C7-C615-41AD-A9AC-6C0E5A3E887A}" type="presParOf" srcId="{582EC1A7-C2AD-4F53-95A1-B9A09D7B6E40}" destId="{A5D0CA95-76B3-4020-9AEC-D03BBC904D63}" srcOrd="12" destOrd="0" presId="urn:microsoft.com/office/officeart/2005/8/layout/vList2"/>
    <dgm:cxn modelId="{5C3DFD8A-CB92-40FD-84BF-4976015BEC75}" type="presParOf" srcId="{582EC1A7-C2AD-4F53-95A1-B9A09D7B6E40}" destId="{65F95D26-33B1-4718-A785-5F59C4C90EBE}" srcOrd="13" destOrd="0" presId="urn:microsoft.com/office/officeart/2005/8/layout/vList2"/>
    <dgm:cxn modelId="{28346FBF-D621-477D-97C4-920DE3E7B0AD}" type="presParOf" srcId="{582EC1A7-C2AD-4F53-95A1-B9A09D7B6E40}" destId="{C338CE23-B538-4CBF-B3E9-A8B9C7522172}"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C79A42-D610-4555-87B1-D359C4D4D5DD}" type="doc">
      <dgm:prSet loTypeId="urn:microsoft.com/office/officeart/2005/8/layout/default" loCatId="list" qsTypeId="urn:microsoft.com/office/officeart/2005/8/quickstyle/3d4" qsCatId="3D" csTypeId="urn:microsoft.com/office/officeart/2005/8/colors/colorful3" csCatId="colorful" phldr="1"/>
      <dgm:spPr/>
      <dgm:t>
        <a:bodyPr/>
        <a:lstStyle/>
        <a:p>
          <a:endParaRPr lang="en-US"/>
        </a:p>
      </dgm:t>
    </dgm:pt>
    <dgm:pt modelId="{27B4A774-278A-4253-9841-C0D545F0FE9F}">
      <dgm:prSet phldrT="[Text]"/>
      <dgm:spPr/>
      <dgm:t>
        <a:bodyPr/>
        <a:lstStyle/>
        <a:p>
          <a:r>
            <a:rPr lang="en-US"/>
            <a:t>Tuples</a:t>
          </a:r>
          <a:endParaRPr lang="en-US" dirty="0"/>
        </a:p>
      </dgm:t>
    </dgm:pt>
    <dgm:pt modelId="{9ADC2169-0AE5-47D5-B54C-C786C615D8D8}" type="parTrans" cxnId="{E432835A-80F5-4D58-BDF7-4AC1857105EC}">
      <dgm:prSet/>
      <dgm:spPr/>
      <dgm:t>
        <a:bodyPr/>
        <a:lstStyle/>
        <a:p>
          <a:endParaRPr lang="en-US"/>
        </a:p>
      </dgm:t>
    </dgm:pt>
    <dgm:pt modelId="{C28885DA-7859-4890-AE5A-6EA84DB442F0}" type="sibTrans" cxnId="{E432835A-80F5-4D58-BDF7-4AC1857105EC}">
      <dgm:prSet/>
      <dgm:spPr/>
      <dgm:t>
        <a:bodyPr/>
        <a:lstStyle/>
        <a:p>
          <a:endParaRPr lang="en-US"/>
        </a:p>
      </dgm:t>
    </dgm:pt>
    <dgm:pt modelId="{0B40DA4B-A15F-4C0D-8BF5-73FC991CA5E9}">
      <dgm:prSet/>
      <dgm:spPr/>
      <dgm:t>
        <a:bodyPr/>
        <a:lstStyle/>
        <a:p>
          <a:r>
            <a:rPr lang="en-US" baseline="0" dirty="0"/>
            <a:t>Out Variables</a:t>
          </a:r>
        </a:p>
      </dgm:t>
    </dgm:pt>
    <dgm:pt modelId="{FE91EB70-F311-4540-86EE-4F8931AFA18C}" type="parTrans" cxnId="{C8B6374B-4258-4A56-B55D-C47D7A89A335}">
      <dgm:prSet/>
      <dgm:spPr/>
      <dgm:t>
        <a:bodyPr/>
        <a:lstStyle/>
        <a:p>
          <a:endParaRPr lang="en-US"/>
        </a:p>
      </dgm:t>
    </dgm:pt>
    <dgm:pt modelId="{45CB1A75-3E5C-4525-8FF6-DF37CA0685C7}" type="sibTrans" cxnId="{C8B6374B-4258-4A56-B55D-C47D7A89A335}">
      <dgm:prSet/>
      <dgm:spPr/>
      <dgm:t>
        <a:bodyPr/>
        <a:lstStyle/>
        <a:p>
          <a:endParaRPr lang="en-US"/>
        </a:p>
      </dgm:t>
    </dgm:pt>
    <dgm:pt modelId="{F2B04ED1-3E4F-4BB8-B00E-C0D7A56AAF46}">
      <dgm:prSet/>
      <dgm:spPr/>
      <dgm:t>
        <a:bodyPr/>
        <a:lstStyle/>
        <a:p>
          <a:r>
            <a:rPr lang="en-US" baseline="0" dirty="0"/>
            <a:t>Patterns</a:t>
          </a:r>
        </a:p>
      </dgm:t>
    </dgm:pt>
    <dgm:pt modelId="{94019546-4DB7-49F4-9571-7B527F819442}" type="parTrans" cxnId="{6B8720F9-4AF3-459E-9E91-DF1472E0614C}">
      <dgm:prSet/>
      <dgm:spPr/>
      <dgm:t>
        <a:bodyPr/>
        <a:lstStyle/>
        <a:p>
          <a:endParaRPr lang="en-US"/>
        </a:p>
      </dgm:t>
    </dgm:pt>
    <dgm:pt modelId="{E59FAAA4-8FF6-4F7A-9B0D-801E5A49EFCC}" type="sibTrans" cxnId="{6B8720F9-4AF3-459E-9E91-DF1472E0614C}">
      <dgm:prSet/>
      <dgm:spPr/>
      <dgm:t>
        <a:bodyPr/>
        <a:lstStyle/>
        <a:p>
          <a:endParaRPr lang="en-US"/>
        </a:p>
      </dgm:t>
    </dgm:pt>
    <dgm:pt modelId="{19ABBAC4-3A30-46F9-BA86-CB76867F9F2D}">
      <dgm:prSet/>
      <dgm:spPr/>
      <dgm:t>
        <a:bodyPr/>
        <a:lstStyle/>
        <a:p>
          <a:r>
            <a:rPr lang="en-US" baseline="0" dirty="0"/>
            <a:t>Switch Statement with Patterns</a:t>
          </a:r>
        </a:p>
      </dgm:t>
    </dgm:pt>
    <dgm:pt modelId="{7ECFF2B7-0E26-494B-8E9C-67B96CB47074}" type="parTrans" cxnId="{DAECB67F-3A4D-4317-AF9C-695CA57C84B4}">
      <dgm:prSet/>
      <dgm:spPr/>
      <dgm:t>
        <a:bodyPr/>
        <a:lstStyle/>
        <a:p>
          <a:endParaRPr lang="en-US"/>
        </a:p>
      </dgm:t>
    </dgm:pt>
    <dgm:pt modelId="{98EF6F6C-B438-49D6-B1D0-08F65080651C}" type="sibTrans" cxnId="{DAECB67F-3A4D-4317-AF9C-695CA57C84B4}">
      <dgm:prSet/>
      <dgm:spPr/>
      <dgm:t>
        <a:bodyPr/>
        <a:lstStyle/>
        <a:p>
          <a:endParaRPr lang="en-US"/>
        </a:p>
      </dgm:t>
    </dgm:pt>
    <dgm:pt modelId="{FF0C3AEF-097E-4195-B10D-97A03571EBC1}">
      <dgm:prSet/>
      <dgm:spPr/>
      <dgm:t>
        <a:bodyPr/>
        <a:lstStyle/>
        <a:p>
          <a:r>
            <a:rPr lang="en-US" baseline="0" dirty="0"/>
            <a:t>Literal Improvement</a:t>
          </a:r>
        </a:p>
      </dgm:t>
    </dgm:pt>
    <dgm:pt modelId="{5456FC7C-85A5-4AE9-B53B-C0DE3A0B05D6}" type="parTrans" cxnId="{E701EF29-CB4E-45B2-8AC2-38C86B03F255}">
      <dgm:prSet/>
      <dgm:spPr/>
      <dgm:t>
        <a:bodyPr/>
        <a:lstStyle/>
        <a:p>
          <a:endParaRPr lang="en-US"/>
        </a:p>
      </dgm:t>
    </dgm:pt>
    <dgm:pt modelId="{FBF1A7B0-51BC-4E77-97A5-4A036FDC2212}" type="sibTrans" cxnId="{E701EF29-CB4E-45B2-8AC2-38C86B03F255}">
      <dgm:prSet/>
      <dgm:spPr/>
      <dgm:t>
        <a:bodyPr/>
        <a:lstStyle/>
        <a:p>
          <a:endParaRPr lang="en-US"/>
        </a:p>
      </dgm:t>
    </dgm:pt>
    <dgm:pt modelId="{E68F912B-A6B2-41F3-9741-6C49E7879F59}">
      <dgm:prSet/>
      <dgm:spPr/>
      <dgm:t>
        <a:bodyPr/>
        <a:lstStyle/>
        <a:p>
          <a:r>
            <a:rPr lang="en-US" baseline="0" dirty="0"/>
            <a:t>Expression Bodied members – Constructor and Finalizers</a:t>
          </a:r>
        </a:p>
      </dgm:t>
    </dgm:pt>
    <dgm:pt modelId="{D0BF5E6F-40AD-4CB9-A7F0-C9BBD38994AB}" type="parTrans" cxnId="{44242F08-3E44-4F91-B5F4-A25AA333A214}">
      <dgm:prSet/>
      <dgm:spPr/>
      <dgm:t>
        <a:bodyPr/>
        <a:lstStyle/>
        <a:p>
          <a:endParaRPr lang="en-US"/>
        </a:p>
      </dgm:t>
    </dgm:pt>
    <dgm:pt modelId="{08CD803C-302D-4CAB-B337-DF421FC76362}" type="sibTrans" cxnId="{44242F08-3E44-4F91-B5F4-A25AA333A214}">
      <dgm:prSet/>
      <dgm:spPr/>
      <dgm:t>
        <a:bodyPr/>
        <a:lstStyle/>
        <a:p>
          <a:endParaRPr lang="en-US"/>
        </a:p>
      </dgm:t>
    </dgm:pt>
    <dgm:pt modelId="{23590CAD-FCB2-48E9-85DD-40B8DB8E5DFB}">
      <dgm:prSet/>
      <dgm:spPr/>
      <dgm:t>
        <a:bodyPr/>
        <a:lstStyle/>
        <a:p>
          <a:r>
            <a:rPr lang="en-US" baseline="0" dirty="0"/>
            <a:t>Throw Expressions</a:t>
          </a:r>
        </a:p>
      </dgm:t>
    </dgm:pt>
    <dgm:pt modelId="{2B3B90CC-BE52-4B1D-B02D-84EFE271EE67}" type="parTrans" cxnId="{7E4BBC89-B911-49D2-A03A-4DD4661A9F18}">
      <dgm:prSet/>
      <dgm:spPr/>
      <dgm:t>
        <a:bodyPr/>
        <a:lstStyle/>
        <a:p>
          <a:endParaRPr lang="en-US"/>
        </a:p>
      </dgm:t>
    </dgm:pt>
    <dgm:pt modelId="{3D8C4058-DA90-4488-AE9D-2F9CD85FB211}" type="sibTrans" cxnId="{7E4BBC89-B911-49D2-A03A-4DD4661A9F18}">
      <dgm:prSet/>
      <dgm:spPr/>
      <dgm:t>
        <a:bodyPr/>
        <a:lstStyle/>
        <a:p>
          <a:endParaRPr lang="en-US"/>
        </a:p>
      </dgm:t>
    </dgm:pt>
    <dgm:pt modelId="{00310BE6-984B-4ED0-8C0E-F996D9FB1628}" type="pres">
      <dgm:prSet presAssocID="{1EC79A42-D610-4555-87B1-D359C4D4D5DD}" presName="diagram" presStyleCnt="0">
        <dgm:presLayoutVars>
          <dgm:dir/>
          <dgm:resizeHandles val="exact"/>
        </dgm:presLayoutVars>
      </dgm:prSet>
      <dgm:spPr/>
      <dgm:t>
        <a:bodyPr/>
        <a:lstStyle/>
        <a:p>
          <a:endParaRPr lang="en-IN"/>
        </a:p>
      </dgm:t>
    </dgm:pt>
    <dgm:pt modelId="{26121690-8052-46F2-AF28-20211664D982}" type="pres">
      <dgm:prSet presAssocID="{27B4A774-278A-4253-9841-C0D545F0FE9F}" presName="node" presStyleLbl="node1" presStyleIdx="0" presStyleCnt="7">
        <dgm:presLayoutVars>
          <dgm:bulletEnabled val="1"/>
        </dgm:presLayoutVars>
      </dgm:prSet>
      <dgm:spPr/>
      <dgm:t>
        <a:bodyPr/>
        <a:lstStyle/>
        <a:p>
          <a:endParaRPr lang="en-IN"/>
        </a:p>
      </dgm:t>
    </dgm:pt>
    <dgm:pt modelId="{15C10E5D-D591-466E-AB52-F5631AE89DFD}" type="pres">
      <dgm:prSet presAssocID="{C28885DA-7859-4890-AE5A-6EA84DB442F0}" presName="sibTrans" presStyleCnt="0"/>
      <dgm:spPr/>
    </dgm:pt>
    <dgm:pt modelId="{3DE9BF80-162C-44AF-A181-F99AB966F2FA}" type="pres">
      <dgm:prSet presAssocID="{0B40DA4B-A15F-4C0D-8BF5-73FC991CA5E9}" presName="node" presStyleLbl="node1" presStyleIdx="1" presStyleCnt="7">
        <dgm:presLayoutVars>
          <dgm:bulletEnabled val="1"/>
        </dgm:presLayoutVars>
      </dgm:prSet>
      <dgm:spPr/>
      <dgm:t>
        <a:bodyPr/>
        <a:lstStyle/>
        <a:p>
          <a:endParaRPr lang="en-IN"/>
        </a:p>
      </dgm:t>
    </dgm:pt>
    <dgm:pt modelId="{B71404DA-312B-4D44-B8A4-F666BD1F7CD7}" type="pres">
      <dgm:prSet presAssocID="{45CB1A75-3E5C-4525-8FF6-DF37CA0685C7}" presName="sibTrans" presStyleCnt="0"/>
      <dgm:spPr/>
    </dgm:pt>
    <dgm:pt modelId="{D8DA88E5-B71C-4B1C-B6AE-87A9AC5E213C}" type="pres">
      <dgm:prSet presAssocID="{F2B04ED1-3E4F-4BB8-B00E-C0D7A56AAF46}" presName="node" presStyleLbl="node1" presStyleIdx="2" presStyleCnt="7">
        <dgm:presLayoutVars>
          <dgm:bulletEnabled val="1"/>
        </dgm:presLayoutVars>
      </dgm:prSet>
      <dgm:spPr/>
      <dgm:t>
        <a:bodyPr/>
        <a:lstStyle/>
        <a:p>
          <a:endParaRPr lang="en-IN"/>
        </a:p>
      </dgm:t>
    </dgm:pt>
    <dgm:pt modelId="{7B4E7455-105D-44B0-9BCB-7785F0512ED3}" type="pres">
      <dgm:prSet presAssocID="{E59FAAA4-8FF6-4F7A-9B0D-801E5A49EFCC}" presName="sibTrans" presStyleCnt="0"/>
      <dgm:spPr/>
    </dgm:pt>
    <dgm:pt modelId="{2DF3AE63-BAB8-4A00-AEEE-EB47573EF045}" type="pres">
      <dgm:prSet presAssocID="{19ABBAC4-3A30-46F9-BA86-CB76867F9F2D}" presName="node" presStyleLbl="node1" presStyleIdx="3" presStyleCnt="7">
        <dgm:presLayoutVars>
          <dgm:bulletEnabled val="1"/>
        </dgm:presLayoutVars>
      </dgm:prSet>
      <dgm:spPr/>
      <dgm:t>
        <a:bodyPr/>
        <a:lstStyle/>
        <a:p>
          <a:endParaRPr lang="en-IN"/>
        </a:p>
      </dgm:t>
    </dgm:pt>
    <dgm:pt modelId="{840D4DDE-CD60-4AC6-B726-97BA68769461}" type="pres">
      <dgm:prSet presAssocID="{98EF6F6C-B438-49D6-B1D0-08F65080651C}" presName="sibTrans" presStyleCnt="0"/>
      <dgm:spPr/>
    </dgm:pt>
    <dgm:pt modelId="{86D88A88-BB30-4B4C-9F98-C65B58F22E54}" type="pres">
      <dgm:prSet presAssocID="{FF0C3AEF-097E-4195-B10D-97A03571EBC1}" presName="node" presStyleLbl="node1" presStyleIdx="4" presStyleCnt="7">
        <dgm:presLayoutVars>
          <dgm:bulletEnabled val="1"/>
        </dgm:presLayoutVars>
      </dgm:prSet>
      <dgm:spPr/>
      <dgm:t>
        <a:bodyPr/>
        <a:lstStyle/>
        <a:p>
          <a:endParaRPr lang="en-IN"/>
        </a:p>
      </dgm:t>
    </dgm:pt>
    <dgm:pt modelId="{926033EE-ECAE-43A2-85EA-03DE044C5076}" type="pres">
      <dgm:prSet presAssocID="{FBF1A7B0-51BC-4E77-97A5-4A036FDC2212}" presName="sibTrans" presStyleCnt="0"/>
      <dgm:spPr/>
    </dgm:pt>
    <dgm:pt modelId="{C7955692-523C-436C-BA1B-12A63FD08C26}" type="pres">
      <dgm:prSet presAssocID="{E68F912B-A6B2-41F3-9741-6C49E7879F59}" presName="node" presStyleLbl="node1" presStyleIdx="5" presStyleCnt="7">
        <dgm:presLayoutVars>
          <dgm:bulletEnabled val="1"/>
        </dgm:presLayoutVars>
      </dgm:prSet>
      <dgm:spPr/>
      <dgm:t>
        <a:bodyPr/>
        <a:lstStyle/>
        <a:p>
          <a:endParaRPr lang="en-IN"/>
        </a:p>
      </dgm:t>
    </dgm:pt>
    <dgm:pt modelId="{15B58BDE-4753-4106-9DC0-2D3415DB09EB}" type="pres">
      <dgm:prSet presAssocID="{08CD803C-302D-4CAB-B337-DF421FC76362}" presName="sibTrans" presStyleCnt="0"/>
      <dgm:spPr/>
    </dgm:pt>
    <dgm:pt modelId="{56EBC80E-7262-49FA-83EC-CFDAD35EEA88}" type="pres">
      <dgm:prSet presAssocID="{23590CAD-FCB2-48E9-85DD-40B8DB8E5DFB}" presName="node" presStyleLbl="node1" presStyleIdx="6" presStyleCnt="7">
        <dgm:presLayoutVars>
          <dgm:bulletEnabled val="1"/>
        </dgm:presLayoutVars>
      </dgm:prSet>
      <dgm:spPr/>
      <dgm:t>
        <a:bodyPr/>
        <a:lstStyle/>
        <a:p>
          <a:endParaRPr lang="en-IN"/>
        </a:p>
      </dgm:t>
    </dgm:pt>
  </dgm:ptLst>
  <dgm:cxnLst>
    <dgm:cxn modelId="{C1079209-1D1C-4F9A-A838-F7E28A1439EF}" type="presOf" srcId="{27B4A774-278A-4253-9841-C0D545F0FE9F}" destId="{26121690-8052-46F2-AF28-20211664D982}" srcOrd="0" destOrd="0" presId="urn:microsoft.com/office/officeart/2005/8/layout/default"/>
    <dgm:cxn modelId="{E432835A-80F5-4D58-BDF7-4AC1857105EC}" srcId="{1EC79A42-D610-4555-87B1-D359C4D4D5DD}" destId="{27B4A774-278A-4253-9841-C0D545F0FE9F}" srcOrd="0" destOrd="0" parTransId="{9ADC2169-0AE5-47D5-B54C-C786C615D8D8}" sibTransId="{C28885DA-7859-4890-AE5A-6EA84DB442F0}"/>
    <dgm:cxn modelId="{AD05FB75-0032-4FE4-9C42-DF5E0E134073}" type="presOf" srcId="{E68F912B-A6B2-41F3-9741-6C49E7879F59}" destId="{C7955692-523C-436C-BA1B-12A63FD08C26}" srcOrd="0" destOrd="0" presId="urn:microsoft.com/office/officeart/2005/8/layout/default"/>
    <dgm:cxn modelId="{712BC7D1-10B2-4716-97B4-E08F46E60FB1}" type="presOf" srcId="{F2B04ED1-3E4F-4BB8-B00E-C0D7A56AAF46}" destId="{D8DA88E5-B71C-4B1C-B6AE-87A9AC5E213C}" srcOrd="0" destOrd="0" presId="urn:microsoft.com/office/officeart/2005/8/layout/default"/>
    <dgm:cxn modelId="{44242F08-3E44-4F91-B5F4-A25AA333A214}" srcId="{1EC79A42-D610-4555-87B1-D359C4D4D5DD}" destId="{E68F912B-A6B2-41F3-9741-6C49E7879F59}" srcOrd="5" destOrd="0" parTransId="{D0BF5E6F-40AD-4CB9-A7F0-C9BBD38994AB}" sibTransId="{08CD803C-302D-4CAB-B337-DF421FC76362}"/>
    <dgm:cxn modelId="{BCA27E6F-A6CD-4398-B12A-9C1F0E182897}" type="presOf" srcId="{23590CAD-FCB2-48E9-85DD-40B8DB8E5DFB}" destId="{56EBC80E-7262-49FA-83EC-CFDAD35EEA88}" srcOrd="0" destOrd="0" presId="urn:microsoft.com/office/officeart/2005/8/layout/default"/>
    <dgm:cxn modelId="{867FCFC5-0C61-48D2-9917-EE9E2F2FC7BD}" type="presOf" srcId="{1EC79A42-D610-4555-87B1-D359C4D4D5DD}" destId="{00310BE6-984B-4ED0-8C0E-F996D9FB1628}" srcOrd="0" destOrd="0" presId="urn:microsoft.com/office/officeart/2005/8/layout/default"/>
    <dgm:cxn modelId="{C587DD8A-08C0-44C1-B29F-06963241983E}" type="presOf" srcId="{19ABBAC4-3A30-46F9-BA86-CB76867F9F2D}" destId="{2DF3AE63-BAB8-4A00-AEEE-EB47573EF045}" srcOrd="0" destOrd="0" presId="urn:microsoft.com/office/officeart/2005/8/layout/default"/>
    <dgm:cxn modelId="{82704A5A-A57A-4C76-AA86-7AED11070AA4}" type="presOf" srcId="{FF0C3AEF-097E-4195-B10D-97A03571EBC1}" destId="{86D88A88-BB30-4B4C-9F98-C65B58F22E54}" srcOrd="0" destOrd="0" presId="urn:microsoft.com/office/officeart/2005/8/layout/default"/>
    <dgm:cxn modelId="{DAECB67F-3A4D-4317-AF9C-695CA57C84B4}" srcId="{1EC79A42-D610-4555-87B1-D359C4D4D5DD}" destId="{19ABBAC4-3A30-46F9-BA86-CB76867F9F2D}" srcOrd="3" destOrd="0" parTransId="{7ECFF2B7-0E26-494B-8E9C-67B96CB47074}" sibTransId="{98EF6F6C-B438-49D6-B1D0-08F65080651C}"/>
    <dgm:cxn modelId="{C8B6374B-4258-4A56-B55D-C47D7A89A335}" srcId="{1EC79A42-D610-4555-87B1-D359C4D4D5DD}" destId="{0B40DA4B-A15F-4C0D-8BF5-73FC991CA5E9}" srcOrd="1" destOrd="0" parTransId="{FE91EB70-F311-4540-86EE-4F8931AFA18C}" sibTransId="{45CB1A75-3E5C-4525-8FF6-DF37CA0685C7}"/>
    <dgm:cxn modelId="{6B8720F9-4AF3-459E-9E91-DF1472E0614C}" srcId="{1EC79A42-D610-4555-87B1-D359C4D4D5DD}" destId="{F2B04ED1-3E4F-4BB8-B00E-C0D7A56AAF46}" srcOrd="2" destOrd="0" parTransId="{94019546-4DB7-49F4-9571-7B527F819442}" sibTransId="{E59FAAA4-8FF6-4F7A-9B0D-801E5A49EFCC}"/>
    <dgm:cxn modelId="{E701EF29-CB4E-45B2-8AC2-38C86B03F255}" srcId="{1EC79A42-D610-4555-87B1-D359C4D4D5DD}" destId="{FF0C3AEF-097E-4195-B10D-97A03571EBC1}" srcOrd="4" destOrd="0" parTransId="{5456FC7C-85A5-4AE9-B53B-C0DE3A0B05D6}" sibTransId="{FBF1A7B0-51BC-4E77-97A5-4A036FDC2212}"/>
    <dgm:cxn modelId="{7393B42E-5F67-4E87-99EC-6990EC8F4D5B}" type="presOf" srcId="{0B40DA4B-A15F-4C0D-8BF5-73FC991CA5E9}" destId="{3DE9BF80-162C-44AF-A181-F99AB966F2FA}" srcOrd="0" destOrd="0" presId="urn:microsoft.com/office/officeart/2005/8/layout/default"/>
    <dgm:cxn modelId="{7E4BBC89-B911-49D2-A03A-4DD4661A9F18}" srcId="{1EC79A42-D610-4555-87B1-D359C4D4D5DD}" destId="{23590CAD-FCB2-48E9-85DD-40B8DB8E5DFB}" srcOrd="6" destOrd="0" parTransId="{2B3B90CC-BE52-4B1D-B02D-84EFE271EE67}" sibTransId="{3D8C4058-DA90-4488-AE9D-2F9CD85FB211}"/>
    <dgm:cxn modelId="{1433AE5C-403B-4E1F-A4AE-2B2C3B3C0B8D}" type="presParOf" srcId="{00310BE6-984B-4ED0-8C0E-F996D9FB1628}" destId="{26121690-8052-46F2-AF28-20211664D982}" srcOrd="0" destOrd="0" presId="urn:microsoft.com/office/officeart/2005/8/layout/default"/>
    <dgm:cxn modelId="{D5FC87E7-E252-4A19-B2B2-CD45B0E06F31}" type="presParOf" srcId="{00310BE6-984B-4ED0-8C0E-F996D9FB1628}" destId="{15C10E5D-D591-466E-AB52-F5631AE89DFD}" srcOrd="1" destOrd="0" presId="urn:microsoft.com/office/officeart/2005/8/layout/default"/>
    <dgm:cxn modelId="{BDDE3C91-DE73-445D-A740-4BCD3B203D47}" type="presParOf" srcId="{00310BE6-984B-4ED0-8C0E-F996D9FB1628}" destId="{3DE9BF80-162C-44AF-A181-F99AB966F2FA}" srcOrd="2" destOrd="0" presId="urn:microsoft.com/office/officeart/2005/8/layout/default"/>
    <dgm:cxn modelId="{A71E6BE4-6090-4FD2-9E6E-8CE4476F055A}" type="presParOf" srcId="{00310BE6-984B-4ED0-8C0E-F996D9FB1628}" destId="{B71404DA-312B-4D44-B8A4-F666BD1F7CD7}" srcOrd="3" destOrd="0" presId="urn:microsoft.com/office/officeart/2005/8/layout/default"/>
    <dgm:cxn modelId="{23106EA8-4DEB-4ADA-956E-0291616E1680}" type="presParOf" srcId="{00310BE6-984B-4ED0-8C0E-F996D9FB1628}" destId="{D8DA88E5-B71C-4B1C-B6AE-87A9AC5E213C}" srcOrd="4" destOrd="0" presId="urn:microsoft.com/office/officeart/2005/8/layout/default"/>
    <dgm:cxn modelId="{D8CCE906-F07B-4603-AC26-9746D882D899}" type="presParOf" srcId="{00310BE6-984B-4ED0-8C0E-F996D9FB1628}" destId="{7B4E7455-105D-44B0-9BCB-7785F0512ED3}" srcOrd="5" destOrd="0" presId="urn:microsoft.com/office/officeart/2005/8/layout/default"/>
    <dgm:cxn modelId="{3414E7AD-6D0B-4583-9184-249ED385746C}" type="presParOf" srcId="{00310BE6-984B-4ED0-8C0E-F996D9FB1628}" destId="{2DF3AE63-BAB8-4A00-AEEE-EB47573EF045}" srcOrd="6" destOrd="0" presId="urn:microsoft.com/office/officeart/2005/8/layout/default"/>
    <dgm:cxn modelId="{061943E0-BDCF-42AF-BC25-B1495DB5B291}" type="presParOf" srcId="{00310BE6-984B-4ED0-8C0E-F996D9FB1628}" destId="{840D4DDE-CD60-4AC6-B726-97BA68769461}" srcOrd="7" destOrd="0" presId="urn:microsoft.com/office/officeart/2005/8/layout/default"/>
    <dgm:cxn modelId="{E2A31FFE-E00A-4580-B7CC-21DFBEC86EE8}" type="presParOf" srcId="{00310BE6-984B-4ED0-8C0E-F996D9FB1628}" destId="{86D88A88-BB30-4B4C-9F98-C65B58F22E54}" srcOrd="8" destOrd="0" presId="urn:microsoft.com/office/officeart/2005/8/layout/default"/>
    <dgm:cxn modelId="{F7A7DB96-909E-4046-B47D-513B56BF5B14}" type="presParOf" srcId="{00310BE6-984B-4ED0-8C0E-F996D9FB1628}" destId="{926033EE-ECAE-43A2-85EA-03DE044C5076}" srcOrd="9" destOrd="0" presId="urn:microsoft.com/office/officeart/2005/8/layout/default"/>
    <dgm:cxn modelId="{523F67BE-4099-481B-8DFC-93DE6FFED968}" type="presParOf" srcId="{00310BE6-984B-4ED0-8C0E-F996D9FB1628}" destId="{C7955692-523C-436C-BA1B-12A63FD08C26}" srcOrd="10" destOrd="0" presId="urn:microsoft.com/office/officeart/2005/8/layout/default"/>
    <dgm:cxn modelId="{D82C02B5-2D6B-4028-8317-82A3171E592F}" type="presParOf" srcId="{00310BE6-984B-4ED0-8C0E-F996D9FB1628}" destId="{15B58BDE-4753-4106-9DC0-2D3415DB09EB}" srcOrd="11" destOrd="0" presId="urn:microsoft.com/office/officeart/2005/8/layout/default"/>
    <dgm:cxn modelId="{0A39F95C-7D50-4E3B-8389-45F6941DFCC7}" type="presParOf" srcId="{00310BE6-984B-4ED0-8C0E-F996D9FB1628}" destId="{56EBC80E-7262-49FA-83EC-CFDAD35EEA8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CE708-1122-4264-A83F-FB7EE587D8E5}">
      <dsp:nvSpPr>
        <dsp:cNvPr id="0" name=""/>
        <dsp:cNvSpPr/>
      </dsp:nvSpPr>
      <dsp:spPr>
        <a:xfrm>
          <a:off x="0" y="29926"/>
          <a:ext cx="4013200" cy="334620"/>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a:t>Modify</a:t>
          </a:r>
          <a:r>
            <a:rPr lang="en-US" sz="1300" kern="1200" baseline="0" dirty="0"/>
            <a:t> VS 2017</a:t>
          </a:r>
          <a:endParaRPr lang="en-US" sz="1300" kern="1200" dirty="0"/>
        </a:p>
      </dsp:txBody>
      <dsp:txXfrm>
        <a:off x="16335" y="46261"/>
        <a:ext cx="3980530" cy="301950"/>
      </dsp:txXfrm>
    </dsp:sp>
    <dsp:sp modelId="{7D08E0A0-162B-402C-B5EB-964107F19278}">
      <dsp:nvSpPr>
        <dsp:cNvPr id="0" name=""/>
        <dsp:cNvSpPr/>
      </dsp:nvSpPr>
      <dsp:spPr>
        <a:xfrm>
          <a:off x="0" y="401986"/>
          <a:ext cx="4013200" cy="334620"/>
        </a:xfrm>
        <a:prstGeom prst="roundRect">
          <a:avLst/>
        </a:prstGeom>
        <a:solidFill>
          <a:schemeClr val="accent3">
            <a:hueOff val="-1398617"/>
            <a:satOff val="5676"/>
            <a:lumOff val="29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baseline="0" dirty="0"/>
            <a:t>Enable Light Weight Solution load</a:t>
          </a:r>
        </a:p>
      </dsp:txBody>
      <dsp:txXfrm>
        <a:off x="16335" y="418321"/>
        <a:ext cx="3980530" cy="301950"/>
      </dsp:txXfrm>
    </dsp:sp>
    <dsp:sp modelId="{FF2B878E-C6EF-49E6-BE58-59958B54D37C}">
      <dsp:nvSpPr>
        <dsp:cNvPr id="0" name=""/>
        <dsp:cNvSpPr/>
      </dsp:nvSpPr>
      <dsp:spPr>
        <a:xfrm>
          <a:off x="0" y="774046"/>
          <a:ext cx="4013200" cy="334620"/>
        </a:xfrm>
        <a:prstGeom prst="roundRect">
          <a:avLst/>
        </a:prstGeom>
        <a:solidFill>
          <a:schemeClr val="accent3">
            <a:hueOff val="-2797234"/>
            <a:satOff val="11352"/>
            <a:lumOff val="582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baseline="0" dirty="0"/>
            <a:t>Live Unit Testing</a:t>
          </a:r>
        </a:p>
      </dsp:txBody>
      <dsp:txXfrm>
        <a:off x="16335" y="790381"/>
        <a:ext cx="3980530" cy="301950"/>
      </dsp:txXfrm>
    </dsp:sp>
    <dsp:sp modelId="{F6E96FED-25A7-44F9-A119-8382A115CBB9}">
      <dsp:nvSpPr>
        <dsp:cNvPr id="0" name=""/>
        <dsp:cNvSpPr/>
      </dsp:nvSpPr>
      <dsp:spPr>
        <a:xfrm>
          <a:off x="0" y="1146106"/>
          <a:ext cx="4013200" cy="334620"/>
        </a:xfrm>
        <a:prstGeom prst="roundRect">
          <a:avLst/>
        </a:prstGeom>
        <a:solidFill>
          <a:schemeClr val="accent3">
            <a:hueOff val="-4195851"/>
            <a:satOff val="17028"/>
            <a:lumOff val="874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baseline="0" dirty="0"/>
            <a:t>Object Reference exception message – Finally Useful</a:t>
          </a:r>
        </a:p>
      </dsp:txBody>
      <dsp:txXfrm>
        <a:off x="16335" y="1162441"/>
        <a:ext cx="3980530" cy="301950"/>
      </dsp:txXfrm>
    </dsp:sp>
    <dsp:sp modelId="{E21BCD52-CE0B-4527-A06F-61BF2996063C}">
      <dsp:nvSpPr>
        <dsp:cNvPr id="0" name=""/>
        <dsp:cNvSpPr/>
      </dsp:nvSpPr>
      <dsp:spPr>
        <a:xfrm>
          <a:off x="0" y="1518166"/>
          <a:ext cx="4013200" cy="334620"/>
        </a:xfrm>
        <a:prstGeom prst="roundRect">
          <a:avLst/>
        </a:prstGeom>
        <a:solidFill>
          <a:schemeClr val="accent3">
            <a:hueOff val="-5594468"/>
            <a:satOff val="22703"/>
            <a:lumOff val="1165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baseline="0" dirty="0" smtClean="0"/>
            <a:t>Auto Complete Filter</a:t>
          </a:r>
          <a:endParaRPr lang="en-US" sz="1300" kern="1200" baseline="0" dirty="0"/>
        </a:p>
      </dsp:txBody>
      <dsp:txXfrm>
        <a:off x="16335" y="1534501"/>
        <a:ext cx="3980530" cy="301950"/>
      </dsp:txXfrm>
    </dsp:sp>
    <dsp:sp modelId="{B7A9BD00-CD4B-4000-8081-4949AA659BCA}">
      <dsp:nvSpPr>
        <dsp:cNvPr id="0" name=""/>
        <dsp:cNvSpPr/>
      </dsp:nvSpPr>
      <dsp:spPr>
        <a:xfrm>
          <a:off x="0" y="1890226"/>
          <a:ext cx="4013200" cy="334620"/>
        </a:xfrm>
        <a:prstGeom prst="roundRect">
          <a:avLst/>
        </a:prstGeom>
        <a:solidFill>
          <a:schemeClr val="accent3">
            <a:hueOff val="-6993084"/>
            <a:satOff val="28379"/>
            <a:lumOff val="1456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baseline="0" dirty="0"/>
            <a:t>Find all references</a:t>
          </a:r>
        </a:p>
      </dsp:txBody>
      <dsp:txXfrm>
        <a:off x="16335" y="1906561"/>
        <a:ext cx="3980530" cy="301950"/>
      </dsp:txXfrm>
    </dsp:sp>
    <dsp:sp modelId="{A5D0CA95-76B3-4020-9AEC-D03BBC904D63}">
      <dsp:nvSpPr>
        <dsp:cNvPr id="0" name=""/>
        <dsp:cNvSpPr/>
      </dsp:nvSpPr>
      <dsp:spPr>
        <a:xfrm>
          <a:off x="0" y="2262286"/>
          <a:ext cx="4013200" cy="334620"/>
        </a:xfrm>
        <a:prstGeom prst="roundRect">
          <a:avLst/>
        </a:prstGeom>
        <a:solidFill>
          <a:schemeClr val="accent3">
            <a:hueOff val="-8391702"/>
            <a:satOff val="34055"/>
            <a:lumOff val="1748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baseline="0"/>
            <a:t>Goto – Ctrl+T</a:t>
          </a:r>
        </a:p>
      </dsp:txBody>
      <dsp:txXfrm>
        <a:off x="16335" y="2278621"/>
        <a:ext cx="3980530" cy="301950"/>
      </dsp:txXfrm>
    </dsp:sp>
    <dsp:sp modelId="{C338CE23-B538-4CBF-B3E9-A8B9C7522172}">
      <dsp:nvSpPr>
        <dsp:cNvPr id="0" name=""/>
        <dsp:cNvSpPr/>
      </dsp:nvSpPr>
      <dsp:spPr>
        <a:xfrm>
          <a:off x="0" y="2634346"/>
          <a:ext cx="4013200" cy="334620"/>
        </a:xfrm>
        <a:prstGeom prst="roundRect">
          <a:avLst/>
        </a:prstGeom>
        <a:solidFill>
          <a:schemeClr val="accent3">
            <a:hueOff val="-9790318"/>
            <a:satOff val="39731"/>
            <a:lumOff val="2039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baseline="0" dirty="0"/>
            <a:t>.</a:t>
          </a:r>
          <a:r>
            <a:rPr lang="en-US" sz="1300" kern="1200" baseline="0" dirty="0" err="1"/>
            <a:t>Editorconfig</a:t>
          </a:r>
          <a:r>
            <a:rPr lang="en-US" sz="1300" kern="1200" baseline="0" dirty="0"/>
            <a:t> </a:t>
          </a:r>
        </a:p>
      </dsp:txBody>
      <dsp:txXfrm>
        <a:off x="16335" y="2650681"/>
        <a:ext cx="3980530" cy="301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1690-8052-46F2-AF28-20211664D982}">
      <dsp:nvSpPr>
        <dsp:cNvPr id="0" name=""/>
        <dsp:cNvSpPr/>
      </dsp:nvSpPr>
      <dsp:spPr>
        <a:xfrm>
          <a:off x="0" y="245321"/>
          <a:ext cx="1254125" cy="752475"/>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Tuples</a:t>
          </a:r>
          <a:endParaRPr lang="en-US" sz="1000" kern="1200" dirty="0"/>
        </a:p>
      </dsp:txBody>
      <dsp:txXfrm>
        <a:off x="0" y="245321"/>
        <a:ext cx="1254125" cy="752475"/>
      </dsp:txXfrm>
    </dsp:sp>
    <dsp:sp modelId="{3DE9BF80-162C-44AF-A181-F99AB966F2FA}">
      <dsp:nvSpPr>
        <dsp:cNvPr id="0" name=""/>
        <dsp:cNvSpPr/>
      </dsp:nvSpPr>
      <dsp:spPr>
        <a:xfrm>
          <a:off x="1379537" y="245321"/>
          <a:ext cx="1254125" cy="752475"/>
        </a:xfrm>
        <a:prstGeom prst="rect">
          <a:avLst/>
        </a:prstGeom>
        <a:solidFill>
          <a:schemeClr val="accent3">
            <a:hueOff val="-1631720"/>
            <a:satOff val="6622"/>
            <a:lumOff val="339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a:t>Out Variables</a:t>
          </a:r>
        </a:p>
      </dsp:txBody>
      <dsp:txXfrm>
        <a:off x="1379537" y="245321"/>
        <a:ext cx="1254125" cy="752475"/>
      </dsp:txXfrm>
    </dsp:sp>
    <dsp:sp modelId="{D8DA88E5-B71C-4B1C-B6AE-87A9AC5E213C}">
      <dsp:nvSpPr>
        <dsp:cNvPr id="0" name=""/>
        <dsp:cNvSpPr/>
      </dsp:nvSpPr>
      <dsp:spPr>
        <a:xfrm>
          <a:off x="2759075" y="245321"/>
          <a:ext cx="1254125" cy="752475"/>
        </a:xfrm>
        <a:prstGeom prst="rect">
          <a:avLst/>
        </a:prstGeom>
        <a:solidFill>
          <a:schemeClr val="accent3">
            <a:hueOff val="-3263439"/>
            <a:satOff val="13244"/>
            <a:lumOff val="679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a:t>Patterns</a:t>
          </a:r>
        </a:p>
      </dsp:txBody>
      <dsp:txXfrm>
        <a:off x="2759075" y="245321"/>
        <a:ext cx="1254125" cy="752475"/>
      </dsp:txXfrm>
    </dsp:sp>
    <dsp:sp modelId="{2DF3AE63-BAB8-4A00-AEEE-EB47573EF045}">
      <dsp:nvSpPr>
        <dsp:cNvPr id="0" name=""/>
        <dsp:cNvSpPr/>
      </dsp:nvSpPr>
      <dsp:spPr>
        <a:xfrm>
          <a:off x="0" y="1123208"/>
          <a:ext cx="1254125" cy="752475"/>
        </a:xfrm>
        <a:prstGeom prst="rect">
          <a:avLst/>
        </a:prstGeom>
        <a:solidFill>
          <a:schemeClr val="accent3">
            <a:hueOff val="-4895159"/>
            <a:satOff val="19866"/>
            <a:lumOff val="1019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a:t>Switch Statement with Patterns</a:t>
          </a:r>
        </a:p>
      </dsp:txBody>
      <dsp:txXfrm>
        <a:off x="0" y="1123208"/>
        <a:ext cx="1254125" cy="752475"/>
      </dsp:txXfrm>
    </dsp:sp>
    <dsp:sp modelId="{86D88A88-BB30-4B4C-9F98-C65B58F22E54}">
      <dsp:nvSpPr>
        <dsp:cNvPr id="0" name=""/>
        <dsp:cNvSpPr/>
      </dsp:nvSpPr>
      <dsp:spPr>
        <a:xfrm>
          <a:off x="1379537" y="1123209"/>
          <a:ext cx="1254125" cy="752475"/>
        </a:xfrm>
        <a:prstGeom prst="rect">
          <a:avLst/>
        </a:prstGeom>
        <a:solidFill>
          <a:schemeClr val="accent3">
            <a:hueOff val="-6526879"/>
            <a:satOff val="26487"/>
            <a:lumOff val="1359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a:t>Literal Improvement</a:t>
          </a:r>
        </a:p>
      </dsp:txBody>
      <dsp:txXfrm>
        <a:off x="1379537" y="1123209"/>
        <a:ext cx="1254125" cy="752475"/>
      </dsp:txXfrm>
    </dsp:sp>
    <dsp:sp modelId="{C7955692-523C-436C-BA1B-12A63FD08C26}">
      <dsp:nvSpPr>
        <dsp:cNvPr id="0" name=""/>
        <dsp:cNvSpPr/>
      </dsp:nvSpPr>
      <dsp:spPr>
        <a:xfrm>
          <a:off x="2759075" y="1123209"/>
          <a:ext cx="1254125" cy="752475"/>
        </a:xfrm>
        <a:prstGeom prst="rect">
          <a:avLst/>
        </a:prstGeom>
        <a:solidFill>
          <a:schemeClr val="accent3">
            <a:hueOff val="-8158598"/>
            <a:satOff val="33109"/>
            <a:lumOff val="1699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a:t>Expression Bodied members – Constructor and Finalizers</a:t>
          </a:r>
        </a:p>
      </dsp:txBody>
      <dsp:txXfrm>
        <a:off x="2759075" y="1123209"/>
        <a:ext cx="1254125" cy="752475"/>
      </dsp:txXfrm>
    </dsp:sp>
    <dsp:sp modelId="{56EBC80E-7262-49FA-83EC-CFDAD35EEA88}">
      <dsp:nvSpPr>
        <dsp:cNvPr id="0" name=""/>
        <dsp:cNvSpPr/>
      </dsp:nvSpPr>
      <dsp:spPr>
        <a:xfrm>
          <a:off x="1379537" y="2001096"/>
          <a:ext cx="1254125" cy="752475"/>
        </a:xfrm>
        <a:prstGeom prst="rect">
          <a:avLst/>
        </a:prstGeom>
        <a:solidFill>
          <a:schemeClr val="accent3">
            <a:hueOff val="-9790318"/>
            <a:satOff val="39731"/>
            <a:lumOff val="2039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a:t>Throw Expressions</a:t>
          </a:r>
        </a:p>
      </dsp:txBody>
      <dsp:txXfrm>
        <a:off x="1379537" y="2001096"/>
        <a:ext cx="1254125" cy="7524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62401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73885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a:t>
            </a:r>
            <a:r>
              <a:rPr lang="en-US" baseline="0" dirty="0"/>
              <a:t> VS 2017 – VS Installer in Search</a:t>
            </a:r>
          </a:p>
          <a:p>
            <a:r>
              <a:rPr lang="en-US" baseline="0" dirty="0"/>
              <a:t>Enable Light Weight Solution load – Tools-Options-Search for Lightweight-General</a:t>
            </a:r>
          </a:p>
          <a:p>
            <a:r>
              <a:rPr lang="en-US" baseline="0" dirty="0"/>
              <a:t>Live Unit Testing</a:t>
            </a:r>
          </a:p>
          <a:p>
            <a:r>
              <a:rPr lang="en-US" baseline="0" dirty="0"/>
              <a:t>Object Reference error and what element is null</a:t>
            </a:r>
          </a:p>
          <a:p>
            <a:r>
              <a:rPr lang="en-US" baseline="0" dirty="0"/>
              <a:t>Find all references</a:t>
            </a:r>
          </a:p>
          <a:p>
            <a:r>
              <a:rPr lang="en-US" baseline="0" dirty="0" err="1"/>
              <a:t>Goto</a:t>
            </a:r>
            <a:r>
              <a:rPr lang="en-US" baseline="0" dirty="0"/>
              <a:t> – </a:t>
            </a:r>
            <a:r>
              <a:rPr lang="en-US" baseline="0" dirty="0" err="1"/>
              <a:t>Ctrl+T</a:t>
            </a:r>
            <a:endParaRPr lang="en-US" baseline="0" dirty="0"/>
          </a:p>
          <a:p>
            <a:r>
              <a:rPr lang="en-US" baseline="0" dirty="0" err="1"/>
              <a:t>Editor.config</a:t>
            </a:r>
            <a:r>
              <a:rPr lang="en-US" baseline="0" dirty="0"/>
              <a: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495480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https://github.com/karthikeyanVK/GABSampleCI.git</a:t>
            </a:r>
          </a:p>
          <a:p>
            <a:r>
              <a:rPr lang="en-US" dirty="0" smtClean="0"/>
              <a:t>visualstudio.com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3927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1849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by creating a portable foundation that will work across many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34482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are going to talk through creating a cloud-supported application from the ground up stating with File-&gt;New Project.  We’ll see this architecture built up including shared UI with </a:t>
            </a:r>
            <a:r>
              <a:rPr lang="en-US" dirty="0" err="1"/>
              <a:t>Xamarin</a:t>
            </a:r>
            <a:r>
              <a:rPr lang="en-US" dirty="0"/>
              <a:t> Forms and Native UI on Android.</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54619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a:t>
            </a:r>
            <a:r>
              <a:rPr lang="en-US" baseline="0" dirty="0"/>
              <a:t> VS 2017 – VS Installer in Search</a:t>
            </a:r>
          </a:p>
          <a:p>
            <a:r>
              <a:rPr lang="en-US" baseline="0" dirty="0"/>
              <a:t>Enable Light Weight Solution load – Tools-Options-Search for Lightweight-General</a:t>
            </a:r>
          </a:p>
          <a:p>
            <a:r>
              <a:rPr lang="en-US" baseline="0" dirty="0"/>
              <a:t>Live Unit Testing</a:t>
            </a:r>
          </a:p>
          <a:p>
            <a:r>
              <a:rPr lang="en-US" baseline="0" dirty="0"/>
              <a:t>Object Reference error and what element is null</a:t>
            </a:r>
          </a:p>
          <a:p>
            <a:r>
              <a:rPr lang="en-US" baseline="0" dirty="0"/>
              <a:t>Find all </a:t>
            </a:r>
            <a:r>
              <a:rPr lang="en-US" baseline="0" dirty="0" smtClean="0"/>
              <a:t>references</a:t>
            </a:r>
          </a:p>
          <a:p>
            <a:r>
              <a:rPr lang="en-US" baseline="0" dirty="0" smtClean="0"/>
              <a:t>Auto Complete Filter</a:t>
            </a:r>
          </a:p>
          <a:p>
            <a:r>
              <a:rPr lang="en-US" baseline="0" dirty="0" smtClean="0"/>
              <a:t>Refactor to new file</a:t>
            </a:r>
          </a:p>
          <a:p>
            <a:r>
              <a:rPr lang="en-US" baseline="0" dirty="0" smtClean="0"/>
              <a:t>Suggestions</a:t>
            </a:r>
            <a:endParaRPr lang="en-US" baseline="0" dirty="0"/>
          </a:p>
          <a:p>
            <a:r>
              <a:rPr lang="en-US" baseline="0" dirty="0" err="1"/>
              <a:t>Goto</a:t>
            </a:r>
            <a:r>
              <a:rPr lang="en-US" baseline="0" dirty="0"/>
              <a:t> – </a:t>
            </a:r>
            <a:r>
              <a:rPr lang="en-US" baseline="0" dirty="0" err="1"/>
              <a:t>Ctrl+T</a:t>
            </a:r>
            <a:endParaRPr lang="en-US" baseline="0" dirty="0"/>
          </a:p>
          <a:p>
            <a:r>
              <a:rPr lang="en-US" baseline="0" dirty="0" err="1"/>
              <a:t>Editor.config</a:t>
            </a:r>
            <a:r>
              <a:rPr lang="en-US" baseline="0" dirty="0"/>
              <a: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7813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8616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16651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28532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05724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691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a:t>
            </a:r>
          </a:p>
          <a:p>
            <a:r>
              <a:rPr lang="en-US" baseline="0" dirty="0"/>
              <a:t>Out Variables</a:t>
            </a:r>
          </a:p>
          <a:p>
            <a:r>
              <a:rPr lang="en-US" baseline="0" dirty="0"/>
              <a:t>Patterns</a:t>
            </a:r>
          </a:p>
          <a:p>
            <a:r>
              <a:rPr lang="en-US" baseline="0" dirty="0"/>
              <a:t>Switch Statement with Patterns</a:t>
            </a:r>
          </a:p>
          <a:p>
            <a:r>
              <a:rPr lang="en-US" baseline="0" dirty="0"/>
              <a:t>Literal Improvement</a:t>
            </a:r>
          </a:p>
          <a:p>
            <a:r>
              <a:rPr lang="en-US" baseline="0" dirty="0"/>
              <a:t>Return by ref</a:t>
            </a:r>
          </a:p>
          <a:p>
            <a:r>
              <a:rPr lang="en-US" baseline="0" dirty="0"/>
              <a:t>Expression Bodied members – Constructor and Finalizers</a:t>
            </a:r>
          </a:p>
          <a:p>
            <a:r>
              <a:rPr lang="en-US" baseline="0" dirty="0"/>
              <a:t>Throw Expressions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8273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4/22/2017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VisualStudio2017Launch_KeynoteDemo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microsoft.github.io/almvm/labs/tfs/editorconfig/" TargetMode="External"/><Relationship Id="rId4" Type="http://schemas.openxmlformats.org/officeDocument/2006/relationships/hyperlink" Target="https://blogs.msdn.microsoft.com/dotnet/2016/08/24/whats-new-in-csharp-7-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 Studio 2017 Features</a:t>
            </a:r>
          </a:p>
        </p:txBody>
      </p:sp>
      <p:sp>
        <p:nvSpPr>
          <p:cNvPr id="3" name="Subtitle 2"/>
          <p:cNvSpPr>
            <a:spLocks noGrp="1"/>
          </p:cNvSpPr>
          <p:nvPr>
            <p:ph type="subTitle" idx="1"/>
          </p:nvPr>
        </p:nvSpPr>
        <p:spPr>
          <a:xfrm>
            <a:off x="1587194" y="4242118"/>
            <a:ext cx="9144000" cy="1655762"/>
          </a:xfrm>
        </p:spPr>
        <p:txBody>
          <a:bodyPr/>
          <a:lstStyle/>
          <a:p>
            <a:r>
              <a:rPr lang="en-US" dirty="0">
                <a:solidFill>
                  <a:srgbClr val="FFFF00"/>
                </a:solidFill>
              </a:rPr>
              <a:t>Karthikeyan VK</a:t>
            </a:r>
          </a:p>
          <a:p>
            <a:r>
              <a:rPr lang="en-US" dirty="0">
                <a:solidFill>
                  <a:srgbClr val="FFFF00"/>
                </a:solidFill>
              </a:rPr>
              <a:t>Web Application Architect</a:t>
            </a:r>
          </a:p>
          <a:p>
            <a:r>
              <a:rPr lang="en-US" dirty="0">
                <a:solidFill>
                  <a:srgbClr val="FFFF00"/>
                </a:solidFill>
              </a:rPr>
              <a:t>@Karthik3030</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472827" flipV="1">
            <a:off x="4855327" y="5188225"/>
            <a:ext cx="394956" cy="330945"/>
          </a:xfrm>
          <a:prstGeom prst="rect">
            <a:avLst/>
          </a:prstGeom>
        </p:spPr>
      </p:pic>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920" y="563563"/>
            <a:ext cx="9144000" cy="899477"/>
          </a:xfrm>
        </p:spPr>
        <p:txBody>
          <a:bodyPr>
            <a:normAutofit/>
          </a:bodyPr>
          <a:lstStyle/>
          <a:p>
            <a:r>
              <a:rPr lang="en-US" sz="3600" dirty="0"/>
              <a:t>C# Patterns =&gt; More Embodied Expression</a:t>
            </a:r>
          </a:p>
        </p:txBody>
      </p:sp>
      <p:pic>
        <p:nvPicPr>
          <p:cNvPr id="3" name="Picture 2"/>
          <p:cNvPicPr>
            <a:picLocks noChangeAspect="1"/>
          </p:cNvPicPr>
          <p:nvPr/>
        </p:nvPicPr>
        <p:blipFill>
          <a:blip r:embed="rId3"/>
          <a:stretch>
            <a:fillRect/>
          </a:stretch>
        </p:blipFill>
        <p:spPr>
          <a:xfrm>
            <a:off x="3081337" y="1614805"/>
            <a:ext cx="6029325" cy="1352550"/>
          </a:xfrm>
          <a:prstGeom prst="rect">
            <a:avLst/>
          </a:prstGeom>
        </p:spPr>
      </p:pic>
      <p:pic>
        <p:nvPicPr>
          <p:cNvPr id="4" name="Picture 3"/>
          <p:cNvPicPr>
            <a:picLocks noChangeAspect="1"/>
          </p:cNvPicPr>
          <p:nvPr/>
        </p:nvPicPr>
        <p:blipFill>
          <a:blip r:embed="rId4"/>
          <a:stretch>
            <a:fillRect/>
          </a:stretch>
        </p:blipFill>
        <p:spPr>
          <a:xfrm>
            <a:off x="2195195" y="3119120"/>
            <a:ext cx="8391525" cy="3486150"/>
          </a:xfrm>
          <a:prstGeom prst="rect">
            <a:avLst/>
          </a:prstGeom>
        </p:spPr>
      </p:pic>
    </p:spTree>
    <p:extLst>
      <p:ext uri="{BB962C8B-B14F-4D97-AF65-F5344CB8AC3E}">
        <p14:creationId xmlns:p14="http://schemas.microsoft.com/office/powerpoint/2010/main" val="4242231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920" y="563563"/>
            <a:ext cx="9144000" cy="899477"/>
          </a:xfrm>
        </p:spPr>
        <p:txBody>
          <a:bodyPr>
            <a:normAutofit/>
          </a:bodyPr>
          <a:lstStyle/>
          <a:p>
            <a:r>
              <a:rPr lang="en-US" sz="3600" dirty="0"/>
              <a:t>C# Patterns =&gt; Throw expressions</a:t>
            </a:r>
          </a:p>
        </p:txBody>
      </p:sp>
      <p:pic>
        <p:nvPicPr>
          <p:cNvPr id="3" name="Picture 2"/>
          <p:cNvPicPr>
            <a:picLocks noChangeAspect="1"/>
          </p:cNvPicPr>
          <p:nvPr/>
        </p:nvPicPr>
        <p:blipFill>
          <a:blip r:embed="rId3"/>
          <a:stretch>
            <a:fillRect/>
          </a:stretch>
        </p:blipFill>
        <p:spPr>
          <a:xfrm>
            <a:off x="2314575" y="2076450"/>
            <a:ext cx="7562850" cy="2705100"/>
          </a:xfrm>
          <a:prstGeom prst="rect">
            <a:avLst/>
          </a:prstGeom>
        </p:spPr>
      </p:pic>
    </p:spTree>
    <p:extLst>
      <p:ext uri="{BB962C8B-B14F-4D97-AF65-F5344CB8AC3E}">
        <p14:creationId xmlns:p14="http://schemas.microsoft.com/office/powerpoint/2010/main" val="90358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810" y="1341120"/>
            <a:ext cx="10515600" cy="1118235"/>
          </a:xfrm>
        </p:spPr>
        <p:txBody>
          <a:bodyPr>
            <a:normAutofit/>
          </a:bodyPr>
          <a:lstStyle/>
          <a:p>
            <a:r>
              <a:rPr lang="en-US" dirty="0"/>
              <a:t>		  </a:t>
            </a:r>
            <a:r>
              <a:rPr lang="en-US" sz="3600" dirty="0"/>
              <a:t>Demo – Docker Integration</a:t>
            </a:r>
          </a:p>
        </p:txBody>
      </p:sp>
    </p:spTree>
    <p:extLst>
      <p:ext uri="{BB962C8B-B14F-4D97-AF65-F5344CB8AC3E}">
        <p14:creationId xmlns:p14="http://schemas.microsoft.com/office/powerpoint/2010/main" val="226831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810" y="1341120"/>
            <a:ext cx="10515600" cy="1118235"/>
          </a:xfrm>
        </p:spPr>
        <p:txBody>
          <a:bodyPr>
            <a:normAutofit/>
          </a:bodyPr>
          <a:lstStyle/>
          <a:p>
            <a:r>
              <a:rPr lang="en-US" dirty="0"/>
              <a:t>		 </a:t>
            </a:r>
            <a:r>
              <a:rPr lang="en-US" sz="3600" dirty="0"/>
              <a:t>Demo – Visualstudio.com</a:t>
            </a:r>
          </a:p>
        </p:txBody>
      </p:sp>
    </p:spTree>
    <p:extLst>
      <p:ext uri="{BB962C8B-B14F-4D97-AF65-F5344CB8AC3E}">
        <p14:creationId xmlns:p14="http://schemas.microsoft.com/office/powerpoint/2010/main" val="1072852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1348105"/>
            <a:ext cx="10515600" cy="4351338"/>
          </a:xfrm>
        </p:spPr>
        <p:txBody>
          <a:bodyPr>
            <a:normAutofit/>
          </a:bodyPr>
          <a:lstStyle/>
          <a:p>
            <a:r>
              <a:rPr lang="en-US" sz="2400" dirty="0"/>
              <a:t>VS 2017 Keynote: </a:t>
            </a:r>
            <a:r>
              <a:rPr lang="en-US" sz="2400" dirty="0">
                <a:hlinkClick r:id="rId3"/>
              </a:rPr>
              <a:t>https://github.com/Microsoft/VisualStudio2017Launch_KeynoteDemos</a:t>
            </a:r>
            <a:endParaRPr lang="en-US" sz="2400" dirty="0"/>
          </a:p>
          <a:p>
            <a:r>
              <a:rPr lang="en-US" sz="2000" dirty="0"/>
              <a:t>C# 7 features:</a:t>
            </a:r>
            <a:r>
              <a:rPr lang="en-US" sz="2000" dirty="0">
                <a:hlinkClick r:id="rId4"/>
              </a:rPr>
              <a:t> https://blogs.msdn.microsoft.com/dotnet/2016/08/24/whats-new-in-csharp-7-0/</a:t>
            </a:r>
            <a:endParaRPr lang="en-US" sz="2000" dirty="0"/>
          </a:p>
          <a:p>
            <a:r>
              <a:rPr lang="en-US" sz="2000" dirty="0"/>
              <a:t>Editor </a:t>
            </a:r>
            <a:r>
              <a:rPr lang="en-US" sz="2000" dirty="0" err="1"/>
              <a:t>config</a:t>
            </a:r>
            <a:r>
              <a:rPr lang="en-US" sz="2000" dirty="0"/>
              <a:t> - </a:t>
            </a:r>
            <a:r>
              <a:rPr lang="en-US" sz="2000" dirty="0">
                <a:hlinkClick r:id="rId5"/>
              </a:rPr>
              <a:t>https://microsoft.github.io/almvm/labs/tfs/editorconfig/</a:t>
            </a:r>
            <a:endParaRPr lang="en-US" sz="2000" dirty="0"/>
          </a:p>
          <a:p>
            <a:r>
              <a:rPr lang="en-US" sz="2400" dirty="0"/>
              <a:t>C# 7 features:</a:t>
            </a:r>
            <a:r>
              <a:rPr lang="en-US" sz="2400" dirty="0">
                <a:hlinkClick r:id="rId4"/>
              </a:rPr>
              <a:t> https://blogs.msdn.microsoft.com/dotnet/2016/08/24/whats-new-in-csharp-7-0/</a:t>
            </a:r>
            <a:endParaRPr lang="en-US" sz="2400" dirty="0"/>
          </a:p>
          <a:p>
            <a:r>
              <a:rPr lang="en-US" sz="2400" dirty="0"/>
              <a:t>Editor </a:t>
            </a:r>
            <a:r>
              <a:rPr lang="en-US" sz="2400" dirty="0" err="1"/>
              <a:t>config</a:t>
            </a:r>
            <a:r>
              <a:rPr lang="en-US" sz="2400" dirty="0"/>
              <a:t>:</a:t>
            </a:r>
          </a:p>
          <a:p>
            <a:pPr marL="0" indent="0">
              <a:buNone/>
            </a:pPr>
            <a:r>
              <a:rPr lang="en-US" sz="2400" dirty="0"/>
              <a:t>  </a:t>
            </a:r>
            <a:r>
              <a:rPr lang="en-US" sz="2400" dirty="0">
                <a:hlinkClick r:id="rId5"/>
              </a:rPr>
              <a:t>https://microsoft.github.io/almvm/labs/tfs/editorconfig/</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9531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890" y="2865120"/>
            <a:ext cx="10515600" cy="1118235"/>
          </a:xfrm>
        </p:spPr>
        <p:txBody>
          <a:bodyPr/>
          <a:lstStyle/>
          <a:p>
            <a:r>
              <a:rPr lang="en-US" dirty="0"/>
              <a:t>				Thank You</a:t>
            </a:r>
          </a:p>
        </p:txBody>
      </p:sp>
      <p:sp>
        <p:nvSpPr>
          <p:cNvPr id="3" name="Subtitle 2"/>
          <p:cNvSpPr txBox="1">
            <a:spLocks/>
          </p:cNvSpPr>
          <p:nvPr/>
        </p:nvSpPr>
        <p:spPr>
          <a:xfrm>
            <a:off x="4968240" y="4080848"/>
            <a:ext cx="2895600" cy="6083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FFFF00"/>
                </a:solidFill>
              </a:rPr>
              <a:t>      @Karthik3030</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768" y="4080848"/>
            <a:ext cx="517752" cy="433839"/>
          </a:xfrm>
          <a:prstGeom prst="rect">
            <a:avLst/>
          </a:prstGeom>
        </p:spPr>
      </p:pic>
    </p:spTree>
    <p:extLst>
      <p:ext uri="{BB962C8B-B14F-4D97-AF65-F5344CB8AC3E}">
        <p14:creationId xmlns:p14="http://schemas.microsoft.com/office/powerpoint/2010/main" val="79550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89"/>
            <a:ext cx="10515600" cy="1325563"/>
          </a:xfrm>
        </p:spPr>
        <p:txBody>
          <a:bodyPr/>
          <a:lstStyle/>
          <a:p>
            <a:r>
              <a:rPr lang="en-US" dirty="0"/>
              <a:t>Visual Studio 2017 Features</a:t>
            </a:r>
          </a:p>
        </p:txBody>
      </p:sp>
      <p:sp>
        <p:nvSpPr>
          <p:cNvPr id="13" name="Content Placeholder 2"/>
          <p:cNvSpPr>
            <a:spLocks noGrp="1"/>
          </p:cNvSpPr>
          <p:nvPr>
            <p:ph sz="half" idx="1"/>
          </p:nvPr>
        </p:nvSpPr>
        <p:spPr>
          <a:xfrm>
            <a:off x="838200" y="1825625"/>
            <a:ext cx="9220200" cy="4493895"/>
          </a:xfrm>
        </p:spPr>
        <p:txBody>
          <a:bodyPr/>
          <a:lstStyle/>
          <a:p>
            <a:r>
              <a:rPr lang="en-US" dirty="0"/>
              <a:t>Faster &amp; Leaner</a:t>
            </a:r>
          </a:p>
          <a:p>
            <a:r>
              <a:rPr lang="en-US" dirty="0"/>
              <a:t>Live Unit testing</a:t>
            </a:r>
          </a:p>
          <a:p>
            <a:r>
              <a:rPr lang="en-US" dirty="0"/>
              <a:t>Latest useful Shortcuts</a:t>
            </a:r>
          </a:p>
          <a:p>
            <a:r>
              <a:rPr lang="en-US" dirty="0"/>
              <a:t>Code Analysis</a:t>
            </a:r>
          </a:p>
          <a:p>
            <a:r>
              <a:rPr lang="en-US" dirty="0"/>
              <a:t>C# 7 features</a:t>
            </a:r>
          </a:p>
          <a:p>
            <a:r>
              <a:rPr lang="en-US" dirty="0"/>
              <a:t>Docker Integration with VS</a:t>
            </a:r>
          </a:p>
          <a:p>
            <a:r>
              <a:rPr lang="en-US" dirty="0"/>
              <a:t>Visual studio.com – CI</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13593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810" y="1341120"/>
            <a:ext cx="10515600" cy="1118235"/>
          </a:xfrm>
        </p:spPr>
        <p:txBody>
          <a:bodyPr>
            <a:normAutofit/>
          </a:bodyPr>
          <a:lstStyle/>
          <a:p>
            <a:r>
              <a:rPr lang="en-US" dirty="0"/>
              <a:t>		  </a:t>
            </a:r>
            <a:r>
              <a:rPr lang="en-US" sz="3600" dirty="0"/>
              <a:t>Demo – Productivity Redefined</a:t>
            </a:r>
          </a:p>
        </p:txBody>
      </p:sp>
      <p:graphicFrame>
        <p:nvGraphicFramePr>
          <p:cNvPr id="7" name="Diagram 6"/>
          <p:cNvGraphicFramePr/>
          <p:nvPr>
            <p:extLst>
              <p:ext uri="{D42A27DB-BD31-4B8C-83A1-F6EECF244321}">
                <p14:modId xmlns:p14="http://schemas.microsoft.com/office/powerpoint/2010/main" val="366020148"/>
              </p:ext>
            </p:extLst>
          </p:nvPr>
        </p:nvGraphicFramePr>
        <p:xfrm>
          <a:off x="7691120" y="3078480"/>
          <a:ext cx="4013200" cy="2998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Inline imag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5226" y="3261311"/>
            <a:ext cx="5899112" cy="233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525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810" y="1341120"/>
            <a:ext cx="10515600" cy="1118235"/>
          </a:xfrm>
        </p:spPr>
        <p:txBody>
          <a:bodyPr>
            <a:normAutofit/>
          </a:bodyPr>
          <a:lstStyle/>
          <a:p>
            <a:r>
              <a:rPr lang="en-US" dirty="0"/>
              <a:t>		       </a:t>
            </a:r>
            <a:r>
              <a:rPr lang="en-US" sz="3600" dirty="0"/>
              <a:t>C# 7.0 New Features</a:t>
            </a:r>
          </a:p>
        </p:txBody>
      </p:sp>
      <p:graphicFrame>
        <p:nvGraphicFramePr>
          <p:cNvPr id="7" name="Diagram 6"/>
          <p:cNvGraphicFramePr/>
          <p:nvPr>
            <p:extLst>
              <p:ext uri="{D42A27DB-BD31-4B8C-83A1-F6EECF244321}">
                <p14:modId xmlns:p14="http://schemas.microsoft.com/office/powerpoint/2010/main" val="2718792192"/>
              </p:ext>
            </p:extLst>
          </p:nvPr>
        </p:nvGraphicFramePr>
        <p:xfrm>
          <a:off x="4144010" y="2459355"/>
          <a:ext cx="4013200" cy="2998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1069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99477"/>
          </a:xfrm>
        </p:spPr>
        <p:txBody>
          <a:bodyPr>
            <a:normAutofit/>
          </a:bodyPr>
          <a:lstStyle/>
          <a:p>
            <a:r>
              <a:rPr lang="en-US" sz="3600" dirty="0"/>
              <a:t>C# 7.0-Tuples</a:t>
            </a:r>
          </a:p>
        </p:txBody>
      </p:sp>
      <p:pic>
        <p:nvPicPr>
          <p:cNvPr id="15" name="Picture 14"/>
          <p:cNvPicPr>
            <a:picLocks noChangeAspect="1"/>
          </p:cNvPicPr>
          <p:nvPr/>
        </p:nvPicPr>
        <p:blipFill>
          <a:blip r:embed="rId3"/>
          <a:stretch>
            <a:fillRect/>
          </a:stretch>
        </p:blipFill>
        <p:spPr>
          <a:xfrm>
            <a:off x="2028825" y="2479675"/>
            <a:ext cx="8639175" cy="2609850"/>
          </a:xfrm>
          <a:prstGeom prst="rect">
            <a:avLst/>
          </a:prstGeom>
        </p:spPr>
      </p:pic>
    </p:spTree>
    <p:extLst>
      <p:ext uri="{BB962C8B-B14F-4D97-AF65-F5344CB8AC3E}">
        <p14:creationId xmlns:p14="http://schemas.microsoft.com/office/powerpoint/2010/main" val="1668169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715963"/>
            <a:ext cx="9144000" cy="899477"/>
          </a:xfrm>
        </p:spPr>
        <p:txBody>
          <a:bodyPr>
            <a:normAutofit/>
          </a:bodyPr>
          <a:lstStyle/>
          <a:p>
            <a:r>
              <a:rPr lang="en-US" sz="3600" dirty="0"/>
              <a:t>C# 7.0-Out Variables</a:t>
            </a:r>
          </a:p>
        </p:txBody>
      </p:sp>
      <p:pic>
        <p:nvPicPr>
          <p:cNvPr id="14" name="Picture 13"/>
          <p:cNvPicPr>
            <a:picLocks noChangeAspect="1"/>
          </p:cNvPicPr>
          <p:nvPr/>
        </p:nvPicPr>
        <p:blipFill>
          <a:blip r:embed="rId3"/>
          <a:stretch>
            <a:fillRect/>
          </a:stretch>
        </p:blipFill>
        <p:spPr>
          <a:xfrm>
            <a:off x="1916112" y="1716722"/>
            <a:ext cx="8562975" cy="4257675"/>
          </a:xfrm>
          <a:prstGeom prst="rect">
            <a:avLst/>
          </a:prstGeom>
        </p:spPr>
      </p:pic>
    </p:spTree>
    <p:extLst>
      <p:ext uri="{BB962C8B-B14F-4D97-AF65-F5344CB8AC3E}">
        <p14:creationId xmlns:p14="http://schemas.microsoft.com/office/powerpoint/2010/main" val="1012159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99477"/>
          </a:xfrm>
        </p:spPr>
        <p:txBody>
          <a:bodyPr>
            <a:normAutofit/>
          </a:bodyPr>
          <a:lstStyle/>
          <a:p>
            <a:r>
              <a:rPr lang="en-US" sz="3600" dirty="0"/>
              <a:t>C# Patterns =&gt; Test &amp; Extract</a:t>
            </a:r>
          </a:p>
        </p:txBody>
      </p:sp>
      <p:pic>
        <p:nvPicPr>
          <p:cNvPr id="3" name="Picture 2"/>
          <p:cNvPicPr>
            <a:picLocks noChangeAspect="1"/>
          </p:cNvPicPr>
          <p:nvPr/>
        </p:nvPicPr>
        <p:blipFill>
          <a:blip r:embed="rId3"/>
          <a:stretch>
            <a:fillRect/>
          </a:stretch>
        </p:blipFill>
        <p:spPr>
          <a:xfrm>
            <a:off x="1814512" y="2400300"/>
            <a:ext cx="8562975" cy="2057400"/>
          </a:xfrm>
          <a:prstGeom prst="rect">
            <a:avLst/>
          </a:prstGeom>
        </p:spPr>
      </p:pic>
    </p:spTree>
    <p:extLst>
      <p:ext uri="{BB962C8B-B14F-4D97-AF65-F5344CB8AC3E}">
        <p14:creationId xmlns:p14="http://schemas.microsoft.com/office/powerpoint/2010/main" val="2724736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920" y="563563"/>
            <a:ext cx="9144000" cy="899477"/>
          </a:xfrm>
        </p:spPr>
        <p:txBody>
          <a:bodyPr>
            <a:normAutofit/>
          </a:bodyPr>
          <a:lstStyle/>
          <a:p>
            <a:r>
              <a:rPr lang="en-US" sz="3600" dirty="0"/>
              <a:t>C# Patterns =&gt; Switch Cases…….</a:t>
            </a:r>
          </a:p>
        </p:txBody>
      </p:sp>
      <p:pic>
        <p:nvPicPr>
          <p:cNvPr id="4" name="Picture 3"/>
          <p:cNvPicPr>
            <a:picLocks noChangeAspect="1"/>
          </p:cNvPicPr>
          <p:nvPr/>
        </p:nvPicPr>
        <p:blipFill>
          <a:blip r:embed="rId3"/>
          <a:stretch>
            <a:fillRect/>
          </a:stretch>
        </p:blipFill>
        <p:spPr>
          <a:xfrm>
            <a:off x="1685925" y="1686560"/>
            <a:ext cx="9124950" cy="4676775"/>
          </a:xfrm>
          <a:prstGeom prst="rect">
            <a:avLst/>
          </a:prstGeom>
        </p:spPr>
      </p:pic>
    </p:spTree>
    <p:extLst>
      <p:ext uri="{BB962C8B-B14F-4D97-AF65-F5344CB8AC3E}">
        <p14:creationId xmlns:p14="http://schemas.microsoft.com/office/powerpoint/2010/main" val="1082013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920" y="563563"/>
            <a:ext cx="9144000" cy="899477"/>
          </a:xfrm>
        </p:spPr>
        <p:txBody>
          <a:bodyPr>
            <a:normAutofit/>
          </a:bodyPr>
          <a:lstStyle/>
          <a:p>
            <a:r>
              <a:rPr lang="en-US" sz="3600" dirty="0"/>
              <a:t>C# Patterns =&gt; Literal Improvements</a:t>
            </a:r>
          </a:p>
        </p:txBody>
      </p:sp>
      <p:pic>
        <p:nvPicPr>
          <p:cNvPr id="5" name="Picture 4"/>
          <p:cNvPicPr>
            <a:picLocks noChangeAspect="1"/>
          </p:cNvPicPr>
          <p:nvPr/>
        </p:nvPicPr>
        <p:blipFill>
          <a:blip r:embed="rId3"/>
          <a:stretch>
            <a:fillRect/>
          </a:stretch>
        </p:blipFill>
        <p:spPr>
          <a:xfrm>
            <a:off x="1979930" y="2096452"/>
            <a:ext cx="8801100" cy="1628775"/>
          </a:xfrm>
          <a:prstGeom prst="rect">
            <a:avLst/>
          </a:prstGeom>
        </p:spPr>
      </p:pic>
    </p:spTree>
    <p:extLst>
      <p:ext uri="{BB962C8B-B14F-4D97-AF65-F5344CB8AC3E}">
        <p14:creationId xmlns:p14="http://schemas.microsoft.com/office/powerpoint/2010/main" val="418741454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12016</TotalTime>
  <Words>502</Words>
  <Application>Microsoft Office PowerPoint</Application>
  <PresentationFormat>Widescreen</PresentationFormat>
  <Paragraphs>157</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Visual Studio 2017 Features</vt:lpstr>
      <vt:lpstr>Visual Studio 2017 Features</vt:lpstr>
      <vt:lpstr>    Demo – Productivity Redefined</vt:lpstr>
      <vt:lpstr>         C# 7.0 New Features</vt:lpstr>
      <vt:lpstr>C# 7.0-Tuples</vt:lpstr>
      <vt:lpstr>C# 7.0-Out Variables</vt:lpstr>
      <vt:lpstr>C# Patterns =&gt; Test &amp; Extract</vt:lpstr>
      <vt:lpstr>C# Patterns =&gt; Switch Cases…….</vt:lpstr>
      <vt:lpstr>C# Patterns =&gt; Literal Improvements</vt:lpstr>
      <vt:lpstr>C# Patterns =&gt; More Embodied Expression</vt:lpstr>
      <vt:lpstr>C# Patterns =&gt; Throw expressions</vt:lpstr>
      <vt:lpstr>    Demo – Docker Integration</vt:lpstr>
      <vt:lpstr>   Demo – Visualstudio.com</vt:lpstr>
      <vt:lpstr>Resources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Karthikeyan Kalaichelvan</cp:lastModifiedBy>
  <cp:revision>406</cp:revision>
  <dcterms:created xsi:type="dcterms:W3CDTF">2016-04-21T18:51:19Z</dcterms:created>
  <dcterms:modified xsi:type="dcterms:W3CDTF">2017-04-22T01:45:07Z</dcterms:modified>
</cp:coreProperties>
</file>