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karthikeyanau810021127701/karthikeyan"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a:solidFill>
                  <a:schemeClr val="accent1"/>
                </a:solidFill>
                <a:latin typeface="Arial"/>
                <a:ea typeface="Arial"/>
                <a:cs typeface="Arial"/>
                <a:sym typeface="Arial"/>
              </a:rPr>
              <a:t>An End-to-End Data Science Project with 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endParaRPr dirty="0"/>
          </a:p>
          <a:p>
            <a:pPr marL="0" marR="0" lvl="0" indent="0" algn="l" rtl="0">
              <a:spcBef>
                <a:spcPts val="0"/>
              </a:spcBef>
              <a:spcAft>
                <a:spcPts val="0"/>
              </a:spcAft>
              <a:buNone/>
            </a:pPr>
            <a:r>
              <a:rPr lang="en-US" sz="2000" b="1" dirty="0">
                <a:solidFill>
                  <a:srgbClr val="2F5496"/>
                </a:solidFill>
                <a:latin typeface="Arial"/>
                <a:ea typeface="Arial"/>
                <a:cs typeface="Arial"/>
                <a:sym typeface="Arial"/>
              </a:rPr>
              <a:t> </a:t>
            </a:r>
            <a:r>
              <a:rPr lang="en-US" sz="2000" b="1" dirty="0">
                <a:solidFill>
                  <a:srgbClr val="2F5496"/>
                </a:solidFill>
              </a:rPr>
              <a:t>KARTHIKEYAN T –au810021127701</a:t>
            </a:r>
            <a:endParaRPr sz="2000" b="1" dirty="0">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2192594"/>
            <a:ext cx="11152682" cy="55060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600"/>
              <a:buNone/>
            </a:pPr>
            <a:r>
              <a:rPr lang="en-IN" dirty="0">
                <a:hlinkClick r:id="rId3"/>
              </a:rPr>
              <a:t>https://github.com/karthikeyanau810021127701/karthikeyan</a:t>
            </a:r>
            <a:endParaRPr dirty="0"/>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4" name="Picture 3">
            <a:extLst>
              <a:ext uri="{FF2B5EF4-FFF2-40B4-BE49-F238E27FC236}">
                <a16:creationId xmlns:a16="http://schemas.microsoft.com/office/drawing/2014/main" id="{F820F5A8-B845-8B3F-AFED-06228E46CC65}"/>
              </a:ext>
            </a:extLst>
          </p:cNvPr>
          <p:cNvPicPr>
            <a:picLocks noChangeAspect="1"/>
          </p:cNvPicPr>
          <p:nvPr/>
        </p:nvPicPr>
        <p:blipFill>
          <a:blip r:embed="rId3"/>
          <a:stretch>
            <a:fillRect/>
          </a:stretch>
        </p:blipFill>
        <p:spPr>
          <a:xfrm>
            <a:off x="678426" y="1345238"/>
            <a:ext cx="11149781" cy="49463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560</Words>
  <Application>Microsoft Office PowerPoint</Application>
  <PresentationFormat>Widescreen</PresentationFormat>
  <Paragraphs>48</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cp:lastModifiedBy>Sasidhar1608@outlook.com</cp:lastModifiedBy>
  <cp:revision>4</cp:revision>
  <dcterms:modified xsi:type="dcterms:W3CDTF">2024-04-25T15:15:43Z</dcterms:modified>
</cp:coreProperties>
</file>