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94" r:id="rId2"/>
    <p:sldId id="257" r:id="rId3"/>
    <p:sldId id="258" r:id="rId4"/>
    <p:sldId id="259" r:id="rId5"/>
    <p:sldId id="260" r:id="rId6"/>
    <p:sldId id="269" r:id="rId7"/>
    <p:sldId id="291" r:id="rId8"/>
    <p:sldId id="295" r:id="rId9"/>
    <p:sldId id="290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3" d="100"/>
          <a:sy n="53" d="100"/>
        </p:scale>
        <p:origin x="-354" y="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4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25800" y="6629400"/>
            <a:ext cx="7200900" cy="2413000"/>
          </a:xfrm>
        </p:spPr>
        <p:txBody>
          <a:bodyPr/>
          <a:lstStyle/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US" b="1" dirty="0" smtClean="0">
                <a:solidFill>
                  <a:schemeClr val="bg1"/>
                </a:solidFill>
              </a:rPr>
              <a:t>US H1B Visa File Case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by </a:t>
            </a:r>
            <a:r>
              <a:rPr lang="en-US" b="1" dirty="0" err="1" smtClean="0">
                <a:solidFill>
                  <a:schemeClr val="bg1"/>
                </a:solidFill>
              </a:rPr>
              <a:t>Karthikeyan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Balusamy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INSAID\Project\visa\bann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799" y="762000"/>
            <a:ext cx="11887201" cy="50292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Project Overview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"US H1B Visa dataset has extracted from US Department of </a:t>
            </a:r>
            <a:r>
              <a:rPr lang="en-US" dirty="0" err="1" smtClean="0">
                <a:solidFill>
                  <a:schemeClr val="bg1"/>
                </a:solidFill>
              </a:rPr>
              <a:t>labour</a:t>
            </a:r>
            <a:r>
              <a:rPr lang="en-US" dirty="0" smtClean="0">
                <a:solidFill>
                  <a:schemeClr val="bg1"/>
                </a:solidFill>
              </a:rPr>
              <a:t> Employment site. This public disclosure file contains 2009 year data about the US employers who employed foreign workers and also the details related to their H1B petition"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dirty="0" smtClean="0"/>
              <a:t>Visa applied by each H1B Category</a:t>
            </a:r>
            <a:endParaRPr sz="4400"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6985000" cy="42291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Data in depth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2438400"/>
            <a:ext cx="660023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92200" y="8534400"/>
            <a:ext cx="61722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pt-BR" dirty="0" smtClean="0"/>
              <a:t>H1B 97% E3 Australian 1.8% </a:t>
            </a:r>
          </a:p>
          <a:p>
            <a:r>
              <a:rPr lang="pt-BR" dirty="0" smtClean="0"/>
              <a:t>H1B1 Singapore 0.306% H1B1 Chile 0.25%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0200" y="3733800"/>
            <a:ext cx="4419600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Observation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  <a:p>
            <a:pPr algn="just"/>
            <a:r>
              <a:rPr lang="en-US" dirty="0" smtClean="0"/>
              <a:t>It can be inferred from the plot that the </a:t>
            </a:r>
            <a:r>
              <a:rPr lang="en-US" b="1" dirty="0" smtClean="0"/>
              <a:t>97%</a:t>
            </a:r>
            <a:r>
              <a:rPr lang="en-US" dirty="0" smtClean="0"/>
              <a:t> of Visa are applied for H1B. Other visa categories are less than 2%. It indicates that most of the visa are applied for H1B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venue Stre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b="1" dirty="0" smtClean="0"/>
              <a:t>Top 20 Employer applied for H1B Visa</a:t>
            </a:r>
            <a:endParaRPr sz="4400" dirty="0"/>
          </a:p>
        </p:txBody>
      </p:sp>
      <p:sp>
        <p:nvSpPr>
          <p:cNvPr id="143" name="Mortgages and Home Equity Loan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60960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Problem statement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2129116"/>
            <a:ext cx="5715000" cy="746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502400" y="4038600"/>
            <a:ext cx="6096000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Observation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spc="0" normalizeH="0" baseline="0" dirty="0" smtClean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  <a:p>
            <a:pPr algn="just"/>
            <a:r>
              <a:rPr lang="en-US" dirty="0" smtClean="0"/>
              <a:t>Microsoft is the top company applied for H1B Visa, followed by CTS, PATNI, IBM &amp; Infosys. As opposed to other industry, IT companies are the topper in applying for the visa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b="1" dirty="0" smtClean="0"/>
              <a:t>Top Jobs applied for H1B Visa</a:t>
            </a: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2057400"/>
            <a:ext cx="6705600" cy="744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950200" y="3810000"/>
            <a:ext cx="4648200" cy="4165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Observation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  <a:p>
            <a:pPr algn="just"/>
            <a:r>
              <a:rPr lang="en-US" dirty="0" smtClean="0"/>
              <a:t>It has been observed that Programmer Analyst job is the most applied job for the H1B visa, followed by </a:t>
            </a:r>
          </a:p>
          <a:p>
            <a:pPr algn="just"/>
            <a:r>
              <a:rPr lang="en-US" dirty="0" smtClean="0"/>
              <a:t>Software Engineer, Computer Programmer, System Analyst, Assistant Professor. It clearly indicates that more jobs demand for Software industry.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dirty="0" smtClean="0"/>
              <a:t>Top Salaried Jobs</a:t>
            </a:r>
            <a:endParaRPr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6959600" y="3810000"/>
            <a:ext cx="5410200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Observation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algn="just"/>
            <a:r>
              <a:rPr lang="en-US" dirty="0" smtClean="0"/>
              <a:t>System Analyst, Research Worker are the top most paid job in US. Followed by Sr. Applications Engineer, Sr. Software Engineer, Computer Support Specialist.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2286000"/>
            <a:ext cx="6324600" cy="7365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b="1" dirty="0" smtClean="0"/>
              <a:t>Approval Status by Visa Type</a:t>
            </a:r>
            <a:endParaRPr lang="en-US" sz="4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2286000"/>
            <a:ext cx="8153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864600" y="3581400"/>
            <a:ext cx="3810000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Observation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algn="just"/>
            <a:r>
              <a:rPr lang="en-US" dirty="0" smtClean="0"/>
              <a:t>Rejected Visas are in H1B Visa category, other visa types such as Australian; H-1B1 Chile, H-1B1 Singapore have no rejection. Less than 1% of visa has been rejected.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93779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b="1" dirty="0" smtClean="0"/>
              <a:t>Employee Preferred City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636000" y="3581400"/>
            <a:ext cx="4038600" cy="4903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Observation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  <a:p>
            <a:pPr algn="just"/>
            <a:r>
              <a:rPr lang="en-US" dirty="0" smtClean="0"/>
              <a:t>Most of the workers (around </a:t>
            </a:r>
            <a:r>
              <a:rPr lang="en-US" b="1" dirty="0" smtClean="0"/>
              <a:t>50%</a:t>
            </a:r>
            <a:r>
              <a:rPr lang="en-US" dirty="0" smtClean="0"/>
              <a:t>) prefers to work in </a:t>
            </a:r>
            <a:r>
              <a:rPr lang="en-US" b="1" dirty="0" smtClean="0"/>
              <a:t>New York</a:t>
            </a:r>
            <a:r>
              <a:rPr lang="en-US" dirty="0" smtClean="0"/>
              <a:t> city.</a:t>
            </a:r>
          </a:p>
          <a:p>
            <a:pPr algn="just"/>
            <a:r>
              <a:rPr lang="en-US" dirty="0" smtClean="0"/>
              <a:t>Next 50% of the people prefers the below cities: Houston (18%), Chicago (12%), Redmond (11%) &amp; Atlanta (10%)</a:t>
            </a:r>
          </a:p>
          <a:p>
            <a:pPr algn="just"/>
            <a:r>
              <a:rPr lang="en-US" dirty="0" smtClean="0"/>
              <a:t>Overall, New York stands in top, while comparing to other cites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2438400"/>
            <a:ext cx="7844992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493779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Conclusion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209793"/>
            <a:ext cx="11988800" cy="6369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400" dirty="0" smtClean="0"/>
              <a:t>H1B Visa petition analysis helps us to know the Visa Approval/Rejection rate, Demand on Jobs, Highly paid salary on Jobs, Top recruiters &amp; Employee preferred city.</a:t>
            </a:r>
          </a:p>
          <a:p>
            <a:r>
              <a:rPr lang="en-US" sz="2400" dirty="0" smtClean="0"/>
              <a:t>From the overall Visa application received, </a:t>
            </a:r>
            <a:r>
              <a:rPr lang="en-US" sz="2400" b="1" dirty="0" smtClean="0"/>
              <a:t>97%</a:t>
            </a:r>
            <a:r>
              <a:rPr lang="en-US" sz="2400" dirty="0" smtClean="0"/>
              <a:t> of the Visas are applied for </a:t>
            </a:r>
            <a:r>
              <a:rPr lang="en-US" sz="2400" b="1" dirty="0" smtClean="0"/>
              <a:t>H1B</a:t>
            </a:r>
            <a:r>
              <a:rPr lang="en-US" sz="2400" dirty="0" smtClean="0"/>
              <a:t>. </a:t>
            </a:r>
            <a:r>
              <a:rPr lang="en-US" sz="2400" b="1" dirty="0" smtClean="0"/>
              <a:t>1%</a:t>
            </a:r>
            <a:r>
              <a:rPr lang="en-US" sz="2400" dirty="0" smtClean="0"/>
              <a:t> of the visa has been rejected in H1B category. Other visa type have no rejection.</a:t>
            </a:r>
          </a:p>
          <a:p>
            <a:r>
              <a:rPr lang="en-US" sz="2400" b="1" dirty="0" smtClean="0"/>
              <a:t>Top Recruiters</a:t>
            </a:r>
            <a:r>
              <a:rPr lang="en-US" sz="2400" dirty="0" smtClean="0"/>
              <a:t>: Microsoft, CTS, PATNI, IBM, Infosys</a:t>
            </a:r>
          </a:p>
          <a:p>
            <a:r>
              <a:rPr lang="en-US" sz="2400" b="1" dirty="0" smtClean="0"/>
              <a:t>Top Jobs applied for visa</a:t>
            </a:r>
            <a:r>
              <a:rPr lang="en-US" sz="2400" dirty="0" smtClean="0"/>
              <a:t>: Program Analyst, Software Engineer, Computer Programmer, System Analyst, Ass Professor</a:t>
            </a:r>
          </a:p>
          <a:p>
            <a:r>
              <a:rPr lang="en-US" sz="2400" b="1" dirty="0" smtClean="0"/>
              <a:t>Top Salaried Jobs</a:t>
            </a:r>
            <a:r>
              <a:rPr lang="en-US" sz="2400" dirty="0" smtClean="0"/>
              <a:t> : System Analyst, Research Worker</a:t>
            </a:r>
          </a:p>
          <a:p>
            <a:r>
              <a:rPr lang="en-US" sz="2400" dirty="0" smtClean="0"/>
              <a:t>IT Industry is the top in Salary, Demand and recruiters as opposed to other industry.</a:t>
            </a:r>
          </a:p>
          <a:p>
            <a:r>
              <a:rPr lang="en-US" sz="2400" dirty="0" smtClean="0"/>
              <a:t>Based on the result, this certainly helps the US Job workers to make a decision on the above data.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533684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408</Words>
  <Application>Microsoft Office PowerPoint</Application>
  <PresentationFormat>Custom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New_Template4</vt:lpstr>
      <vt:lpstr>US H1B Visa File Case  by Karthikeyan Balusamy</vt:lpstr>
      <vt:lpstr>Project Overview</vt:lpstr>
      <vt:lpstr>Visa applied by each H1B Category</vt:lpstr>
      <vt:lpstr>Top 20 Employer applied for H1B Visa</vt:lpstr>
      <vt:lpstr>Top Jobs applied for H1B Visa</vt:lpstr>
      <vt:lpstr>Top Salaried Jobs</vt:lpstr>
      <vt:lpstr>Approval Status by Visa Type</vt:lpstr>
      <vt:lpstr>Employee Preferred City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lenovo</cp:lastModifiedBy>
  <cp:revision>13</cp:revision>
  <dcterms:modified xsi:type="dcterms:W3CDTF">2019-03-16T13:58:10Z</dcterms:modified>
</cp:coreProperties>
</file>