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9D-1B86-4A15-A439-6F43E5E9E0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D1C2-80ED-456C-B2AB-E4D7BB72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9D-1B86-4A15-A439-6F43E5E9E0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D1C2-80ED-456C-B2AB-E4D7BB72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9D-1B86-4A15-A439-6F43E5E9E0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D1C2-80ED-456C-B2AB-E4D7BB72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9D-1B86-4A15-A439-6F43E5E9E0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D1C2-80ED-456C-B2AB-E4D7BB72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9D-1B86-4A15-A439-6F43E5E9E0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D1C2-80ED-456C-B2AB-E4D7BB72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9D-1B86-4A15-A439-6F43E5E9E0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D1C2-80ED-456C-B2AB-E4D7BB72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9D-1B86-4A15-A439-6F43E5E9E0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D1C2-80ED-456C-B2AB-E4D7BB72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9D-1B86-4A15-A439-6F43E5E9E0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D1C2-80ED-456C-B2AB-E4D7BB72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9D-1B86-4A15-A439-6F43E5E9E0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D1C2-80ED-456C-B2AB-E4D7BB72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9D-1B86-4A15-A439-6F43E5E9E0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D1C2-80ED-456C-B2AB-E4D7BB72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99D-1B86-4A15-A439-6F43E5E9E0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D1C2-80ED-456C-B2AB-E4D7BB72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B99D-1B86-4A15-A439-6F43E5E9E0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D1C2-80ED-456C-B2AB-E4D7BB7283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2979762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FF0000"/>
                </a:solidFill>
              </a:rPr>
              <a:t>Project title: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Youtube</a:t>
            </a:r>
            <a:r>
              <a:rPr lang="en-GB" dirty="0" smtClean="0">
                <a:solidFill>
                  <a:schemeClr val="tx1"/>
                </a:solidFill>
              </a:rPr>
              <a:t> data harvesting &amp; warehousing using </a:t>
            </a:r>
            <a:r>
              <a:rPr lang="en-GB" dirty="0" err="1" smtClean="0">
                <a:solidFill>
                  <a:schemeClr val="tx1"/>
                </a:solidFill>
              </a:rPr>
              <a:t>streamlit</a:t>
            </a:r>
            <a:r>
              <a:rPr lang="en-GB" dirty="0" smtClean="0">
                <a:solidFill>
                  <a:schemeClr val="tx1"/>
                </a:solidFill>
              </a:rPr>
              <a:t> , </a:t>
            </a:r>
            <a:r>
              <a:rPr lang="en-GB" dirty="0" err="1" smtClean="0">
                <a:solidFill>
                  <a:schemeClr val="tx1"/>
                </a:solidFill>
              </a:rPr>
              <a:t>mongodb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mysql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GB" dirty="0" smtClean="0">
                <a:solidFill>
                  <a:schemeClr val="accent2"/>
                </a:solidFill>
              </a:rPr>
              <a:t>Overview</a:t>
            </a:r>
            <a:r>
              <a:rPr lang="en-GB" dirty="0" smtClean="0"/>
              <a:t> : </a:t>
            </a:r>
            <a:r>
              <a:rPr lang="en-GB" dirty="0"/>
              <a:t>This project is a Python script that retrieves channel, playlist, video, and comment data from the YouTube API and migrates it to a </a:t>
            </a:r>
            <a:r>
              <a:rPr lang="en-GB" dirty="0" err="1"/>
              <a:t>MongoDB</a:t>
            </a:r>
            <a:r>
              <a:rPr lang="en-GB" dirty="0"/>
              <a:t> collection </a:t>
            </a:r>
            <a:r>
              <a:rPr lang="en-GB" dirty="0" smtClean="0"/>
              <a:t>and using </a:t>
            </a:r>
            <a:r>
              <a:rPr lang="en-GB" dirty="0"/>
              <a:t>a </a:t>
            </a:r>
            <a:r>
              <a:rPr lang="en-GB" dirty="0" err="1"/>
              <a:t>MySQL</a:t>
            </a:r>
            <a:r>
              <a:rPr lang="en-GB" dirty="0"/>
              <a:t> database</a:t>
            </a:r>
            <a:r>
              <a:rPr lang="en-GB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>
                <a:solidFill>
                  <a:schemeClr val="accent2"/>
                </a:solidFill>
              </a:rPr>
              <a:t>Prerequisites:</a:t>
            </a:r>
          </a:p>
          <a:p>
            <a:r>
              <a:rPr lang="en-GB" dirty="0"/>
              <a:t>Before running the script, make sure you have:</a:t>
            </a:r>
          </a:p>
          <a:p>
            <a:r>
              <a:rPr lang="en-GB" dirty="0" smtClean="0"/>
              <a:t>The </a:t>
            </a:r>
            <a:r>
              <a:rPr lang="en-GB" dirty="0"/>
              <a:t>required Python libraries installed: </a:t>
            </a:r>
            <a:r>
              <a:rPr lang="en-GB" dirty="0" err="1"/>
              <a:t>google</a:t>
            </a:r>
            <a:r>
              <a:rPr lang="en-GB" dirty="0"/>
              <a:t>-</a:t>
            </a:r>
            <a:r>
              <a:rPr lang="en-GB" dirty="0" err="1"/>
              <a:t>api</a:t>
            </a:r>
            <a:r>
              <a:rPr lang="en-GB" dirty="0"/>
              <a:t>-python-client, </a:t>
            </a:r>
            <a:r>
              <a:rPr lang="en-GB" dirty="0" err="1"/>
              <a:t>streamlit</a:t>
            </a:r>
            <a:r>
              <a:rPr lang="en-GB" dirty="0"/>
              <a:t>, </a:t>
            </a:r>
            <a:r>
              <a:rPr lang="en-GB" dirty="0" err="1"/>
              <a:t>pymongo</a:t>
            </a:r>
            <a:r>
              <a:rPr lang="en-GB" dirty="0"/>
              <a:t>, </a:t>
            </a:r>
            <a:r>
              <a:rPr lang="en-GB" dirty="0" err="1"/>
              <a:t>mysql</a:t>
            </a:r>
            <a:r>
              <a:rPr lang="en-GB" dirty="0"/>
              <a:t>-connector-python, pandas</a:t>
            </a:r>
          </a:p>
          <a:p>
            <a:pPr>
              <a:buNone/>
            </a:pPr>
            <a:endParaRPr lang="en-GB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0"/>
            <a:ext cx="8964488" cy="710140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Set up:</a:t>
            </a:r>
          </a:p>
          <a:p>
            <a:pPr>
              <a:buNone/>
            </a:pPr>
            <a:r>
              <a:rPr lang="en-GB" dirty="0" smtClean="0"/>
              <a:t>1</a:t>
            </a:r>
            <a:r>
              <a:rPr lang="en-GB" dirty="0" smtClean="0">
                <a:solidFill>
                  <a:schemeClr val="accent3"/>
                </a:solidFill>
              </a:rPr>
              <a:t> .</a:t>
            </a:r>
            <a:r>
              <a:rPr lang="en-GB" dirty="0" smtClean="0"/>
              <a:t>Clone </a:t>
            </a:r>
            <a:r>
              <a:rPr lang="en-GB" dirty="0"/>
              <a:t>the repository to your local machine.</a:t>
            </a:r>
          </a:p>
          <a:p>
            <a:pPr>
              <a:buNone/>
            </a:pPr>
            <a:r>
              <a:rPr lang="en-GB" dirty="0" smtClean="0"/>
              <a:t>2.Install </a:t>
            </a:r>
            <a:r>
              <a:rPr lang="en-GB" dirty="0"/>
              <a:t>the required Python libraries by running the following command:</a:t>
            </a:r>
          </a:p>
          <a:p>
            <a:r>
              <a:rPr lang="en-GB" dirty="0"/>
              <a:t>pip install </a:t>
            </a:r>
            <a:r>
              <a:rPr lang="en-GB" dirty="0" err="1"/>
              <a:t>google</a:t>
            </a:r>
            <a:r>
              <a:rPr lang="en-GB" dirty="0"/>
              <a:t>-</a:t>
            </a:r>
            <a:r>
              <a:rPr lang="en-GB" dirty="0" err="1"/>
              <a:t>api</a:t>
            </a:r>
            <a:r>
              <a:rPr lang="en-GB" dirty="0"/>
              <a:t>-python-client </a:t>
            </a:r>
            <a:r>
              <a:rPr lang="en-GB" dirty="0" err="1"/>
              <a:t>streamlit</a:t>
            </a:r>
            <a:r>
              <a:rPr lang="en-GB" dirty="0"/>
              <a:t> </a:t>
            </a:r>
            <a:r>
              <a:rPr lang="en-GB" dirty="0" err="1"/>
              <a:t>pymongo</a:t>
            </a:r>
            <a:r>
              <a:rPr lang="en-GB" dirty="0"/>
              <a:t> </a:t>
            </a:r>
            <a:r>
              <a:rPr lang="en-GB" dirty="0" err="1"/>
              <a:t>mysql</a:t>
            </a:r>
            <a:r>
              <a:rPr lang="en-GB" dirty="0"/>
              <a:t>-connector-python pandas</a:t>
            </a:r>
          </a:p>
          <a:p>
            <a:pPr>
              <a:buNone/>
            </a:pPr>
            <a:r>
              <a:rPr lang="en-GB" dirty="0" smtClean="0"/>
              <a:t>3.Set </a:t>
            </a:r>
            <a:r>
              <a:rPr lang="en-GB" dirty="0"/>
              <a:t>up authentication:</a:t>
            </a:r>
          </a:p>
          <a:p>
            <a:r>
              <a:rPr lang="en-GB" dirty="0"/>
              <a:t>Obtain a YouTube Data API v3 API key from the </a:t>
            </a:r>
            <a:r>
              <a:rPr lang="en-GB" dirty="0">
                <a:hlinkClick r:id="rId2"/>
              </a:rPr>
              <a:t>Google Developers Console</a:t>
            </a:r>
            <a:r>
              <a:rPr lang="en-GB" dirty="0"/>
              <a:t>.</a:t>
            </a:r>
          </a:p>
          <a:p>
            <a:r>
              <a:rPr lang="en-GB" dirty="0"/>
              <a:t>Replace the </a:t>
            </a:r>
            <a:r>
              <a:rPr lang="en-GB" dirty="0" err="1"/>
              <a:t>api_key</a:t>
            </a:r>
            <a:r>
              <a:rPr lang="en-GB" dirty="0"/>
              <a:t> variable in the script with your API key.</a:t>
            </a:r>
          </a:p>
          <a:p>
            <a:pPr>
              <a:buNone/>
            </a:pPr>
            <a:r>
              <a:rPr lang="en-GB" dirty="0" smtClean="0"/>
              <a:t>4.Set </a:t>
            </a:r>
            <a:r>
              <a:rPr lang="en-GB" dirty="0"/>
              <a:t>up the </a:t>
            </a:r>
            <a:r>
              <a:rPr lang="en-GB" dirty="0" err="1"/>
              <a:t>MongoDB</a:t>
            </a:r>
            <a:r>
              <a:rPr lang="en-GB" dirty="0"/>
              <a:t> database:</a:t>
            </a:r>
          </a:p>
          <a:p>
            <a:r>
              <a:rPr lang="en-GB" dirty="0"/>
              <a:t>Install </a:t>
            </a:r>
            <a:r>
              <a:rPr lang="en-GB" dirty="0" err="1"/>
              <a:t>MongoDB</a:t>
            </a:r>
            <a:r>
              <a:rPr lang="en-GB" dirty="0"/>
              <a:t> on your local machine or use a remote </a:t>
            </a:r>
            <a:r>
              <a:rPr lang="en-GB" dirty="0" err="1"/>
              <a:t>MongoDB</a:t>
            </a:r>
            <a:r>
              <a:rPr lang="en-GB" dirty="0"/>
              <a:t> service.</a:t>
            </a:r>
          </a:p>
          <a:p>
            <a:r>
              <a:rPr lang="en-GB" dirty="0"/>
              <a:t>Replace the client connection URL in the script with your </a:t>
            </a:r>
            <a:r>
              <a:rPr lang="en-GB" dirty="0" err="1"/>
              <a:t>MongoDB</a:t>
            </a:r>
            <a:r>
              <a:rPr lang="en-GB" dirty="0"/>
              <a:t> connection URL.</a:t>
            </a:r>
          </a:p>
          <a:p>
            <a:r>
              <a:rPr lang="en-GB" dirty="0"/>
              <a:t>Update the db and collection variables in the script to match your database and collection names.</a:t>
            </a:r>
          </a:p>
          <a:p>
            <a:pPr>
              <a:buNone/>
            </a:pPr>
            <a:r>
              <a:rPr lang="en-GB" dirty="0" smtClean="0"/>
              <a:t>5.Set </a:t>
            </a:r>
            <a:r>
              <a:rPr lang="en-GB" dirty="0"/>
              <a:t>up the </a:t>
            </a:r>
            <a:r>
              <a:rPr lang="en-GB" dirty="0" err="1"/>
              <a:t>MySQL</a:t>
            </a:r>
            <a:r>
              <a:rPr lang="en-GB" dirty="0"/>
              <a:t> database:</a:t>
            </a:r>
          </a:p>
          <a:p>
            <a:r>
              <a:rPr lang="en-GB" dirty="0"/>
              <a:t>Install </a:t>
            </a:r>
            <a:r>
              <a:rPr lang="en-GB" dirty="0" err="1"/>
              <a:t>MySQL</a:t>
            </a:r>
            <a:r>
              <a:rPr lang="en-GB" dirty="0"/>
              <a:t> on your local machine or use a remote </a:t>
            </a:r>
            <a:r>
              <a:rPr lang="en-GB" dirty="0" err="1"/>
              <a:t>MySQL</a:t>
            </a:r>
            <a:r>
              <a:rPr lang="en-GB" dirty="0"/>
              <a:t> service.</a:t>
            </a:r>
          </a:p>
          <a:p>
            <a:r>
              <a:rPr lang="en-GB" dirty="0"/>
              <a:t>Replace the user, password, host, and database variables in the script with your </a:t>
            </a:r>
            <a:r>
              <a:rPr lang="en-GB" dirty="0" err="1"/>
              <a:t>MySQL</a:t>
            </a:r>
            <a:r>
              <a:rPr lang="en-GB" dirty="0"/>
              <a:t> connection details.</a:t>
            </a:r>
          </a:p>
          <a:p>
            <a:pPr>
              <a:buNone/>
            </a:pPr>
            <a:r>
              <a:rPr lang="en-GB" dirty="0" smtClean="0"/>
              <a:t>6.Create </a:t>
            </a:r>
            <a:r>
              <a:rPr lang="en-GB" dirty="0"/>
              <a:t>the necessary database tables in </a:t>
            </a:r>
            <a:r>
              <a:rPr lang="en-GB" dirty="0" err="1"/>
              <a:t>MySQL</a:t>
            </a:r>
            <a:r>
              <a:rPr lang="en-GB" dirty="0"/>
              <a:t>:</a:t>
            </a:r>
          </a:p>
          <a:p>
            <a:r>
              <a:rPr lang="en-GB" dirty="0"/>
              <a:t>Run the script to create the Channel, Playlist, Video, and Comment tables.</a:t>
            </a:r>
          </a:p>
          <a:p>
            <a:pPr>
              <a:buFont typeface="Courier New" pitchFamily="49" charset="0"/>
              <a:buChar char="o"/>
            </a:pP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GB" dirty="0" smtClean="0">
                <a:solidFill>
                  <a:schemeClr val="accent6"/>
                </a:solidFill>
              </a:rPr>
              <a:t>Usage:</a:t>
            </a:r>
          </a:p>
          <a:p>
            <a:r>
              <a:rPr lang="en-GB" dirty="0"/>
              <a:t>Run the script by executing the main() function.</a:t>
            </a:r>
          </a:p>
          <a:p>
            <a:r>
              <a:rPr lang="en-GB" dirty="0"/>
              <a:t>Access the </a:t>
            </a:r>
            <a:r>
              <a:rPr lang="en-GB" dirty="0" err="1"/>
              <a:t>Streamlit</a:t>
            </a:r>
            <a:r>
              <a:rPr lang="en-GB" dirty="0"/>
              <a:t> web interface in your browser.</a:t>
            </a:r>
          </a:p>
          <a:p>
            <a:r>
              <a:rPr lang="en-GB" dirty="0"/>
              <a:t>Enter the YouTube channel ID in the input field and click the button to retrieve the channel information.</a:t>
            </a:r>
          </a:p>
          <a:p>
            <a:r>
              <a:rPr lang="en-GB" dirty="0"/>
              <a:t>The script will fetch the channel details, playlists, videos, and comments using the YouTube API.</a:t>
            </a:r>
          </a:p>
          <a:p>
            <a:r>
              <a:rPr lang="en-GB" dirty="0"/>
              <a:t>The retrieved data will be stored in both </a:t>
            </a:r>
            <a:r>
              <a:rPr lang="en-GB" dirty="0" err="1"/>
              <a:t>MongoDB</a:t>
            </a:r>
            <a:r>
              <a:rPr lang="en-GB" dirty="0"/>
              <a:t> and </a:t>
            </a:r>
            <a:r>
              <a:rPr lang="en-GB" dirty="0" err="1"/>
              <a:t>MySQL</a:t>
            </a:r>
            <a:r>
              <a:rPr lang="en-GB" dirty="0"/>
              <a:t> databases.</a:t>
            </a:r>
          </a:p>
          <a:p>
            <a:r>
              <a:rPr lang="en-GB" dirty="0"/>
              <a:t>You can view the migrated data in the respective databases.</a:t>
            </a:r>
          </a:p>
          <a:p>
            <a:pPr>
              <a:buFont typeface="Courier New" pitchFamily="49" charset="0"/>
              <a:buChar char="o"/>
            </a:pP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130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title: 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</dc:title>
  <dc:creator>HP</dc:creator>
  <cp:lastModifiedBy>HP</cp:lastModifiedBy>
  <cp:revision>3</cp:revision>
  <dcterms:created xsi:type="dcterms:W3CDTF">2023-07-15T04:30:11Z</dcterms:created>
  <dcterms:modified xsi:type="dcterms:W3CDTF">2023-07-15T04:51:14Z</dcterms:modified>
</cp:coreProperties>
</file>