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7" r:id="rId3"/>
    <p:sldId id="273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99518C-0963-40A2-A72F-71EB669B1B9C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 anchor="t" anchorCtr="1"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FLOOD MONITORING &amp;</a:t>
            </a:r>
            <a:b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EARLY WARNING</a:t>
            </a:r>
            <a: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/>
            </a:r>
            <a:b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endParaRPr lang="en-US" sz="3600" dirty="0">
              <a:ln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Batch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NAMES</a:t>
            </a:r>
          </a:p>
          <a:p>
            <a:pPr algn="ctr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G.KARTHIKEYAN (ECE) (leader)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R.KIRUBAKARAN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S.GOPINATHI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G.DHIVAGAR (CSE)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M.AKASH (CSE)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floods rise rapidly in flood-prone 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There are many systems widely in practice by disaster management agencies in monitoring flood 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most of these systems are limited range 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to be used and maintained.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201</TotalTime>
  <Words>110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 </vt:lpstr>
      <vt:lpstr>Batch members</vt:lpstr>
      <vt:lpstr>ABSTRCT</vt:lpstr>
      <vt:lpstr>INTRODUCTION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21</cp:revision>
  <dcterms:created xsi:type="dcterms:W3CDTF">2023-10-06T05:41:45Z</dcterms:created>
  <dcterms:modified xsi:type="dcterms:W3CDTF">2023-10-17T15:10:08Z</dcterms:modified>
</cp:coreProperties>
</file>