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79" r:id="rId10"/>
    <p:sldId id="262" r:id="rId11"/>
    <p:sldId id="271" r:id="rId12"/>
    <p:sldId id="266" r:id="rId13"/>
    <p:sldId id="267" r:id="rId14"/>
    <p:sldId id="270" r:id="rId15"/>
    <p:sldId id="274" r:id="rId16"/>
    <p:sldId id="27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IOT</a:t>
            </a:r>
            <a:r>
              <a:rPr lang="en-US" dirty="0" smtClean="0"/>
              <a:t> </a:t>
            </a:r>
            <a:r>
              <a:rPr lang="en-US" sz="8000" dirty="0" smtClean="0"/>
              <a:t>SENSOR</a:t>
            </a:r>
            <a:endParaRPr lang="en-US" dirty="0"/>
          </a:p>
        </p:txBody>
      </p:sp>
      <p:pic>
        <p:nvPicPr>
          <p:cNvPr id="4" name="Content Placeholder 3" descr="WhatsApp Image 2023-10-13 at 11.0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857364"/>
            <a:ext cx="7732484" cy="434524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172</TotalTime>
  <Words>219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 </vt:lpstr>
      <vt:lpstr>Batch members</vt:lpstr>
      <vt:lpstr>ABSTRCT</vt:lpstr>
      <vt:lpstr>INTRODUCTION</vt:lpstr>
      <vt:lpstr>BLOCK DIAGRAM</vt:lpstr>
      <vt:lpstr>WORKING PRINCIPLE</vt:lpstr>
      <vt:lpstr>i) IOT ALEART</vt:lpstr>
      <vt:lpstr>IOT  DIAGRAM</vt:lpstr>
      <vt:lpstr>IOT SENSOR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20</cp:revision>
  <dcterms:created xsi:type="dcterms:W3CDTF">2023-10-06T05:41:45Z</dcterms:created>
  <dcterms:modified xsi:type="dcterms:W3CDTF">2023-10-13T06:04:49Z</dcterms:modified>
</cp:coreProperties>
</file>