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62" r:id="rId10"/>
    <p:sldId id="271" r:id="rId11"/>
    <p:sldId id="266" r:id="rId12"/>
    <p:sldId id="267" r:id="rId13"/>
    <p:sldId id="270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167</TotalTime>
  <Words>217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 </vt:lpstr>
      <vt:lpstr>Batch members</vt:lpstr>
      <vt:lpstr>ABSTRCT</vt:lpstr>
      <vt:lpstr>INTRODUCTION</vt:lpstr>
      <vt:lpstr>BLOCK DIAGRAM</vt:lpstr>
      <vt:lpstr>WORKING PRINCIPLE</vt:lpstr>
      <vt:lpstr>i) IOT ALEART</vt:lpstr>
      <vt:lpstr>IOT  DIAGRAM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19</cp:revision>
  <dcterms:created xsi:type="dcterms:W3CDTF">2023-10-06T05:41:45Z</dcterms:created>
  <dcterms:modified xsi:type="dcterms:W3CDTF">2023-10-13T05:48:47Z</dcterms:modified>
</cp:coreProperties>
</file>