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TOPIC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071678"/>
            <a:ext cx="6400800" cy="2214578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FLOOD MONITORING &amp;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EARLY WARNING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BATCH MEMBERS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NAME</a:t>
            </a:r>
          </a:p>
          <a:p>
            <a:r>
              <a:rPr lang="en-US" dirty="0" smtClean="0"/>
              <a:t>DHIVAGAR</a:t>
            </a:r>
          </a:p>
          <a:p>
            <a:r>
              <a:rPr lang="en-US" dirty="0" smtClean="0"/>
              <a:t>AKASH</a:t>
            </a:r>
          </a:p>
          <a:p>
            <a:r>
              <a:rPr lang="en-US" dirty="0" smtClean="0"/>
              <a:t>KIRUBAKARAN</a:t>
            </a:r>
          </a:p>
          <a:p>
            <a:r>
              <a:rPr lang="en-US" dirty="0" smtClean="0"/>
              <a:t>GOPINATH</a:t>
            </a:r>
          </a:p>
          <a:p>
            <a:r>
              <a:rPr lang="en-US" dirty="0" smtClean="0"/>
              <a:t>KARTHIKEYAN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To </a:t>
            </a:r>
            <a:r>
              <a:rPr lang="en-US" dirty="0">
                <a:solidFill>
                  <a:srgbClr val="00B0F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00B0F0"/>
                </a:solidFill>
              </a:rPr>
              <a:t>system.</a:t>
            </a:r>
          </a:p>
          <a:p>
            <a:r>
              <a:rPr lang="en-US" dirty="0">
                <a:solidFill>
                  <a:srgbClr val="00B0F0"/>
                </a:solidFill>
              </a:rPr>
              <a:t>One of advantage of ultrasonic </a:t>
            </a:r>
            <a:r>
              <a:rPr lang="en-US" dirty="0" smtClean="0">
                <a:solidFill>
                  <a:srgbClr val="00B0F0"/>
                </a:solidFill>
              </a:rPr>
              <a:t>sensing.</a:t>
            </a:r>
            <a:r>
              <a:rPr lang="en-US" dirty="0">
                <a:solidFill>
                  <a:srgbClr val="00B0F0"/>
                </a:solidFill>
              </a:rPr>
              <a:t> 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 </a:t>
            </a:r>
            <a:r>
              <a:rPr lang="en-US" dirty="0" smtClean="0">
                <a:solidFill>
                  <a:srgbClr val="00B0F0"/>
                </a:solidFill>
              </a:rPr>
              <a:t>Work </a:t>
            </a:r>
            <a:r>
              <a:rPr lang="en-US" dirty="0">
                <a:solidFill>
                  <a:srgbClr val="00B0F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00B0F0"/>
                </a:solidFill>
              </a:rPr>
              <a:t>Arduino</a:t>
            </a:r>
            <a:r>
              <a:rPr lang="en-US" dirty="0" smtClean="0">
                <a:solidFill>
                  <a:srgbClr val="00B0F0"/>
                </a:solidFill>
              </a:rPr>
              <a:t>, ultrasonic </a:t>
            </a:r>
            <a:r>
              <a:rPr lang="en-US" dirty="0">
                <a:solidFill>
                  <a:srgbClr val="00B0F0"/>
                </a:solidFill>
              </a:rPr>
              <a:t>sensors, GSM module, </a:t>
            </a:r>
            <a:r>
              <a:rPr lang="en-US" dirty="0" smtClean="0">
                <a:solidFill>
                  <a:srgbClr val="00B0F0"/>
                </a:solidFill>
              </a:rPr>
              <a:t>web-monitoring</a:t>
            </a:r>
          </a:p>
          <a:p>
            <a:r>
              <a:rPr lang="en-US" dirty="0">
                <a:solidFill>
                  <a:srgbClr val="00B0F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00B0F0"/>
                </a:solidFill>
              </a:rPr>
              <a:t>area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857364"/>
            <a:ext cx="5786477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r>
              <a:rPr lang="en-US" dirty="0" smtClean="0"/>
              <a:t>It is designed to measure the distance using ultrasonic wave.</a:t>
            </a:r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r>
              <a:rPr lang="en-US" smtClean="0"/>
              <a:t>For</a:t>
            </a:r>
            <a:r>
              <a:rPr lang="en-US"/>
              <a:t> </a:t>
            </a:r>
            <a:r>
              <a:rPr lang="en-US" smtClean="0"/>
              <a:t>value Arduino</a:t>
            </a:r>
            <a:r>
              <a:rPr lang="en-US" dirty="0" smtClean="0"/>
              <a:t>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TOPIC </vt:lpstr>
      <vt:lpstr>BATCH MEMBERS</vt:lpstr>
      <vt:lpstr>INTRODUCTION</vt:lpstr>
      <vt:lpstr>BLOCK DIAGRAM</vt:lpstr>
      <vt:lpstr>WORKING PRINCIPLE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3</cp:revision>
  <dcterms:created xsi:type="dcterms:W3CDTF">2023-10-06T05:41:45Z</dcterms:created>
  <dcterms:modified xsi:type="dcterms:W3CDTF">2023-10-06T06:11:50Z</dcterms:modified>
</cp:coreProperties>
</file>