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3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2BE8-CC39-4E29-8E07-38EB716E67D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C157-C4B2-4819-B5E6-B98A75E7A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2BE8-CC39-4E29-8E07-38EB716E67D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C157-C4B2-4819-B5E6-B98A75E7A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2BE8-CC39-4E29-8E07-38EB716E67D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C157-C4B2-4819-B5E6-B98A75E7A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2BE8-CC39-4E29-8E07-38EB716E67D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C157-C4B2-4819-B5E6-B98A75E7A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2BE8-CC39-4E29-8E07-38EB716E67D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C157-C4B2-4819-B5E6-B98A75E7A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2BE8-CC39-4E29-8E07-38EB716E67D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C157-C4B2-4819-B5E6-B98A75E7A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2BE8-CC39-4E29-8E07-38EB716E67D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C157-C4B2-4819-B5E6-B98A75E7A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2BE8-CC39-4E29-8E07-38EB716E67D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C157-C4B2-4819-B5E6-B98A75E7A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2BE8-CC39-4E29-8E07-38EB716E67D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C157-C4B2-4819-B5E6-B98A75E7A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2BE8-CC39-4E29-8E07-38EB716E67D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C157-C4B2-4819-B5E6-B98A75E7A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2BE8-CC39-4E29-8E07-38EB716E67D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C157-C4B2-4819-B5E6-B98A75E7A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2BE8-CC39-4E29-8E07-38EB716E67D6}" type="datetimeFigureOut">
              <a:rPr lang="en-US" smtClean="0"/>
              <a:pPr/>
              <a:t>11/19/2010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C157-C4B2-4819-B5E6-B98A75E7A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VLSI SYSTEM DESIGN</a:t>
            </a:r>
            <a:br>
              <a:rPr lang="en-US" dirty="0" smtClean="0"/>
            </a:br>
            <a:r>
              <a:rPr lang="en-US" dirty="0" smtClean="0"/>
              <a:t>EC432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429000"/>
            <a:ext cx="5181600" cy="2209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N.KARTHIKEYAN                     CB107EC038</a:t>
            </a: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N.S.V KRISHNA CHAITANYA  CB107EC039</a:t>
            </a: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G.RAKESH REDDY                  CB107EC048</a:t>
            </a: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SRIKAR GUTTA                        CB107EC060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050" name="Picture 1" descr="I:\colllogos\college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5410200"/>
            <a:ext cx="10191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DIGITAL ALARM CLOCK WITH        USER-DEFINED INPUT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086600" cy="459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UNIT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48652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COUNTER</a:t>
            </a:r>
            <a:endParaRPr lang="en-US" dirty="0"/>
          </a:p>
        </p:txBody>
      </p:sp>
      <p:pic>
        <p:nvPicPr>
          <p:cNvPr id="4" name="Content Placeholder 3" descr="hour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066800"/>
            <a:ext cx="5181600" cy="2904542"/>
          </a:xfrm>
        </p:spPr>
      </p:pic>
      <p:pic>
        <p:nvPicPr>
          <p:cNvPr id="5" name="Picture 4" descr="MINUT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657600"/>
            <a:ext cx="5638800" cy="3160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dirty="0" smtClean="0"/>
              <a:t>UNIT TIME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Time Registers</a:t>
            </a:r>
          </a:p>
          <a:p>
            <a:endParaRPr lang="en-US" dirty="0"/>
          </a:p>
        </p:txBody>
      </p:sp>
      <p:pic>
        <p:nvPicPr>
          <p:cNvPr id="6" name="Picture 5" descr="re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73710"/>
            <a:ext cx="5478075" cy="420574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209800"/>
            <a:ext cx="51435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CONTROL UNIT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64929" y="2211991"/>
            <a:ext cx="8014142" cy="330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UNIT</a:t>
            </a:r>
            <a:endParaRPr lang="en-US" dirty="0"/>
          </a:p>
        </p:txBody>
      </p:sp>
      <p:pic>
        <p:nvPicPr>
          <p:cNvPr id="4" name="Content Placeholder 3" descr="ALARM UNI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708" y="1981200"/>
            <a:ext cx="7500719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ASM CHART</a:t>
            </a:r>
            <a:endParaRPr lang="en-US" dirty="0"/>
          </a:p>
        </p:txBody>
      </p:sp>
      <p:pic>
        <p:nvPicPr>
          <p:cNvPr id="4" name="Content Placeholder 3" descr="as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691" y="1600200"/>
            <a:ext cx="382061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having buzzer for alarm, we can generate audible frequency that can be directly given to speaker.</a:t>
            </a:r>
          </a:p>
          <a:p>
            <a:r>
              <a:rPr lang="en-US" dirty="0" smtClean="0"/>
              <a:t>Implementation of </a:t>
            </a:r>
            <a:r>
              <a:rPr lang="en-US" dirty="0" err="1" smtClean="0"/>
              <a:t>customised</a:t>
            </a:r>
            <a:r>
              <a:rPr lang="en-US" dirty="0" smtClean="0"/>
              <a:t> alarm for any given days in the week.</a:t>
            </a:r>
          </a:p>
          <a:p>
            <a:r>
              <a:rPr lang="en-US" dirty="0" err="1" smtClean="0"/>
              <a:t>StopWatch</a:t>
            </a:r>
            <a:r>
              <a:rPr lang="en-US" dirty="0" smtClean="0"/>
              <a:t> and Date function implementation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77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VLSI SYSTEM DESIGN EC432</vt:lpstr>
      <vt:lpstr>DIGITAL ALARM CLOCK WITH        USER-DEFINED INPUT</vt:lpstr>
      <vt:lpstr>CLOCK UNIT</vt:lpstr>
      <vt:lpstr>TIME COUNTER</vt:lpstr>
      <vt:lpstr>UNIT TIME BLOCKS</vt:lpstr>
      <vt:lpstr>DISPLAY CONTROL UNIT</vt:lpstr>
      <vt:lpstr>ALARM UNIT</vt:lpstr>
      <vt:lpstr>ASM CHART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SYSTEM DESIGN EC</dc:title>
  <dc:creator>Krishna Chaitanya</dc:creator>
  <cp:lastModifiedBy>Krishna Chaitanya</cp:lastModifiedBy>
  <cp:revision>39</cp:revision>
  <dcterms:created xsi:type="dcterms:W3CDTF">2010-11-17T15:45:00Z</dcterms:created>
  <dcterms:modified xsi:type="dcterms:W3CDTF">2010-11-19T09:24:06Z</dcterms:modified>
</cp:coreProperties>
</file>