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518" r:id="rId16"/>
    <p:sldId id="558"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5" d="100"/>
          <a:sy n="75" d="100"/>
        </p:scale>
        <p:origin x="974"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tej Gurram" userId="1bbb73d2fee608be" providerId="LiveId" clId="{28C50102-AC77-47B8-8A44-EB1589CED96E}"/>
    <pc:docChg chg="undo custSel modSld">
      <pc:chgData name="Charan tej Gurram" userId="1bbb73d2fee608be" providerId="LiveId" clId="{28C50102-AC77-47B8-8A44-EB1589CED96E}" dt="2023-07-08T11:54:28.172" v="156" actId="1076"/>
      <pc:docMkLst>
        <pc:docMk/>
      </pc:docMkLst>
      <pc:sldChg chg="addSp delSp modSp mod">
        <pc:chgData name="Charan tej Gurram" userId="1bbb73d2fee608be" providerId="LiveId" clId="{28C50102-AC77-47B8-8A44-EB1589CED96E}" dt="2023-07-08T11:53:08.224" v="148" actId="1076"/>
        <pc:sldMkLst>
          <pc:docMk/>
          <pc:sldMk cId="0" sldId="273"/>
        </pc:sldMkLst>
        <pc:spChg chg="add del mod">
          <ac:chgData name="Charan tej Gurram" userId="1bbb73d2fee608be" providerId="LiveId" clId="{28C50102-AC77-47B8-8A44-EB1589CED96E}" dt="2023-07-08T11:53:03.028" v="147" actId="478"/>
          <ac:spMkLst>
            <pc:docMk/>
            <pc:sldMk cId="0" sldId="273"/>
            <ac:spMk id="2" creationId="{4A534E09-C632-FA76-127C-30435B939F7D}"/>
          </ac:spMkLst>
        </pc:spChg>
        <pc:spChg chg="add mod">
          <ac:chgData name="Charan tej Gurram" userId="1bbb73d2fee608be" providerId="LiveId" clId="{28C50102-AC77-47B8-8A44-EB1589CED96E}" dt="2023-07-08T11:53:08.224" v="148" actId="1076"/>
          <ac:spMkLst>
            <pc:docMk/>
            <pc:sldMk cId="0" sldId="273"/>
            <ac:spMk id="3" creationId="{0631F450-5BE2-1DDB-6D44-5F89187BBEBD}"/>
          </ac:spMkLst>
        </pc:spChg>
        <pc:spChg chg="mod">
          <ac:chgData name="Charan tej Gurram" userId="1bbb73d2fee608be" providerId="LiveId" clId="{28C50102-AC77-47B8-8A44-EB1589CED96E}" dt="2023-07-08T11:47:32.496" v="31" actId="1076"/>
          <ac:spMkLst>
            <pc:docMk/>
            <pc:sldMk cId="0" sldId="273"/>
            <ac:spMk id="1048593" creationId="{00000000-0000-0000-0000-000000000000}"/>
          </ac:spMkLst>
        </pc:spChg>
        <pc:spChg chg="mod">
          <ac:chgData name="Charan tej Gurram" userId="1bbb73d2fee608be" providerId="LiveId" clId="{28C50102-AC77-47B8-8A44-EB1589CED96E}" dt="2023-07-08T11:47:58.832" v="36" actId="1076"/>
          <ac:spMkLst>
            <pc:docMk/>
            <pc:sldMk cId="0" sldId="273"/>
            <ac:spMk id="1048594" creationId="{00000000-0000-0000-0000-000000000000}"/>
          </ac:spMkLst>
        </pc:spChg>
        <pc:picChg chg="mod">
          <ac:chgData name="Charan tej Gurram" userId="1bbb73d2fee608be" providerId="LiveId" clId="{28C50102-AC77-47B8-8A44-EB1589CED96E}" dt="2023-07-08T11:47:15.894" v="26" actId="14100"/>
          <ac:picMkLst>
            <pc:docMk/>
            <pc:sldMk cId="0" sldId="273"/>
            <ac:picMk id="2097155" creationId="{00000000-0000-0000-0000-000000000000}"/>
          </ac:picMkLst>
        </pc:picChg>
      </pc:sldChg>
      <pc:sldChg chg="modSp mod">
        <pc:chgData name="Charan tej Gurram" userId="1bbb73d2fee608be" providerId="LiveId" clId="{28C50102-AC77-47B8-8A44-EB1589CED96E}" dt="2023-07-08T11:51:20.728" v="110" actId="1076"/>
        <pc:sldMkLst>
          <pc:docMk/>
          <pc:sldMk cId="0" sldId="274"/>
        </pc:sldMkLst>
        <pc:spChg chg="mod">
          <ac:chgData name="Charan tej Gurram" userId="1bbb73d2fee608be" providerId="LiveId" clId="{28C50102-AC77-47B8-8A44-EB1589CED96E}" dt="2023-07-08T11:51:20.728" v="110" actId="1076"/>
          <ac:spMkLst>
            <pc:docMk/>
            <pc:sldMk cId="0" sldId="274"/>
            <ac:spMk id="1048595" creationId="{00000000-0000-0000-0000-000000000000}"/>
          </ac:spMkLst>
        </pc:spChg>
        <pc:spChg chg="mod">
          <ac:chgData name="Charan tej Gurram" userId="1bbb73d2fee608be" providerId="LiveId" clId="{28C50102-AC77-47B8-8A44-EB1589CED96E}" dt="2023-07-08T11:51:18.131" v="109" actId="12"/>
          <ac:spMkLst>
            <pc:docMk/>
            <pc:sldMk cId="0" sldId="274"/>
            <ac:spMk id="1048596" creationId="{00000000-0000-0000-0000-000000000000}"/>
          </ac:spMkLst>
        </pc:spChg>
      </pc:sldChg>
      <pc:sldChg chg="modSp mod">
        <pc:chgData name="Charan tej Gurram" userId="1bbb73d2fee608be" providerId="LiveId" clId="{28C50102-AC77-47B8-8A44-EB1589CED96E}" dt="2023-07-08T11:53:51.675" v="151" actId="14100"/>
        <pc:sldMkLst>
          <pc:docMk/>
          <pc:sldMk cId="0" sldId="280"/>
        </pc:sldMkLst>
        <pc:picChg chg="mod">
          <ac:chgData name="Charan tej Gurram" userId="1bbb73d2fee608be" providerId="LiveId" clId="{28C50102-AC77-47B8-8A44-EB1589CED96E}" dt="2023-07-08T11:53:51.675" v="151" actId="14100"/>
          <ac:picMkLst>
            <pc:docMk/>
            <pc:sldMk cId="0" sldId="280"/>
            <ac:picMk id="2097166" creationId="{00000000-0000-0000-0000-000000000000}"/>
          </ac:picMkLst>
        </pc:picChg>
      </pc:sldChg>
      <pc:sldChg chg="modSp mod">
        <pc:chgData name="Charan tej Gurram" userId="1bbb73d2fee608be" providerId="LiveId" clId="{28C50102-AC77-47B8-8A44-EB1589CED96E}" dt="2023-07-08T11:54:12.936" v="154" actId="1076"/>
        <pc:sldMkLst>
          <pc:docMk/>
          <pc:sldMk cId="0" sldId="285"/>
        </pc:sldMkLst>
        <pc:picChg chg="mod">
          <ac:chgData name="Charan tej Gurram" userId="1bbb73d2fee608be" providerId="LiveId" clId="{28C50102-AC77-47B8-8A44-EB1589CED96E}" dt="2023-07-08T11:54:12.936" v="154" actId="1076"/>
          <ac:picMkLst>
            <pc:docMk/>
            <pc:sldMk cId="0" sldId="285"/>
            <ac:picMk id="2097154" creationId="{00000000-0000-0000-0000-000000000000}"/>
          </ac:picMkLst>
        </pc:picChg>
      </pc:sldChg>
      <pc:sldChg chg="modSp mod">
        <pc:chgData name="Charan tej Gurram" userId="1bbb73d2fee608be" providerId="LiveId" clId="{28C50102-AC77-47B8-8A44-EB1589CED96E}" dt="2023-07-08T11:54:21.772" v="155" actId="1076"/>
        <pc:sldMkLst>
          <pc:docMk/>
          <pc:sldMk cId="0" sldId="518"/>
        </pc:sldMkLst>
        <pc:picChg chg="mod">
          <ac:chgData name="Charan tej Gurram" userId="1bbb73d2fee608be" providerId="LiveId" clId="{28C50102-AC77-47B8-8A44-EB1589CED96E}" dt="2023-07-08T11:54:21.772" v="155" actId="1076"/>
          <ac:picMkLst>
            <pc:docMk/>
            <pc:sldMk cId="0" sldId="518"/>
            <ac:picMk id="2097174" creationId="{00000000-0000-0000-0000-000000000000}"/>
          </ac:picMkLst>
        </pc:picChg>
      </pc:sldChg>
      <pc:sldChg chg="modSp mod">
        <pc:chgData name="Charan tej Gurram" userId="1bbb73d2fee608be" providerId="LiveId" clId="{28C50102-AC77-47B8-8A44-EB1589CED96E}" dt="2023-07-08T11:54:28.172" v="156" actId="1076"/>
        <pc:sldMkLst>
          <pc:docMk/>
          <pc:sldMk cId="0" sldId="558"/>
        </pc:sldMkLst>
        <pc:picChg chg="mod">
          <ac:chgData name="Charan tej Gurram" userId="1bbb73d2fee608be" providerId="LiveId" clId="{28C50102-AC77-47B8-8A44-EB1589CED96E}" dt="2023-07-08T11:54:28.172" v="156" actId="1076"/>
          <ac:picMkLst>
            <pc:docMk/>
            <pc:sldMk cId="0" sldId="558"/>
            <ac:picMk id="209717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8616"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1048617"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18" name="Date Placeholder 3"/>
          <p:cNvSpPr>
            <a:spLocks noGrp="1"/>
          </p:cNvSpPr>
          <p:nvPr>
            <p:ph type="dt" sz="half" idx="10"/>
          </p:nvPr>
        </p:nvSpPr>
        <p:spPr/>
        <p:txBody>
          <a:bodyPr/>
          <a:lstStyle>
            <a:lvl1pPr>
              <a:defRPr>
                <a:solidFill>
                  <a:srgbClr val="FFFFFF"/>
                </a:solidFill>
              </a:defRPr>
            </a:lvl1pPr>
          </a:lstStyle>
          <a:p>
            <a:fld id="{2692C53D-186E-4F1D-BF13-715DB9CCF54B}" type="datetimeFigureOut">
              <a:rPr lang="en-IN" smtClean="0"/>
              <a:t>08-07-2023</a:t>
            </a:fld>
            <a:endParaRPr lang="en-IN"/>
          </a:p>
        </p:txBody>
      </p:sp>
      <p:sp>
        <p:nvSpPr>
          <p:cNvPr id="1048619"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1048620" name="Slide Number Placeholder 5"/>
          <p:cNvSpPr>
            <a:spLocks noGrp="1"/>
          </p:cNvSpPr>
          <p:nvPr>
            <p:ph type="sldNum" sz="quarter" idx="12"/>
          </p:nvPr>
        </p:nvSpPr>
        <p:spPr/>
        <p:txBody>
          <a:bodyPr/>
          <a:lstStyle>
            <a:lvl1pPr>
              <a:defRPr>
                <a:solidFill>
                  <a:srgbClr val="FFFFFF"/>
                </a:solidFill>
              </a:defRPr>
            </a:lvl1pPr>
          </a:lstStyle>
          <a:p>
            <a:fld id="{113ED12B-E0C7-464C-99E1-9EB98387C5E4}" type="slidenum">
              <a:rPr lang="en-IN" smtClean="0"/>
              <a:t>‹#›</a:t>
            </a:fld>
            <a:endParaRPr lang="en-IN"/>
          </a:p>
        </p:txBody>
      </p:sp>
      <p:cxnSp>
        <p:nvCxnSpPr>
          <p:cNvPr id="3145728" name="Straight Connector 7"/>
          <p:cNvCxnSpPr>
            <a:cxnSpLocks/>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US" dirty="0"/>
          </a:p>
        </p:txBody>
      </p:sp>
      <p:sp>
        <p:nvSpPr>
          <p:cNvPr id="104863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9" name="Date Placeholder 3"/>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40" name="Footer Placeholder 4"/>
          <p:cNvSpPr>
            <a:spLocks noGrp="1"/>
          </p:cNvSpPr>
          <p:nvPr>
            <p:ph type="ftr" sz="quarter" idx="11"/>
          </p:nvPr>
        </p:nvSpPr>
        <p:spPr/>
        <p:txBody>
          <a:bodyPr/>
          <a:lstStyle/>
          <a:p>
            <a:endParaRPr lang="en-IN"/>
          </a:p>
        </p:txBody>
      </p:sp>
      <p:sp>
        <p:nvSpPr>
          <p:cNvPr id="1048641"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1"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1048622"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3" name="Date Placeholder 3"/>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24" name="Footer Placeholder 4"/>
          <p:cNvSpPr>
            <a:spLocks noGrp="1"/>
          </p:cNvSpPr>
          <p:nvPr>
            <p:ph type="ftr" sz="quarter" idx="11"/>
          </p:nvPr>
        </p:nvSpPr>
        <p:spPr/>
        <p:txBody>
          <a:bodyPr/>
          <a:lstStyle/>
          <a:p>
            <a:endParaRPr lang="en-IN"/>
          </a:p>
        </p:txBody>
      </p:sp>
      <p:sp>
        <p:nvSpPr>
          <p:cNvPr id="1048625"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endParaRPr lang="en-US" dirty="0"/>
          </a:p>
        </p:txBody>
      </p:sp>
      <p:sp>
        <p:nvSpPr>
          <p:cNvPr id="104862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8" name="Date Placeholder 3"/>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29" name="Footer Placeholder 4"/>
          <p:cNvSpPr>
            <a:spLocks noGrp="1"/>
          </p:cNvSpPr>
          <p:nvPr>
            <p:ph type="ftr" sz="quarter" idx="11"/>
          </p:nvPr>
        </p:nvSpPr>
        <p:spPr/>
        <p:txBody>
          <a:bodyPr/>
          <a:lstStyle/>
          <a:p>
            <a:endParaRPr lang="en-IN"/>
          </a:p>
        </p:txBody>
      </p:sp>
      <p:sp>
        <p:nvSpPr>
          <p:cNvPr id="1048630"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104864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45" name="Footer Placeholder 4"/>
          <p:cNvSpPr>
            <a:spLocks noGrp="1"/>
          </p:cNvSpPr>
          <p:nvPr>
            <p:ph type="ftr" sz="quarter" idx="11"/>
          </p:nvPr>
        </p:nvSpPr>
        <p:spPr/>
        <p:txBody>
          <a:bodyPr/>
          <a:lstStyle/>
          <a:p>
            <a:endParaRPr lang="en-IN"/>
          </a:p>
        </p:txBody>
      </p:sp>
      <p:sp>
        <p:nvSpPr>
          <p:cNvPr id="1048646" name="Slide Number Placeholder 5"/>
          <p:cNvSpPr>
            <a:spLocks noGrp="1"/>
          </p:cNvSpPr>
          <p:nvPr>
            <p:ph type="sldNum" sz="quarter" idx="12"/>
          </p:nvPr>
        </p:nvSpPr>
        <p:spPr/>
        <p:txBody>
          <a:bodyPr/>
          <a:lstStyle/>
          <a:p>
            <a:fld id="{113ED12B-E0C7-464C-99E1-9EB98387C5E4}" type="slidenum">
              <a:rPr lang="en-IN" smtClean="0"/>
              <a:t>‹#›</a:t>
            </a:fld>
            <a:endParaRPr lang="en-IN"/>
          </a:p>
        </p:txBody>
      </p:sp>
      <p:cxnSp>
        <p:nvCxnSpPr>
          <p:cNvPr id="3145729" name="Straight Connector 6"/>
          <p:cNvCxnSpPr>
            <a:cxnSpLocks/>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7"/>
          <p:cNvSpPr>
            <a:spLocks noGrp="1"/>
          </p:cNvSpPr>
          <p:nvPr>
            <p:ph type="title"/>
          </p:nvPr>
        </p:nvSpPr>
        <p:spPr/>
        <p:txBody>
          <a:bodyPr/>
          <a:lstStyle/>
          <a:p>
            <a:r>
              <a:rPr lang="en-US"/>
              <a:t>Click to edit Master title style</a:t>
            </a:r>
            <a:endParaRPr lang="en-US" dirty="0"/>
          </a:p>
        </p:txBody>
      </p:sp>
      <p:sp>
        <p:nvSpPr>
          <p:cNvPr id="1048648"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Date Placeholder 4"/>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51" name="Footer Placeholder 5"/>
          <p:cNvSpPr>
            <a:spLocks noGrp="1"/>
          </p:cNvSpPr>
          <p:nvPr>
            <p:ph type="ftr" sz="quarter" idx="11"/>
          </p:nvPr>
        </p:nvSpPr>
        <p:spPr/>
        <p:txBody>
          <a:bodyPr/>
          <a:lstStyle/>
          <a:p>
            <a:endParaRPr lang="en-IN"/>
          </a:p>
        </p:txBody>
      </p:sp>
      <p:sp>
        <p:nvSpPr>
          <p:cNvPr id="1048652"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9"/>
          <p:cNvSpPr>
            <a:spLocks noGrp="1"/>
          </p:cNvSpPr>
          <p:nvPr>
            <p:ph type="title"/>
          </p:nvPr>
        </p:nvSpPr>
        <p:spPr/>
        <p:txBody>
          <a:bodyPr/>
          <a:lstStyle/>
          <a:p>
            <a:r>
              <a:rPr lang="en-US"/>
              <a:t>Click to edit Master title style</a:t>
            </a:r>
            <a:endParaRPr lang="en-US" dirty="0"/>
          </a:p>
        </p:txBody>
      </p:sp>
      <p:sp>
        <p:nvSpPr>
          <p:cNvPr id="1048654"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6"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Date Placeholder 6"/>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59" name="Footer Placeholder 7"/>
          <p:cNvSpPr>
            <a:spLocks noGrp="1"/>
          </p:cNvSpPr>
          <p:nvPr>
            <p:ph type="ftr" sz="quarter" idx="11"/>
          </p:nvPr>
        </p:nvSpPr>
        <p:spPr/>
        <p:txBody>
          <a:bodyPr/>
          <a:lstStyle/>
          <a:p>
            <a:endParaRPr lang="en-IN"/>
          </a:p>
        </p:txBody>
      </p:sp>
      <p:sp>
        <p:nvSpPr>
          <p:cNvPr id="1048660" name="Slide Number Placeholder 8"/>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a:t>Click to edit Master title style</a:t>
            </a:r>
            <a:endParaRPr lang="en-US" dirty="0"/>
          </a:p>
        </p:txBody>
      </p:sp>
      <p:sp>
        <p:nvSpPr>
          <p:cNvPr id="1048586" name="Date Placeholder 2"/>
          <p:cNvSpPr>
            <a:spLocks noGrp="1"/>
          </p:cNvSpPr>
          <p:nvPr>
            <p:ph type="dt" sz="half" idx="10"/>
          </p:nvPr>
        </p:nvSpPr>
        <p:spPr/>
        <p:txBody>
          <a:bodyPr/>
          <a:lstStyle/>
          <a:p>
            <a:fld id="{2692C53D-186E-4F1D-BF13-715DB9CCF54B}" type="datetimeFigureOut">
              <a:rPr lang="en-IN" smtClean="0"/>
              <a:t>08-07-2023</a:t>
            </a:fld>
            <a:endParaRPr lang="en-IN"/>
          </a:p>
        </p:txBody>
      </p:sp>
      <p:sp>
        <p:nvSpPr>
          <p:cNvPr id="1048587" name="Footer Placeholder 3"/>
          <p:cNvSpPr>
            <a:spLocks noGrp="1"/>
          </p:cNvSpPr>
          <p:nvPr>
            <p:ph type="ftr" sz="quarter" idx="11"/>
          </p:nvPr>
        </p:nvSpPr>
        <p:spPr/>
        <p:txBody>
          <a:bodyPr/>
          <a:lstStyle/>
          <a:p>
            <a:endParaRPr lang="en-IN"/>
          </a:p>
        </p:txBody>
      </p:sp>
      <p:sp>
        <p:nvSpPr>
          <p:cNvPr id="1048588" name="Slide Number Placeholder 4"/>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p>
            <a:fld id="{2692C53D-186E-4F1D-BF13-715DB9CCF54B}" type="datetimeFigureOut">
              <a:rPr lang="en-IN" smtClean="0"/>
              <a:t>08-07-2023</a:t>
            </a:fld>
            <a:endParaRPr lang="en-IN"/>
          </a:p>
        </p:txBody>
      </p:sp>
      <p:sp>
        <p:nvSpPr>
          <p:cNvPr id="1048583" name="Footer Placeholder 2"/>
          <p:cNvSpPr>
            <a:spLocks noGrp="1"/>
          </p:cNvSpPr>
          <p:nvPr>
            <p:ph type="ftr" sz="quarter" idx="11"/>
          </p:nvPr>
        </p:nvSpPr>
        <p:spPr/>
        <p:txBody>
          <a:bodyPr/>
          <a:lstStyle/>
          <a:p>
            <a:endParaRPr lang="en-IN"/>
          </a:p>
        </p:txBody>
      </p:sp>
      <p:sp>
        <p:nvSpPr>
          <p:cNvPr id="1048584" name="Slide Number Placeholder 3"/>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662"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65" name="Footer Placeholder 5"/>
          <p:cNvSpPr>
            <a:spLocks noGrp="1"/>
          </p:cNvSpPr>
          <p:nvPr>
            <p:ph type="ftr" sz="quarter" idx="11"/>
          </p:nvPr>
        </p:nvSpPr>
        <p:spPr/>
        <p:txBody>
          <a:bodyPr/>
          <a:lstStyle/>
          <a:p>
            <a:endParaRPr lang="en-IN"/>
          </a:p>
        </p:txBody>
      </p:sp>
      <p:sp>
        <p:nvSpPr>
          <p:cNvPr id="1048666"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632"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3"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p>
            <a:fld id="{2692C53D-186E-4F1D-BF13-715DB9CCF54B}" type="datetimeFigureOut">
              <a:rPr lang="en-IN" smtClean="0"/>
              <a:t>08-07-2023</a:t>
            </a:fld>
            <a:endParaRPr lang="en-IN"/>
          </a:p>
        </p:txBody>
      </p:sp>
      <p:sp>
        <p:nvSpPr>
          <p:cNvPr id="1048635" name="Footer Placeholder 5"/>
          <p:cNvSpPr>
            <a:spLocks noGrp="1"/>
          </p:cNvSpPr>
          <p:nvPr>
            <p:ph type="ftr" sz="quarter" idx="11"/>
          </p:nvPr>
        </p:nvSpPr>
        <p:spPr/>
        <p:txBody>
          <a:bodyPr/>
          <a:lstStyle/>
          <a:p>
            <a:endParaRPr lang="en-IN"/>
          </a:p>
        </p:txBody>
      </p:sp>
      <p:sp>
        <p:nvSpPr>
          <p:cNvPr id="1048636"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8576"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692C53D-186E-4F1D-BF13-715DB9CCF54B}" type="datetimeFigureOut">
              <a:rPr lang="en-IN" smtClean="0"/>
              <a:t>08-07-2023</a:t>
            </a:fld>
            <a:endParaRPr lang="en-IN"/>
          </a:p>
        </p:txBody>
      </p:sp>
      <p:sp>
        <p:nvSpPr>
          <p:cNvPr id="1048580"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1048581"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13ED12B-E0C7-464C-99E1-9EB98387C5E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3"/>
          <p:cNvSpPr/>
          <p:nvPr/>
        </p:nvSpPr>
        <p:spPr>
          <a:xfrm>
            <a:off x="272716" y="327861"/>
            <a:ext cx="11550316" cy="6031831"/>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endParaRPr lang="en-IN" dirty="0"/>
          </a:p>
        </p:txBody>
      </p:sp>
      <p:pic>
        <p:nvPicPr>
          <p:cNvPr id="2097155" name="Picture 5"/>
          <p:cNvPicPr>
            <a:picLocks noChangeAspect="1"/>
          </p:cNvPicPr>
          <p:nvPr/>
        </p:nvPicPr>
        <p:blipFill>
          <a:blip r:embed="rId2"/>
          <a:srcRect l="1005" r="1005"/>
          <a:stretch>
            <a:fillRect/>
          </a:stretch>
        </p:blipFill>
        <p:spPr>
          <a:xfrm>
            <a:off x="368968" y="498308"/>
            <a:ext cx="5900229" cy="3930817"/>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48594" name="Speech Bubble: Rectangle with Corners Rounded 9"/>
          <p:cNvSpPr/>
          <p:nvPr/>
        </p:nvSpPr>
        <p:spPr>
          <a:xfrm>
            <a:off x="8628953" y="498308"/>
            <a:ext cx="3086797" cy="1530071"/>
          </a:xfrm>
          <a:prstGeom prst="wedgeRoundRect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Group  5</a:t>
            </a:r>
            <a:endParaRPr lang="en-IN" sz="4800" dirty="0">
              <a:solidFill>
                <a:schemeClr val="tx1"/>
              </a:solidFill>
            </a:endParaRPr>
          </a:p>
        </p:txBody>
      </p:sp>
      <p:sp>
        <p:nvSpPr>
          <p:cNvPr id="3" name="Rectangle 2">
            <a:extLst>
              <a:ext uri="{FF2B5EF4-FFF2-40B4-BE49-F238E27FC236}">
                <a16:creationId xmlns:a16="http://schemas.microsoft.com/office/drawing/2014/main" id="{0631F450-5BE2-1DDB-6D44-5F89187BBEBD}"/>
              </a:ext>
            </a:extLst>
          </p:cNvPr>
          <p:cNvSpPr/>
          <p:nvPr/>
        </p:nvSpPr>
        <p:spPr>
          <a:xfrm>
            <a:off x="1255195" y="4755495"/>
            <a:ext cx="100280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Reliance Stock Market Forecasting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5809" y="830950"/>
            <a:ext cx="9875520" cy="1356360"/>
          </a:xfrm>
        </p:spPr>
        <p:txBody>
          <a:bodyPr/>
          <a:lstStyle/>
          <a:p>
            <a:r>
              <a:rPr lang="en-US" u="sng" dirty="0">
                <a:solidFill>
                  <a:schemeClr val="tx1"/>
                </a:solidFill>
                <a:latin typeface="Arial Rounded MT Bold" panose="020F0704030504030204" pitchFamily="34" charset="0"/>
              </a:rPr>
              <a:t>MODEL BUILDING :</a:t>
            </a:r>
            <a:endParaRPr lang="en-IN" u="sng" dirty="0">
              <a:solidFill>
                <a:schemeClr val="tx1"/>
              </a:solidFill>
              <a:latin typeface="Arial Rounded MT Bold" panose="020F0704030504030204" pitchFamily="34" charset="0"/>
            </a:endParaRPr>
          </a:p>
        </p:txBody>
      </p:sp>
      <p:pic>
        <p:nvPicPr>
          <p:cNvPr id="2097169" name="Picture 3"/>
          <p:cNvPicPr>
            <a:picLocks noChangeAspect="1"/>
          </p:cNvPicPr>
          <p:nvPr/>
        </p:nvPicPr>
        <p:blipFill>
          <a:blip r:embed="rId2"/>
          <a:stretch>
            <a:fillRect/>
          </a:stretch>
        </p:blipFill>
        <p:spPr>
          <a:xfrm>
            <a:off x="315810" y="2466473"/>
            <a:ext cx="3534295" cy="3416969"/>
          </a:xfrm>
          <a:prstGeom prst="rect">
            <a:avLst/>
          </a:prstGeom>
        </p:spPr>
      </p:pic>
      <p:sp>
        <p:nvSpPr>
          <p:cNvPr id="1048609" name="TextBox 8"/>
          <p:cNvSpPr txBox="1"/>
          <p:nvPr/>
        </p:nvSpPr>
        <p:spPr>
          <a:xfrm>
            <a:off x="4190990" y="1958710"/>
            <a:ext cx="7516137" cy="5120640"/>
          </a:xfrm>
          <a:prstGeom prst="rect">
            <a:avLst/>
          </a:prstGeom>
          <a:noFill/>
        </p:spPr>
        <p:txBody>
          <a:bodyPr wrap="square" rtlCol="0">
            <a:spAutoFit/>
          </a:bodyPr>
          <a:lstStyle/>
          <a:p>
            <a:r>
              <a:rPr kumimoji="0" lang="en-US" altLang="zh-CN" sz="3200" b="0" i="0" u="none" strike="noStrike" kern="1200" cap="none" spc="0" normalizeH="0" baseline="0" noProof="0" dirty="0">
                <a:ln>
                  <a:noFill/>
                </a:ln>
                <a:solidFill>
                  <a:prstClr val="black"/>
                </a:solidFill>
                <a:effectLst/>
                <a:latin typeface="Helvetica Neue"/>
                <a:ea typeface="OPPOSans R" panose="00020600040101010101" charset="-122"/>
                <a:cs typeface="+mn-cs"/>
              </a:rPr>
              <a:t>Model building for stock market prediction involves leveraging advanced techniques such as machine learning algorithms, time series modeling, and fundamental analysis to develop robust predictive models. Through rigorous testing and validation, model building enhances the accuracy and reliability of stock price predictions.</a:t>
            </a:r>
            <a:endParaRPr lang="en-IN" sz="2800" i="0" dirty="0">
              <a:solidFill>
                <a:srgbClr val="000000"/>
              </a:solidFill>
              <a:effectLst/>
              <a:latin typeface="Helvetica Neue"/>
            </a:endParaRPr>
          </a:p>
          <a:p>
            <a:endParaRPr lang="en-IN" sz="2800" i="0" dirty="0">
              <a:solidFill>
                <a:srgbClr val="000000"/>
              </a:solidFill>
              <a:effectLst/>
              <a:latin typeface="Helvetica Neue"/>
            </a:endParaRPr>
          </a:p>
          <a:p>
            <a:endParaRPr kumimoji="0" lang="en-US" altLang="zh-CN" sz="3200" b="0" i="0" u="none" strike="noStrike" kern="1200" cap="none" spc="0" normalizeH="0" baseline="0" noProof="0" dirty="0">
              <a:ln>
                <a:noFill/>
              </a:ln>
              <a:solidFill>
                <a:prstClr val="black"/>
              </a:solidFill>
              <a:effectLst/>
              <a:uLnTx/>
              <a:uFillTx/>
              <a:ea typeface="OPPOSans R" panose="00020600040101010101" charset="-122"/>
              <a:cs typeface="+mn-cs"/>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nvSpPr>
        <p:spPr>
          <a:xfrm>
            <a:off x="1158239" y="47046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A6B727"/>
                </a:solidFill>
                <a:latin typeface="+mj-lt"/>
                <a:ea typeface="+mj-ea"/>
                <a:cs typeface="+mj-cs"/>
              </a:defRPr>
            </a:lvl1pPr>
          </a:lstStyle>
          <a:p>
            <a:r>
              <a:rPr lang="en-US" u="sng" dirty="0">
                <a:solidFill>
                  <a:srgbClr val="000000"/>
                </a:solidFill>
                <a:latin typeface="Arial Rounded MT Bold" panose="020F0704030504030204" pitchFamily="34" charset="0"/>
              </a:rPr>
              <a:t>Feature Extraction:</a:t>
            </a:r>
            <a:endParaRPr lang="en-IN" u="sng" dirty="0">
              <a:solidFill>
                <a:srgbClr val="000000"/>
              </a:solidFill>
              <a:latin typeface="Arial Rounded MT Bold" panose="020F0704030504030204" pitchFamily="34" charset="0"/>
            </a:endParaRPr>
          </a:p>
        </p:txBody>
      </p:sp>
      <p:sp>
        <p:nvSpPr>
          <p:cNvPr id="1048611" name="TextBox 2"/>
          <p:cNvSpPr txBox="1"/>
          <p:nvPr/>
        </p:nvSpPr>
        <p:spPr>
          <a:xfrm>
            <a:off x="1158238" y="1783080"/>
            <a:ext cx="9384632" cy="1200329"/>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400" b="1" u="sng" dirty="0">
                <a:latin typeface="Baskerville Old Face" panose="02020602080505020303" pitchFamily="18" charset="0"/>
              </a:rPr>
              <a:t>MODELS:                         </a:t>
            </a:r>
            <a:r>
              <a:rPr lang="en-US" sz="2400" b="1" u="sng" dirty="0" err="1">
                <a:latin typeface="Baskerville Old Face" panose="02020602080505020303" pitchFamily="18" charset="0"/>
              </a:rPr>
              <a:t>MAPE_Values</a:t>
            </a:r>
            <a:r>
              <a:rPr lang="en-US" sz="2400" b="1" u="sng" dirty="0">
                <a:latin typeface="Baskerville Old Face" panose="02020602080505020303" pitchFamily="18" charset="0"/>
              </a:rPr>
              <a:t>:                RMSE_Values:</a:t>
            </a:r>
          </a:p>
          <a:p>
            <a:endParaRPr lang="en-US" sz="2400" b="1" u="sng" dirty="0">
              <a:latin typeface="Baskerville Old Face" panose="02020602080505020303" pitchFamily="18" charset="0"/>
            </a:endParaRPr>
          </a:p>
          <a:p>
            <a:endParaRPr lang="en-IN" sz="2400" b="1" dirty="0">
              <a:latin typeface="+mj-lt"/>
            </a:endParaRPr>
          </a:p>
        </p:txBody>
      </p:sp>
      <p:sp>
        <p:nvSpPr>
          <p:cNvPr id="1048612" name="TextBox 1048611"/>
          <p:cNvSpPr txBox="1"/>
          <p:nvPr/>
        </p:nvSpPr>
        <p:spPr>
          <a:xfrm>
            <a:off x="529524" y="2362198"/>
            <a:ext cx="6672650" cy="4832092"/>
          </a:xfrm>
          <a:prstGeom prst="rect">
            <a:avLst/>
          </a:prstGeom>
        </p:spPr>
        <p:txBody>
          <a:bodyPr wrap="square" rtlCol="0">
            <a:spAutoFit/>
          </a:bodyPr>
          <a:lstStyle/>
          <a:p>
            <a:r>
              <a:rPr lang="en-US" sz="2800" dirty="0" err="1">
                <a:solidFill>
                  <a:srgbClr val="000000"/>
                </a:solidFill>
              </a:rPr>
              <a:t>Arima_model</a:t>
            </a:r>
            <a:r>
              <a:rPr lang="en-US" sz="2800" dirty="0">
                <a:solidFill>
                  <a:srgbClr val="000000"/>
                </a:solidFill>
              </a:rPr>
              <a:t>                             6.279060</a:t>
            </a:r>
            <a:endParaRPr lang="en-IN" sz="2800" dirty="0">
              <a:solidFill>
                <a:srgbClr val="000000"/>
              </a:solidFill>
            </a:endParaRPr>
          </a:p>
          <a:p>
            <a:r>
              <a:rPr lang="en-US" sz="2800" dirty="0" err="1">
                <a:solidFill>
                  <a:srgbClr val="000000"/>
                </a:solidFill>
              </a:rPr>
              <a:t>Holtw_add_add_model</a:t>
            </a:r>
            <a:r>
              <a:rPr lang="en-US" sz="2800" dirty="0">
                <a:solidFill>
                  <a:srgbClr val="000000"/>
                </a:solidFill>
              </a:rPr>
              <a:t>         13.640221</a:t>
            </a:r>
            <a:endParaRPr lang="en-IN" sz="2800" dirty="0">
              <a:solidFill>
                <a:srgbClr val="000000"/>
              </a:solidFill>
            </a:endParaRPr>
          </a:p>
          <a:p>
            <a:r>
              <a:rPr lang="en-US" sz="2800" dirty="0" err="1">
                <a:solidFill>
                  <a:srgbClr val="000000"/>
                </a:solidFill>
              </a:rPr>
              <a:t>Holtw_mult_add_model</a:t>
            </a:r>
            <a:r>
              <a:rPr lang="en-US" sz="2800" dirty="0">
                <a:solidFill>
                  <a:srgbClr val="000000"/>
                </a:solidFill>
              </a:rPr>
              <a:t>.      19.492931</a:t>
            </a:r>
            <a:endParaRPr lang="en-IN" sz="2800" dirty="0">
              <a:solidFill>
                <a:srgbClr val="000000"/>
              </a:solidFill>
            </a:endParaRPr>
          </a:p>
          <a:p>
            <a:r>
              <a:rPr lang="en-US" sz="2800" dirty="0" err="1">
                <a:solidFill>
                  <a:srgbClr val="000000"/>
                </a:solidFill>
              </a:rPr>
              <a:t>Holt_model</a:t>
            </a:r>
            <a:r>
              <a:rPr lang="en-US" sz="2800" dirty="0">
                <a:solidFill>
                  <a:srgbClr val="000000"/>
                </a:solidFill>
              </a:rPr>
              <a:t>.                                15.675039</a:t>
            </a:r>
            <a:endParaRPr lang="en-IN" sz="2800" dirty="0">
              <a:solidFill>
                <a:srgbClr val="000000"/>
              </a:solidFill>
            </a:endParaRPr>
          </a:p>
          <a:p>
            <a:r>
              <a:rPr lang="en-US" sz="2800" dirty="0" err="1">
                <a:solidFill>
                  <a:srgbClr val="000000"/>
                </a:solidFill>
              </a:rPr>
              <a:t>Holt_winter_model</a:t>
            </a:r>
            <a:r>
              <a:rPr lang="en-US" sz="2800" dirty="0">
                <a:solidFill>
                  <a:srgbClr val="000000"/>
                </a:solidFill>
              </a:rPr>
              <a:t>.                44.174789</a:t>
            </a:r>
            <a:endParaRPr lang="en-IN" sz="2800" dirty="0">
              <a:solidFill>
                <a:srgbClr val="000000"/>
              </a:solidFill>
            </a:endParaRPr>
          </a:p>
          <a:p>
            <a:r>
              <a:rPr lang="en-US" sz="2800" dirty="0">
                <a:solidFill>
                  <a:srgbClr val="000000"/>
                </a:solidFill>
              </a:rPr>
              <a:t>Linear_ model                            55.542131</a:t>
            </a:r>
            <a:endParaRPr lang="en-IN" sz="2800" dirty="0">
              <a:solidFill>
                <a:srgbClr val="000000"/>
              </a:solidFill>
            </a:endParaRPr>
          </a:p>
          <a:p>
            <a:r>
              <a:rPr lang="en-US" sz="2800" dirty="0" err="1">
                <a:solidFill>
                  <a:srgbClr val="000000"/>
                </a:solidFill>
              </a:rPr>
              <a:t>Quadratic_model</a:t>
            </a:r>
            <a:r>
              <a:rPr lang="en-US" sz="2800" dirty="0">
                <a:solidFill>
                  <a:srgbClr val="000000"/>
                </a:solidFill>
              </a:rPr>
              <a:t>.                    58.370974</a:t>
            </a:r>
            <a:endParaRPr lang="en-IN" sz="2800" dirty="0">
              <a:solidFill>
                <a:srgbClr val="000000"/>
              </a:solidFill>
            </a:endParaRPr>
          </a:p>
          <a:p>
            <a:r>
              <a:rPr lang="en-US" sz="2800" dirty="0" err="1">
                <a:solidFill>
                  <a:srgbClr val="000000"/>
                </a:solidFill>
              </a:rPr>
              <a:t>Ses_model</a:t>
            </a:r>
            <a:r>
              <a:rPr lang="en-US" sz="2800" dirty="0">
                <a:solidFill>
                  <a:srgbClr val="000000"/>
                </a:solidFill>
              </a:rPr>
              <a:t>.                                 57.412700</a:t>
            </a:r>
            <a:endParaRPr lang="en-IN" sz="2800" dirty="0">
              <a:solidFill>
                <a:srgbClr val="000000"/>
              </a:solidFill>
            </a:endParaRPr>
          </a:p>
          <a:p>
            <a:r>
              <a:rPr lang="en-US" sz="2800" dirty="0" err="1">
                <a:solidFill>
                  <a:srgbClr val="000000"/>
                </a:solidFill>
              </a:rPr>
              <a:t>Addictive_seasonality_model</a:t>
            </a:r>
            <a:r>
              <a:rPr lang="en-US" sz="2800" dirty="0">
                <a:solidFill>
                  <a:srgbClr val="000000"/>
                </a:solidFill>
              </a:rPr>
              <a:t>.   80.311374</a:t>
            </a:r>
            <a:endParaRPr lang="en-IN" sz="2800" dirty="0">
              <a:solidFill>
                <a:srgbClr val="000000"/>
              </a:solidFill>
            </a:endParaRPr>
          </a:p>
          <a:p>
            <a:r>
              <a:rPr lang="en-US" sz="2800" dirty="0">
                <a:solidFill>
                  <a:srgbClr val="000000"/>
                </a:solidFill>
              </a:rPr>
              <a:t>  </a:t>
            </a:r>
            <a:endParaRPr lang="en-IN" sz="2800" dirty="0">
              <a:solidFill>
                <a:srgbClr val="000000"/>
              </a:solidFill>
            </a:endParaRPr>
          </a:p>
          <a:p>
            <a:endParaRPr lang="en-IN" sz="2800" dirty="0">
              <a:solidFill>
                <a:srgbClr val="000000"/>
              </a:solidFill>
            </a:endParaRPr>
          </a:p>
        </p:txBody>
      </p:sp>
      <p:sp>
        <p:nvSpPr>
          <p:cNvPr id="1048613" name="TextBox 1048612"/>
          <p:cNvSpPr txBox="1"/>
          <p:nvPr/>
        </p:nvSpPr>
        <p:spPr>
          <a:xfrm>
            <a:off x="7765545" y="2362199"/>
            <a:ext cx="3268214" cy="26060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latin typeface="Tahoma"/>
              </a:rPr>
              <a:t> 148.8434</a:t>
            </a:r>
            <a:endParaRPr lang="en-IN" sz="2800">
              <a:solidFill>
                <a:srgbClr val="000000"/>
              </a:solidFill>
            </a:endParaRPr>
          </a:p>
          <a:p>
            <a:r>
              <a:rPr lang="en-US" sz="2800">
                <a:solidFill>
                  <a:srgbClr val="000000"/>
                </a:solidFill>
                <a:latin typeface="Tahoma"/>
              </a:rPr>
              <a:t> 364.3326</a:t>
            </a:r>
            <a:endParaRPr lang="en-IN" sz="2800">
              <a:solidFill>
                <a:srgbClr val="000000"/>
              </a:solidFill>
            </a:endParaRPr>
          </a:p>
          <a:p>
            <a:r>
              <a:rPr lang="en-US" sz="2800">
                <a:solidFill>
                  <a:srgbClr val="000000"/>
                </a:solidFill>
                <a:latin typeface="Tahoma"/>
              </a:rPr>
              <a:t> 383.3751</a:t>
            </a:r>
            <a:endParaRPr lang="en-IN" sz="2800">
              <a:solidFill>
                <a:srgbClr val="000000"/>
              </a:solidFill>
            </a:endParaRPr>
          </a:p>
          <a:p>
            <a:r>
              <a:rPr lang="en-US" sz="2800">
                <a:solidFill>
                  <a:srgbClr val="000000"/>
                </a:solidFill>
                <a:latin typeface="Tahoma"/>
              </a:rPr>
              <a:t> 428.6003</a:t>
            </a:r>
            <a:endParaRPr lang="en-IN" sz="2800">
              <a:solidFill>
                <a:srgbClr val="000000"/>
              </a:solidFill>
            </a:endParaRPr>
          </a:p>
          <a:p>
            <a:r>
              <a:rPr lang="en-US" sz="2800">
                <a:solidFill>
                  <a:srgbClr val="000000"/>
                </a:solidFill>
                <a:latin typeface="Tahoma"/>
              </a:rPr>
              <a:t>1059.7971</a:t>
            </a:r>
            <a:endParaRPr lang="en-IN" sz="2800">
              <a:solidFill>
                <a:srgbClr val="000000"/>
              </a:solidFill>
            </a:endParaRPr>
          </a:p>
          <a:p>
            <a:endParaRPr lang="en-IN" sz="2800">
              <a:solidFill>
                <a:srgbClr val="000000"/>
              </a:solidFill>
            </a:endParaRPr>
          </a:p>
        </p:txBody>
      </p:sp>
      <p:sp>
        <p:nvSpPr>
          <p:cNvPr id="1048614" name="TextBox 1048613"/>
          <p:cNvSpPr txBox="1"/>
          <p:nvPr/>
        </p:nvSpPr>
        <p:spPr>
          <a:xfrm>
            <a:off x="7765545" y="4457698"/>
            <a:ext cx="3268214" cy="21869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a:solidFill>
                  <a:srgbClr val="000000"/>
                </a:solidFill>
                <a:latin typeface="Tahoma"/>
              </a:rPr>
              <a:t>1182.3001</a:t>
            </a:r>
            <a:endParaRPr lang="en-IN" sz="2800" dirty="0">
              <a:solidFill>
                <a:srgbClr val="000000"/>
              </a:solidFill>
            </a:endParaRPr>
          </a:p>
          <a:p>
            <a:r>
              <a:rPr lang="en-US" sz="2800" dirty="0">
                <a:solidFill>
                  <a:srgbClr val="000000"/>
                </a:solidFill>
                <a:latin typeface="Tahoma"/>
              </a:rPr>
              <a:t>1233.6891</a:t>
            </a:r>
            <a:endParaRPr lang="en-IN" sz="2800" dirty="0">
              <a:solidFill>
                <a:srgbClr val="000000"/>
              </a:solidFill>
            </a:endParaRPr>
          </a:p>
          <a:p>
            <a:r>
              <a:rPr lang="en-US" sz="2800" dirty="0">
                <a:solidFill>
                  <a:srgbClr val="000000"/>
                </a:solidFill>
                <a:latin typeface="Tahoma"/>
              </a:rPr>
              <a:t>1244.6083</a:t>
            </a:r>
            <a:endParaRPr lang="en-IN" sz="2800" dirty="0">
              <a:solidFill>
                <a:srgbClr val="000000"/>
              </a:solidFill>
            </a:endParaRPr>
          </a:p>
          <a:p>
            <a:r>
              <a:rPr lang="en-US" sz="2800" dirty="0">
                <a:solidFill>
                  <a:srgbClr val="000000"/>
                </a:solidFill>
                <a:latin typeface="Tahoma"/>
              </a:rPr>
              <a:t>1579.9963</a:t>
            </a:r>
            <a:endParaRPr lang="en-IN" sz="2800" dirty="0">
              <a:solidFill>
                <a:srgbClr val="000000"/>
              </a:solidFill>
            </a:endParaRPr>
          </a:p>
          <a:p>
            <a:endParaRPr lang="en-IN" sz="28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1048590"/>
          <p:cNvSpPr txBox="1"/>
          <p:nvPr/>
        </p:nvSpPr>
        <p:spPr>
          <a:xfrm>
            <a:off x="397953" y="1075656"/>
            <a:ext cx="11189799" cy="1384995"/>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err="1">
                <a:solidFill>
                  <a:srgbClr val="000000"/>
                </a:solidFill>
              </a:rPr>
              <a:t>Multiplicative_addictive_model</a:t>
            </a:r>
            <a:r>
              <a:rPr lang="en-US" sz="2800" dirty="0">
                <a:solidFill>
                  <a:srgbClr val="000000"/>
                </a:solidFill>
              </a:rPr>
              <a:t>.           99.5433            1872.2</a:t>
            </a:r>
            <a:endParaRPr lang="en-IN" sz="2800" dirty="0">
              <a:solidFill>
                <a:srgbClr val="000000"/>
              </a:solidFill>
            </a:endParaRPr>
          </a:p>
          <a:p>
            <a:r>
              <a:rPr lang="en-US" sz="2800" dirty="0" err="1">
                <a:solidFill>
                  <a:srgbClr val="000000"/>
                </a:solidFill>
              </a:rPr>
              <a:t>Exponential_model</a:t>
            </a:r>
            <a:r>
              <a:rPr lang="en-US" sz="2800" dirty="0">
                <a:solidFill>
                  <a:srgbClr val="000000"/>
                </a:solidFill>
              </a:rPr>
              <a:t>.                                    99.5435           1872.2</a:t>
            </a:r>
            <a:endParaRPr lang="en-IN" sz="2800" dirty="0">
              <a:solidFill>
                <a:srgbClr val="000000"/>
              </a:solidFill>
            </a:endParaRPr>
          </a:p>
          <a:p>
            <a:r>
              <a:rPr lang="en-US" sz="2800" dirty="0" err="1">
                <a:solidFill>
                  <a:srgbClr val="000000"/>
                </a:solidFill>
              </a:rPr>
              <a:t>Multiplicative_seasonality_model</a:t>
            </a:r>
            <a:r>
              <a:rPr lang="en-US" sz="2800" dirty="0">
                <a:solidFill>
                  <a:srgbClr val="000000"/>
                </a:solidFill>
              </a:rPr>
              <a:t>.        99.6630            1872.2</a:t>
            </a:r>
            <a:endParaRPr lang="en-IN" sz="2800" dirty="0">
              <a:solidFill>
                <a:srgbClr val="000000"/>
              </a:solidFill>
            </a:endParaRPr>
          </a:p>
        </p:txBody>
      </p:sp>
      <p:sp>
        <p:nvSpPr>
          <p:cNvPr id="1048592" name="TextBox 1048591"/>
          <p:cNvSpPr txBox="1"/>
          <p:nvPr/>
        </p:nvSpPr>
        <p:spPr>
          <a:xfrm>
            <a:off x="397952" y="2754632"/>
            <a:ext cx="10266447" cy="13487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endParaRPr lang="en-IN" sz="2800">
              <a:solidFill>
                <a:srgbClr val="000000"/>
              </a:solidFill>
            </a:endParaRPr>
          </a:p>
          <a:p>
            <a:r>
              <a:rPr lang="en-US" sz="2800">
                <a:solidFill>
                  <a:srgbClr val="000000"/>
                </a:solidFill>
              </a:rPr>
              <a:t>From the above results ARIMA Model give the least RMSE and MAPE</a:t>
            </a:r>
            <a:endParaRPr lang="en-IN" sz="2800">
              <a:solidFill>
                <a:srgbClr val="000000"/>
              </a:solidFill>
            </a:endParaRPr>
          </a:p>
          <a:p>
            <a:r>
              <a:rPr lang="en-US" sz="2800">
                <a:solidFill>
                  <a:srgbClr val="000000"/>
                </a:solidFill>
              </a:rPr>
              <a:t>values so, we are taking ARIMA Model for forecasting. </a:t>
            </a:r>
            <a:endParaRPr lang="en-IN"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3" descr="C:\Users\HP\OneDrive\Pictures\Screenshots\2023-04-16 (1).png2023-04-16 (1)"/>
          <p:cNvPicPr>
            <a:picLocks/>
          </p:cNvPicPr>
          <p:nvPr/>
        </p:nvPicPr>
        <p:blipFill>
          <a:blip r:embed="rId2"/>
          <a:srcRect l="7872" r="7872"/>
          <a:stretch>
            <a:fillRect/>
          </a:stretch>
        </p:blipFill>
        <p:spPr>
          <a:xfrm>
            <a:off x="2678030" y="1616981"/>
            <a:ext cx="7370210" cy="4539979"/>
          </a:xfrm>
          <a:prstGeom prst="rect">
            <a:avLst/>
          </a:prstGeom>
        </p:spPr>
      </p:pic>
      <p:sp>
        <p:nvSpPr>
          <p:cNvPr id="1048590" name="TextBox 1048589"/>
          <p:cNvSpPr txBox="1"/>
          <p:nvPr/>
        </p:nvSpPr>
        <p:spPr>
          <a:xfrm>
            <a:off x="1173874" y="473165"/>
            <a:ext cx="10266447" cy="9296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endParaRPr lang="en-IN" sz="2800">
              <a:solidFill>
                <a:srgbClr val="000000"/>
              </a:solidFill>
            </a:endParaRPr>
          </a:p>
          <a:p>
            <a:r>
              <a:rPr lang="en-US" sz="2800">
                <a:solidFill>
                  <a:srgbClr val="000000"/>
                </a:solidFill>
              </a:rPr>
              <a:t>Forecast using ARIMA Model</a:t>
            </a:r>
            <a:endParaRPr lang="en-IN" sz="2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2763511" y="180042"/>
            <a:ext cx="9875520" cy="1356360"/>
          </a:xfrm>
        </p:spPr>
        <p:txBody>
          <a:bodyPr>
            <a:normAutofit/>
          </a:bodyPr>
          <a:lstStyle/>
          <a:p>
            <a:pPr algn="ctr"/>
            <a:r>
              <a:rPr lang="en-US" sz="4000" u="sng" dirty="0">
                <a:solidFill>
                  <a:schemeClr val="tx1"/>
                </a:solidFill>
                <a:latin typeface="Arial Rounded MT Bold" panose="020F0704030504030204" pitchFamily="34" charset="0"/>
              </a:rPr>
              <a:t>DEPLOYMENT :</a:t>
            </a:r>
            <a:endParaRPr lang="en-IN" sz="4000" u="sng" dirty="0">
              <a:solidFill>
                <a:schemeClr val="tx1"/>
              </a:solidFill>
              <a:latin typeface="Arial Rounded MT Bold" panose="020F0704030504030204" pitchFamily="34" charset="0"/>
            </a:endParaRPr>
          </a:p>
        </p:txBody>
      </p:sp>
      <p:sp>
        <p:nvSpPr>
          <p:cNvPr id="1048674" name="TextBox 1048673"/>
          <p:cNvSpPr txBox="1"/>
          <p:nvPr/>
        </p:nvSpPr>
        <p:spPr>
          <a:xfrm>
            <a:off x="524712" y="1296341"/>
            <a:ext cx="3144844" cy="34442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rPr>
              <a:t>Performing model deployment using streamlit by loading the required files and by writing the python code in Spyder. </a:t>
            </a:r>
            <a:endParaRPr lang="en-IN" sz="2800">
              <a:solidFill>
                <a:srgbClr val="000000"/>
              </a:solidFill>
            </a:endParaRPr>
          </a:p>
          <a:p>
            <a:endParaRPr lang="en-IN" sz="2800">
              <a:solidFill>
                <a:srgbClr val="000000"/>
              </a:solidFill>
            </a:endParaRPr>
          </a:p>
        </p:txBody>
      </p:sp>
      <p:sp>
        <p:nvSpPr>
          <p:cNvPr id="1048675" name="TextBox 1048674"/>
          <p:cNvSpPr txBox="1"/>
          <p:nvPr/>
        </p:nvSpPr>
        <p:spPr>
          <a:xfrm>
            <a:off x="524711" y="4409678"/>
            <a:ext cx="3277365" cy="13487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rPr>
              <a:t>We are going to see the app dashboard be like :</a:t>
            </a:r>
            <a:endParaRPr lang="en-IN" sz="2800">
              <a:solidFill>
                <a:srgbClr val="000000"/>
              </a:solidFill>
            </a:endParaRPr>
          </a:p>
        </p:txBody>
      </p:sp>
      <p:pic>
        <p:nvPicPr>
          <p:cNvPr id="2097176" name="Picture 3" descr="C:\Users\HP\OneDrive\Pictures\Screenshots\2023-04-16 (1).png2023-04-16 (1)"/>
          <p:cNvPicPr>
            <a:picLocks/>
          </p:cNvPicPr>
          <p:nvPr/>
        </p:nvPicPr>
        <p:blipFill>
          <a:blip r:embed="rId2"/>
          <a:srcRect l="-84" t="-888" r="50717" b="11918"/>
          <a:stretch>
            <a:fillRect/>
          </a:stretch>
        </p:blipFill>
        <p:spPr>
          <a:xfrm>
            <a:off x="4252229" y="1166043"/>
            <a:ext cx="7505378" cy="53027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3" descr="C:\Users\HP\OneDrive\Pictures\Screenshots\2023-04-16 (1).png2023-04-16 (1)"/>
          <p:cNvPicPr>
            <a:picLocks/>
          </p:cNvPicPr>
          <p:nvPr/>
        </p:nvPicPr>
        <p:blipFill>
          <a:blip r:embed="rId2"/>
          <a:srcRect l="1235" t="-683" r="8115" b="683"/>
          <a:stretch>
            <a:fillRect/>
          </a:stretch>
        </p:blipFill>
        <p:spPr>
          <a:xfrm>
            <a:off x="1135841" y="1200518"/>
            <a:ext cx="9920317" cy="5036531"/>
          </a:xfrm>
          <a:prstGeom prst="rect">
            <a:avLst/>
          </a:prstGeom>
        </p:spPr>
      </p:pic>
      <p:sp>
        <p:nvSpPr>
          <p:cNvPr id="1048677" name="TextBox 1048676"/>
          <p:cNvSpPr txBox="1"/>
          <p:nvPr/>
        </p:nvSpPr>
        <p:spPr>
          <a:xfrm>
            <a:off x="478616" y="454849"/>
            <a:ext cx="4026400" cy="5105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latin typeface="Tahoma"/>
              </a:rPr>
              <a:t>Visualization </a:t>
            </a:r>
            <a:endParaRPr lang="en-IN" sz="2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Picture 3" descr="C:\Users\HP\OneDrive\Pictures\Screenshots\2023-04-16 (1).png2023-04-16 (1)"/>
          <p:cNvPicPr>
            <a:picLocks/>
          </p:cNvPicPr>
          <p:nvPr/>
        </p:nvPicPr>
        <p:blipFill>
          <a:blip r:embed="rId2"/>
          <a:srcRect l="1181" t="-804" r="8717" b="804"/>
          <a:stretch>
            <a:fillRect/>
          </a:stretch>
        </p:blipFill>
        <p:spPr>
          <a:xfrm>
            <a:off x="1135841" y="1176856"/>
            <a:ext cx="9920318" cy="5036531"/>
          </a:xfrm>
          <a:prstGeom prst="rect">
            <a:avLst/>
          </a:prstGeom>
        </p:spPr>
      </p:pic>
      <p:sp>
        <p:nvSpPr>
          <p:cNvPr id="1048679" name="TextBox 1048678"/>
          <p:cNvSpPr txBox="1"/>
          <p:nvPr/>
        </p:nvSpPr>
        <p:spPr>
          <a:xfrm>
            <a:off x="478616" y="454849"/>
            <a:ext cx="4026400" cy="5105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latin typeface="Tahoma"/>
              </a:rPr>
              <a:t>Prediction </a:t>
            </a:r>
            <a:endParaRPr lang="en-IN" sz="2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p:cNvPicPr>
            <a:picLocks noChangeAspect="1"/>
          </p:cNvPicPr>
          <p:nvPr/>
        </p:nvPicPr>
        <p:blipFill>
          <a:blip r:embed="rId2"/>
          <a:stretch>
            <a:fillRect/>
          </a:stretch>
        </p:blipFill>
        <p:spPr>
          <a:xfrm>
            <a:off x="2286000" y="1762125"/>
            <a:ext cx="7620000" cy="3333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flipH="1">
            <a:off x="795758" y="720985"/>
            <a:ext cx="7245418" cy="1384995"/>
          </a:xfrm>
          <a:prstGeom prst="rect">
            <a:avLst/>
          </a:prstGeom>
          <a:noFill/>
        </p:spPr>
        <p:txBody>
          <a:bodyPr wrap="square" rtlCol="0">
            <a:spAutoFit/>
          </a:bodyPr>
          <a:lstStyle/>
          <a:p>
            <a:r>
              <a:rPr lang="en-US" sz="2800" b="1" u="sng" dirty="0">
                <a:latin typeface="Baskerville Old Face" panose="02020602080505020303" pitchFamily="18" charset="0"/>
              </a:rPr>
              <a:t>MENTOR</a:t>
            </a:r>
            <a:r>
              <a:rPr lang="en-US" sz="2800" b="1" u="sng" dirty="0"/>
              <a:t> :</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r>
              <a:rPr lang="en-US" sz="2800" b="1" dirty="0"/>
              <a:t>Neha Ramchandani</a:t>
            </a:r>
          </a:p>
        </p:txBody>
      </p:sp>
      <p:sp>
        <p:nvSpPr>
          <p:cNvPr id="1048596" name="TextBox 2"/>
          <p:cNvSpPr txBox="1"/>
          <p:nvPr/>
        </p:nvSpPr>
        <p:spPr>
          <a:xfrm>
            <a:off x="5240950" y="2333569"/>
            <a:ext cx="9384632" cy="3416320"/>
          </a:xfrm>
          <a:prstGeom prst="rect">
            <a:avLst/>
          </a:prstGeom>
          <a:noFill/>
        </p:spPr>
        <p:txBody>
          <a:bodyPr wrap="square" rtlCol="0">
            <a:spAutoFit/>
          </a:bodyPr>
          <a:lstStyle/>
          <a:p>
            <a:r>
              <a:rPr lang="en-US" sz="2400" b="1" u="sng" dirty="0">
                <a:latin typeface="Baskerville Old Face" panose="02020602080505020303" pitchFamily="18" charset="0"/>
              </a:rPr>
              <a:t>TEAM MEMBERS:</a:t>
            </a:r>
          </a:p>
          <a:p>
            <a:pPr marL="457200" indent="-457200">
              <a:buFont typeface="+mj-lt"/>
              <a:buAutoNum type="arabicPeriod"/>
            </a:pPr>
            <a:r>
              <a:rPr lang="en-US" sz="2400" b="1" dirty="0">
                <a:latin typeface="+mj-lt"/>
              </a:rPr>
              <a:t>Nikhil </a:t>
            </a:r>
            <a:r>
              <a:rPr lang="en-US" sz="2400" b="1" dirty="0" err="1">
                <a:latin typeface="+mj-lt"/>
              </a:rPr>
              <a:t>Hiray</a:t>
            </a:r>
            <a:endParaRPr lang="en-US" sz="2400" b="1" dirty="0">
              <a:latin typeface="+mj-lt"/>
            </a:endParaRPr>
          </a:p>
          <a:p>
            <a:pPr marL="457200" indent="-457200">
              <a:buFont typeface="+mj-lt"/>
              <a:buAutoNum type="arabicPeriod"/>
            </a:pPr>
            <a:r>
              <a:rPr lang="en-US" sz="2400" b="1" dirty="0">
                <a:latin typeface="+mj-lt"/>
              </a:rPr>
              <a:t>Venkata Charan tej</a:t>
            </a:r>
          </a:p>
          <a:p>
            <a:pPr marL="457200" indent="-457200">
              <a:buFont typeface="+mj-lt"/>
              <a:buAutoNum type="arabicPeriod"/>
            </a:pPr>
            <a:r>
              <a:rPr lang="en-US" sz="2400" b="1" dirty="0">
                <a:latin typeface="+mj-lt"/>
              </a:rPr>
              <a:t>Karthikeyan Pillai</a:t>
            </a:r>
          </a:p>
          <a:p>
            <a:pPr marL="457200" indent="-457200">
              <a:buFont typeface="+mj-lt"/>
              <a:buAutoNum type="arabicPeriod"/>
            </a:pPr>
            <a:r>
              <a:rPr lang="en-US" sz="2400" b="1" dirty="0">
                <a:latin typeface="+mj-lt"/>
              </a:rPr>
              <a:t>Kunal Doshi</a:t>
            </a:r>
          </a:p>
          <a:p>
            <a:pPr marL="457200" indent="-457200">
              <a:buFont typeface="+mj-lt"/>
              <a:buAutoNum type="arabicPeriod"/>
            </a:pPr>
            <a:r>
              <a:rPr lang="en-US" sz="2400" b="1" dirty="0">
                <a:solidFill>
                  <a:srgbClr val="202124"/>
                </a:solidFill>
                <a:latin typeface="Roboto" panose="020F0502020204030204" pitchFamily="2" charset="0"/>
              </a:rPr>
              <a:t>Shailesh </a:t>
            </a:r>
            <a:r>
              <a:rPr lang="en-US" sz="2400" b="1" dirty="0" err="1">
                <a:solidFill>
                  <a:srgbClr val="202124"/>
                </a:solidFill>
                <a:latin typeface="Roboto" panose="020F0502020204030204" pitchFamily="2" charset="0"/>
              </a:rPr>
              <a:t>kirne</a:t>
            </a:r>
            <a:endParaRPr lang="en-IN" sz="2400" b="1" dirty="0">
              <a:latin typeface="+mj-lt"/>
            </a:endParaRPr>
          </a:p>
          <a:p>
            <a:pPr marL="457200" indent="-457200">
              <a:buFont typeface="+mj-lt"/>
              <a:buAutoNum type="arabicPeriod"/>
            </a:pPr>
            <a:r>
              <a:rPr lang="en-US" sz="2400" b="1" dirty="0">
                <a:latin typeface="+mj-lt"/>
              </a:rPr>
              <a:t>Subhedar</a:t>
            </a:r>
          </a:p>
          <a:p>
            <a:pPr marL="457200" indent="-457200">
              <a:buFont typeface="+mj-lt"/>
              <a:buAutoNum type="arabicPeriod"/>
            </a:pPr>
            <a:r>
              <a:rPr lang="en-US" sz="2400" b="1" dirty="0">
                <a:latin typeface="+mj-lt"/>
              </a:rPr>
              <a:t>Jayasree</a:t>
            </a:r>
          </a:p>
          <a:p>
            <a:endParaRPr lang="en-IN" sz="2400" b="1"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625642" y="1299411"/>
            <a:ext cx="3200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EDA</a:t>
            </a:r>
            <a:endParaRPr lang="en-IN" sz="2400" dirty="0">
              <a:latin typeface="Baskerville Old Face" panose="02020602080505020303" pitchFamily="18" charset="0"/>
            </a:endParaRPr>
          </a:p>
        </p:txBody>
      </p:sp>
      <p:pic>
        <p:nvPicPr>
          <p:cNvPr id="2097156" name="Picture 5"/>
          <p:cNvPicPr>
            <a:picLocks noChangeAspect="1"/>
          </p:cNvPicPr>
          <p:nvPr/>
        </p:nvPicPr>
        <p:blipFill>
          <a:blip r:embed="rId2"/>
          <a:stretch>
            <a:fillRect/>
          </a:stretch>
        </p:blipFill>
        <p:spPr>
          <a:xfrm>
            <a:off x="8582529" y="2647949"/>
            <a:ext cx="2952750" cy="3026192"/>
          </a:xfrm>
          <a:prstGeom prst="rect">
            <a:avLst/>
          </a:prstGeom>
        </p:spPr>
      </p:pic>
      <p:pic>
        <p:nvPicPr>
          <p:cNvPr id="2097157" name="Picture 7"/>
          <p:cNvPicPr>
            <a:picLocks noChangeAspect="1"/>
          </p:cNvPicPr>
          <p:nvPr/>
        </p:nvPicPr>
        <p:blipFill>
          <a:blip r:embed="rId3"/>
          <a:stretch>
            <a:fillRect/>
          </a:stretch>
        </p:blipFill>
        <p:spPr>
          <a:xfrm>
            <a:off x="549442" y="2652711"/>
            <a:ext cx="2795337" cy="3026193"/>
          </a:xfrm>
          <a:prstGeom prst="rect">
            <a:avLst/>
          </a:prstGeom>
        </p:spPr>
      </p:pic>
      <p:sp>
        <p:nvSpPr>
          <p:cNvPr id="1048598" name="TextBox 8"/>
          <p:cNvSpPr txBox="1"/>
          <p:nvPr/>
        </p:nvSpPr>
        <p:spPr>
          <a:xfrm>
            <a:off x="4511842" y="1299411"/>
            <a:ext cx="261085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Model Building</a:t>
            </a:r>
            <a:endParaRPr lang="en-IN" sz="2400" dirty="0">
              <a:latin typeface="Baskerville Old Face" panose="02020602080505020303" pitchFamily="18" charset="0"/>
            </a:endParaRPr>
          </a:p>
        </p:txBody>
      </p:sp>
      <p:sp>
        <p:nvSpPr>
          <p:cNvPr id="1048599" name="TextBox 9"/>
          <p:cNvSpPr txBox="1"/>
          <p:nvPr/>
        </p:nvSpPr>
        <p:spPr>
          <a:xfrm>
            <a:off x="8503626" y="1299410"/>
            <a:ext cx="28755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Deployment</a:t>
            </a:r>
            <a:endParaRPr lang="en-IN" sz="2400" dirty="0">
              <a:latin typeface="Baskerville Old Face" panose="02020602080505020303" pitchFamily="18" charset="0"/>
            </a:endParaRPr>
          </a:p>
        </p:txBody>
      </p:sp>
      <p:pic>
        <p:nvPicPr>
          <p:cNvPr id="2097158" name="Picture 13"/>
          <p:cNvPicPr>
            <a:picLocks noChangeAspect="1"/>
          </p:cNvPicPr>
          <p:nvPr/>
        </p:nvPicPr>
        <p:blipFill>
          <a:blip r:embed="rId4"/>
          <a:stretch>
            <a:fillRect/>
          </a:stretch>
        </p:blipFill>
        <p:spPr>
          <a:xfrm>
            <a:off x="4568492" y="2647949"/>
            <a:ext cx="3055018" cy="3030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293684" y="493862"/>
            <a:ext cx="3837139" cy="1529966"/>
          </a:xfrm>
        </p:spPr>
        <p:txBody>
          <a:bodyPr/>
          <a:lstStyle/>
          <a:p>
            <a:r>
              <a:rPr lang="en-US" u="sng" dirty="0">
                <a:solidFill>
                  <a:schemeClr val="tx1"/>
                </a:solidFill>
                <a:latin typeface="Arial Rounded MT Bold" panose="020F0704030504030204" pitchFamily="34" charset="0"/>
              </a:rPr>
              <a:t>EDA :</a:t>
            </a:r>
            <a:endParaRPr lang="en-IN" u="sng" dirty="0">
              <a:solidFill>
                <a:schemeClr val="tx1"/>
              </a:solidFill>
              <a:latin typeface="Arial Rounded MT Bold" panose="020F0704030504030204" pitchFamily="34" charset="0"/>
            </a:endParaRPr>
          </a:p>
        </p:txBody>
      </p:sp>
      <p:pic>
        <p:nvPicPr>
          <p:cNvPr id="2097159" name="Picture 7"/>
          <p:cNvPicPr>
            <a:picLocks/>
          </p:cNvPicPr>
          <p:nvPr/>
        </p:nvPicPr>
        <p:blipFill>
          <a:blip r:embed="rId2"/>
          <a:stretch>
            <a:fillRect/>
          </a:stretch>
        </p:blipFill>
        <p:spPr>
          <a:xfrm>
            <a:off x="630105" y="2430936"/>
            <a:ext cx="2795337" cy="3026193"/>
          </a:xfrm>
          <a:prstGeom prst="rect">
            <a:avLst/>
          </a:prstGeom>
        </p:spPr>
      </p:pic>
      <p:sp>
        <p:nvSpPr>
          <p:cNvPr id="1048601" name="TextBox 8"/>
          <p:cNvSpPr txBox="1"/>
          <p:nvPr/>
        </p:nvSpPr>
        <p:spPr>
          <a:xfrm>
            <a:off x="4148550" y="860409"/>
            <a:ext cx="7516137" cy="56032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kumimoji="0" lang="en-US" altLang="zh-CN" sz="3200" b="0" i="0" u="none" strike="noStrike" kern="1200" cap="none" spc="0" normalizeH="0" baseline="0" noProof="0" dirty="0">
                <a:ln>
                  <a:noFill/>
                </a:ln>
                <a:solidFill>
                  <a:prstClr val="black"/>
                </a:solidFill>
                <a:effectLst/>
                <a:latin typeface="Helvetica Neue"/>
                <a:ea typeface="OPPOSans R" panose="00020600040101010101" charset="-122"/>
                <a:cs typeface="+mn-cs"/>
              </a:rPr>
              <a:t>In this data analysis, I have focused on exploratory data analysis of reliance stock prices forecast. The data set contains Date, Adj Close and Volume. The removal of null values, duplicates, correlation analysis  and different visualization has done in this part of EDA which provides valuable insights into the data, and the visualization helps to communicate these insights effectively.</a:t>
            </a:r>
            <a:endParaRPr lang="en-IN" sz="2800" i="0" dirty="0">
              <a:solidFill>
                <a:srgbClr val="000000"/>
              </a:solidFill>
              <a:effectLst/>
              <a:latin typeface="Helvetica Neue"/>
            </a:endParaRPr>
          </a:p>
          <a:p>
            <a:endParaRPr lang="en-IN" sz="2800" i="0" dirty="0">
              <a:solidFill>
                <a:srgbClr val="000000"/>
              </a:solidFill>
              <a:effectLst/>
              <a:latin typeface="Helvetica Neue"/>
            </a:endParaRPr>
          </a:p>
          <a:p>
            <a:endParaRPr kumimoji="0" lang="en-US" altLang="zh-CN" sz="3200" b="0" i="0" u="none" strike="noStrike" kern="1200" cap="none" spc="0" normalizeH="0" baseline="0" noProof="0" dirty="0">
              <a:ln>
                <a:noFill/>
              </a:ln>
              <a:solidFill>
                <a:prstClr val="black"/>
              </a:solidFill>
              <a:effectLst/>
              <a:uLnTx/>
              <a:uFillTx/>
              <a:ea typeface="OPPOSans R" panose="00020600040101010101" charset="-122"/>
              <a:cs typeface="+mn-cs"/>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8"/>
          <p:cNvSpPr txBox="1"/>
          <p:nvPr/>
        </p:nvSpPr>
        <p:spPr>
          <a:xfrm>
            <a:off x="1292003" y="1246397"/>
            <a:ext cx="2610853"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Histogram </a:t>
            </a:r>
            <a:endParaRPr lang="en-IN" sz="2400" dirty="0">
              <a:latin typeface="Baskerville Old Face" panose="02020602080505020303" pitchFamily="18" charset="0"/>
            </a:endParaRPr>
          </a:p>
        </p:txBody>
      </p:sp>
      <p:pic>
        <p:nvPicPr>
          <p:cNvPr id="2097160" name="Picture 7"/>
          <p:cNvPicPr>
            <a:picLocks/>
          </p:cNvPicPr>
          <p:nvPr/>
        </p:nvPicPr>
        <p:blipFill>
          <a:blip r:embed="rId2"/>
          <a:srcRect l="49326" t="-670" r="-2475" b="670"/>
          <a:stretch>
            <a:fillRect/>
          </a:stretch>
        </p:blipFill>
        <p:spPr>
          <a:xfrm>
            <a:off x="282991" y="2155374"/>
            <a:ext cx="5469909" cy="3954614"/>
          </a:xfrm>
          <a:prstGeom prst="rect">
            <a:avLst/>
          </a:prstGeom>
        </p:spPr>
      </p:pic>
      <p:pic>
        <p:nvPicPr>
          <p:cNvPr id="2097161" name="Picture 7"/>
          <p:cNvPicPr>
            <a:picLocks/>
          </p:cNvPicPr>
          <p:nvPr/>
        </p:nvPicPr>
        <p:blipFill>
          <a:blip r:embed="rId2"/>
          <a:srcRect l="-241" t="-4022" r="47092" b="4022"/>
          <a:stretch>
            <a:fillRect/>
          </a:stretch>
        </p:blipFill>
        <p:spPr>
          <a:xfrm>
            <a:off x="5291037" y="2155371"/>
            <a:ext cx="6393634" cy="39546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7"/>
          <p:cNvPicPr>
            <a:picLocks/>
          </p:cNvPicPr>
          <p:nvPr/>
        </p:nvPicPr>
        <p:blipFill>
          <a:blip r:embed="rId2"/>
          <a:srcRect l="994" t="320" r="58248" b="-320"/>
          <a:stretch>
            <a:fillRect/>
          </a:stretch>
        </p:blipFill>
        <p:spPr>
          <a:xfrm>
            <a:off x="311904" y="2287908"/>
            <a:ext cx="5469909" cy="3954614"/>
          </a:xfrm>
          <a:prstGeom prst="rect">
            <a:avLst/>
          </a:prstGeom>
        </p:spPr>
      </p:pic>
      <p:pic>
        <p:nvPicPr>
          <p:cNvPr id="2097163" name="Picture 7"/>
          <p:cNvPicPr>
            <a:picLocks/>
          </p:cNvPicPr>
          <p:nvPr/>
        </p:nvPicPr>
        <p:blipFill>
          <a:blip r:embed="rId2"/>
          <a:srcRect l="53112" r="3879"/>
          <a:stretch>
            <a:fillRect/>
          </a:stretch>
        </p:blipFill>
        <p:spPr>
          <a:xfrm>
            <a:off x="6096000" y="2287908"/>
            <a:ext cx="5784097" cy="3954614"/>
          </a:xfrm>
          <a:prstGeom prst="rect">
            <a:avLst/>
          </a:prstGeom>
        </p:spPr>
      </p:pic>
      <p:sp>
        <p:nvSpPr>
          <p:cNvPr id="1048603" name="TextBox 8"/>
          <p:cNvSpPr txBox="1"/>
          <p:nvPr/>
        </p:nvSpPr>
        <p:spPr>
          <a:xfrm>
            <a:off x="777357" y="1219890"/>
            <a:ext cx="2610853"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Density plots</a:t>
            </a:r>
            <a:endParaRPr lang="en-IN" sz="2400" dirty="0">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7"/>
          <p:cNvPicPr>
            <a:picLocks/>
          </p:cNvPicPr>
          <p:nvPr/>
        </p:nvPicPr>
        <p:blipFill>
          <a:blip r:embed="rId2"/>
          <a:srcRect l="-2005" t="-1005" r="4134" b="1005"/>
          <a:stretch>
            <a:fillRect/>
          </a:stretch>
        </p:blipFill>
        <p:spPr>
          <a:xfrm>
            <a:off x="403663" y="2245629"/>
            <a:ext cx="5469908" cy="3954613"/>
          </a:xfrm>
          <a:prstGeom prst="rect">
            <a:avLst/>
          </a:prstGeom>
        </p:spPr>
      </p:pic>
      <p:pic>
        <p:nvPicPr>
          <p:cNvPr id="2097165" name="Picture 7"/>
          <p:cNvPicPr>
            <a:picLocks/>
          </p:cNvPicPr>
          <p:nvPr/>
        </p:nvPicPr>
        <p:blipFill>
          <a:blip r:embed="rId3"/>
          <a:srcRect l="-4946" t="5405" r="4946" b="-1003"/>
          <a:stretch>
            <a:fillRect/>
          </a:stretch>
        </p:blipFill>
        <p:spPr>
          <a:xfrm>
            <a:off x="6096000" y="2245627"/>
            <a:ext cx="5469909" cy="3954615"/>
          </a:xfrm>
          <a:prstGeom prst="rect">
            <a:avLst/>
          </a:prstGeom>
        </p:spPr>
      </p:pic>
      <p:sp>
        <p:nvSpPr>
          <p:cNvPr id="1048604" name="TextBox 8"/>
          <p:cNvSpPr txBox="1"/>
          <p:nvPr/>
        </p:nvSpPr>
        <p:spPr>
          <a:xfrm>
            <a:off x="911915" y="1246397"/>
            <a:ext cx="5184084"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Lag plot</a:t>
            </a:r>
            <a:endParaRPr lang="en-IN" sz="2400" dirty="0">
              <a:latin typeface="Baskerville Old Face" panose="02020602080505020303" pitchFamily="18" charset="0"/>
            </a:endParaRPr>
          </a:p>
        </p:txBody>
      </p:sp>
      <p:sp>
        <p:nvSpPr>
          <p:cNvPr id="1048605" name="TextBox 8"/>
          <p:cNvSpPr txBox="1"/>
          <p:nvPr/>
        </p:nvSpPr>
        <p:spPr>
          <a:xfrm>
            <a:off x="6478055" y="1246396"/>
            <a:ext cx="4088811"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Q-Q plot of Adj_Close</a:t>
            </a:r>
            <a:endParaRPr lang="en-IN" sz="2400" dirty="0">
              <a:latin typeface="Baskerville Old Face" panose="020206020805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7"/>
          <p:cNvPicPr>
            <a:picLocks/>
          </p:cNvPicPr>
          <p:nvPr/>
        </p:nvPicPr>
        <p:blipFill>
          <a:blip r:embed="rId2"/>
          <a:srcRect l="-217" t="670" r="15034" b="-670"/>
          <a:stretch>
            <a:fillRect/>
          </a:stretch>
        </p:blipFill>
        <p:spPr>
          <a:xfrm>
            <a:off x="273169" y="2339161"/>
            <a:ext cx="11166991" cy="3726360"/>
          </a:xfrm>
          <a:prstGeom prst="rect">
            <a:avLst/>
          </a:prstGeom>
        </p:spPr>
      </p:pic>
      <p:sp>
        <p:nvSpPr>
          <p:cNvPr id="1048606" name="TextBox 8"/>
          <p:cNvSpPr txBox="1"/>
          <p:nvPr/>
        </p:nvSpPr>
        <p:spPr>
          <a:xfrm>
            <a:off x="948907" y="1127115"/>
            <a:ext cx="4088811"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Line plot</a:t>
            </a:r>
            <a:endParaRPr lang="en-IN" sz="2400" dirty="0">
              <a:latin typeface="Baskerville Old Face" panose="020206020805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7"/>
          <p:cNvPicPr>
            <a:picLocks/>
          </p:cNvPicPr>
          <p:nvPr/>
        </p:nvPicPr>
        <p:blipFill>
          <a:blip r:embed="rId2"/>
          <a:srcRect l="-3674" t="6070" r="3674" b="-697"/>
          <a:stretch>
            <a:fillRect/>
          </a:stretch>
        </p:blipFill>
        <p:spPr>
          <a:xfrm>
            <a:off x="664567" y="2082187"/>
            <a:ext cx="5469907" cy="3954615"/>
          </a:xfrm>
          <a:prstGeom prst="rect">
            <a:avLst/>
          </a:prstGeom>
        </p:spPr>
      </p:pic>
      <p:pic>
        <p:nvPicPr>
          <p:cNvPr id="2097168" name="Picture 7"/>
          <p:cNvPicPr>
            <a:picLocks/>
          </p:cNvPicPr>
          <p:nvPr/>
        </p:nvPicPr>
        <p:blipFill>
          <a:blip r:embed="rId3"/>
          <a:srcRect l="-483" t="5918" r="483" b="-907"/>
          <a:stretch>
            <a:fillRect/>
          </a:stretch>
        </p:blipFill>
        <p:spPr>
          <a:xfrm>
            <a:off x="6355084" y="2082187"/>
            <a:ext cx="5469910" cy="3954614"/>
          </a:xfrm>
          <a:prstGeom prst="rect">
            <a:avLst/>
          </a:prstGeom>
        </p:spPr>
      </p:pic>
      <p:sp>
        <p:nvSpPr>
          <p:cNvPr id="1048607" name="TextBox 8"/>
          <p:cNvSpPr txBox="1"/>
          <p:nvPr/>
        </p:nvSpPr>
        <p:spPr>
          <a:xfrm>
            <a:off x="1028084" y="862048"/>
            <a:ext cx="5276456"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ACF plots and PACF plots </a:t>
            </a:r>
            <a:endParaRPr lang="en-IN" sz="2400" dirty="0">
              <a:latin typeface="Baskerville Old Face" panose="02020602080505020303" pitchFamily="18" charset="0"/>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332</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Rounded MT Bold</vt:lpstr>
      <vt:lpstr>Baskerville Old Face</vt:lpstr>
      <vt:lpstr>Calibri</vt:lpstr>
      <vt:lpstr>Corbel</vt:lpstr>
      <vt:lpstr>Helvetica Neue</vt:lpstr>
      <vt:lpstr>Roboto</vt:lpstr>
      <vt:lpstr>Tahoma</vt:lpstr>
      <vt:lpstr>Basis</vt:lpstr>
      <vt:lpstr>PowerPoint Presentation</vt:lpstr>
      <vt:lpstr>PowerPoint Presentation</vt:lpstr>
      <vt:lpstr>PowerPoint Presentation</vt:lpstr>
      <vt:lpstr>EDA :</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DEPLOYMENT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swethagurram40@gmail.com</dc:creator>
  <cp:lastModifiedBy>Charan tej Gurram</cp:lastModifiedBy>
  <cp:revision>1</cp:revision>
  <dcterms:created xsi:type="dcterms:W3CDTF">2023-04-13T14:36:00Z</dcterms:created>
  <dcterms:modified xsi:type="dcterms:W3CDTF">2023-07-08T11:54:32Z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f9e769e7b514471485756e1248665a16</vt:lpwstr>
  </property>
  <property fmtid="{D5CDD505-2E9C-101B-9397-08002B2CF9AE}" pid="3" name="KSOProductBuildVer">
    <vt:lpwstr>1033-11.2.0.11516</vt:lpwstr>
  </property>
</Properties>
</file>