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a4e9dfd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a4e9dfd5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a4e9dfd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a4e9dfd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a4e9dfd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a4e9dfd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a4e9dfd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a4e9dfd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a4e9dfd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a4e9dfd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a4e9dfd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a4e9dfd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a4e9dfd5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a4e9dfd5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a4e9dfd5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a4e9dfd5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a4e9df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a4e9df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a4e9df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a4e9df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a4e9df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a4e9df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a4e9df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a4e9df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a4e9df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a4e9df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a4e9dfd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a4e9dfd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a4e9dfd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a4e9dfd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a4e9dfd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a4e9dfd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65759" y="-1341491"/>
            <a:ext cx="12035100" cy="4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 b="1" i="0" u="sng" dirty="0"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Lane Line Detection for Autonomous Vehicles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0" y="87752"/>
            <a:ext cx="327953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000" u="sng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Introduction</a:t>
            </a:r>
            <a:endParaRPr sz="4000" u="sng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6700" y="3524801"/>
            <a:ext cx="11658600" cy="70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Authors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Manish Sharma, Anwesh Badapanda, Sunisth Kumar, Daksh Jain, Karthikeyan Rathore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image preprocessing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image preprocessing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200" b="1">
                <a:solidFill>
                  <a:srgbClr val="202124"/>
                </a:solidFill>
              </a:rPr>
              <a:t>bove and beyond all oth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edge detection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edge detection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Region of Interest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Hough Transform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Introduction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9FBFF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endParaRPr sz="2700">
              <a:solidFill>
                <a:srgbClr val="F9FB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700">
              <a:solidFill>
                <a:srgbClr val="F9FB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Introduction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9FBFF"/>
                </a:solidFill>
                <a:highlight>
                  <a:srgbClr val="202124"/>
                </a:highlight>
              </a:rPr>
              <a:t>why</a:t>
            </a:r>
            <a:endParaRPr>
              <a:solidFill>
                <a:srgbClr val="F9FBFF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Introduction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Environment variables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/>
              <a:t>asas\\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ideas/methods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Hough Transform Method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image preprocessing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0" y="65775"/>
            <a:ext cx="6999600" cy="4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nsolas"/>
                <a:ea typeface="Consolas"/>
                <a:cs typeface="Consolas"/>
                <a:sym typeface="Consolas"/>
              </a:rPr>
              <a:t>image preprocessing</a:t>
            </a:r>
            <a:endParaRPr sz="3100" u="sng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Widescreen</PresentationFormat>
  <Paragraphs>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Consolas</vt:lpstr>
      <vt:lpstr>Simple Dark</vt:lpstr>
      <vt:lpstr>Lane Line Detection for Autonomous Vehicles </vt:lpstr>
      <vt:lpstr>Introduction</vt:lpstr>
      <vt:lpstr>Introduction</vt:lpstr>
      <vt:lpstr>Introduction</vt:lpstr>
      <vt:lpstr>Environment variables</vt:lpstr>
      <vt:lpstr>ideas/methods</vt:lpstr>
      <vt:lpstr>Hough Transform Method</vt:lpstr>
      <vt:lpstr>image preprocessing</vt:lpstr>
      <vt:lpstr>image preprocessing</vt:lpstr>
      <vt:lpstr>image preprocessing</vt:lpstr>
      <vt:lpstr>image preprocessing</vt:lpstr>
      <vt:lpstr>edge detection</vt:lpstr>
      <vt:lpstr>edge detection</vt:lpstr>
      <vt:lpstr>Region of Interest</vt:lpstr>
      <vt:lpstr>Hough Transform</vt:lpstr>
      <vt:lpstr>Result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Line Detection for Autonomous Vehicles </dc:title>
  <cp:lastModifiedBy>KARTHIKEYAN RATHORE</cp:lastModifiedBy>
  <cp:revision>1</cp:revision>
  <dcterms:modified xsi:type="dcterms:W3CDTF">2021-12-05T09:52:40Z</dcterms:modified>
</cp:coreProperties>
</file>