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B Garamon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BGaramon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italic.fntdata"/><Relationship Id="rId6" Type="http://schemas.openxmlformats.org/officeDocument/2006/relationships/slide" Target="slides/slide1.xml"/><Relationship Id="rId18"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4faff1ea3e1fefbe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faff1ea3e1fefbe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faff1ea3e1fefb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faff1ea3e1fefb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1bf03e173a8c99c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1bf03e173a8c99c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a5a5db11d9043d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a5a5db11d9043d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a5a5db11d9043d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a5a5db11d9043d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a5a5db11d9043d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a5a5db11d9043d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a5a5db11d9043d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5a5db11d9043d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a5a5db11d9043d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a5a5db11d9043d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faff1ea3e1fefb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aff1ea3e1fefb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faff1ea3e1fefb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aff1ea3e1fefb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rot="113">
            <a:off x="0" y="584250"/>
            <a:ext cx="9144000" cy="397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DIGITAL PORTFOLIO</a:t>
            </a:r>
            <a:endParaRPr sz="4800">
              <a:latin typeface="Impact"/>
              <a:ea typeface="Impact"/>
              <a:cs typeface="Impact"/>
              <a:sym typeface="Impact"/>
            </a:endParaRPr>
          </a:p>
          <a:p>
            <a:pPr indent="0" lvl="0" marL="0" rtl="0" algn="l">
              <a:spcBef>
                <a:spcPts val="0"/>
              </a:spcBef>
              <a:spcAft>
                <a:spcPts val="0"/>
              </a:spcAft>
              <a:buNone/>
            </a:pPr>
            <a:r>
              <a:t/>
            </a:r>
            <a:endParaRPr sz="48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Student Name : </a:t>
            </a:r>
            <a:r>
              <a:rPr lang="en-GB" sz="3000">
                <a:latin typeface="EB Garamond"/>
                <a:ea typeface="EB Garamond"/>
                <a:cs typeface="EB Garamond"/>
                <a:sym typeface="EB Garamond"/>
              </a:rPr>
              <a:t>S.KARTHI KEYAN</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Register no &amp; NMID : asanm20124132010500121053</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Department : BCA (Bachelor of Computer Application)</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College : Arignar Anna Govt Arts College, Villupuram / ANNAMALAI  UNIVERSITY</a:t>
            </a:r>
            <a:endParaRPr sz="3000">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0" y="0"/>
            <a:ext cx="4571999" cy="5143501"/>
          </a:xfrm>
          <a:prstGeom prst="rect">
            <a:avLst/>
          </a:prstGeom>
          <a:noFill/>
          <a:ln>
            <a:noFill/>
          </a:ln>
        </p:spPr>
      </p:pic>
      <p:pic>
        <p:nvPicPr>
          <p:cNvPr id="102" name="Google Shape;102;p22"/>
          <p:cNvPicPr preferRelativeResize="0"/>
          <p:nvPr/>
        </p:nvPicPr>
        <p:blipFill>
          <a:blip r:embed="rId4">
            <a:alphaModFix/>
          </a:blip>
          <a:stretch>
            <a:fillRect/>
          </a:stretch>
        </p:blipFill>
        <p:spPr>
          <a:xfrm>
            <a:off x="4572000" y="0"/>
            <a:ext cx="4571999"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nvSpPr>
        <p:spPr>
          <a:xfrm>
            <a:off x="-1" y="526500"/>
            <a:ext cx="9144000" cy="40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CONCLUSION</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1166240"/>
            <a:ext cx="9144000" cy="281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PROJECT TITLE</a:t>
            </a:r>
            <a:endParaRPr sz="4800">
              <a:latin typeface="Impact"/>
              <a:ea typeface="Impact"/>
              <a:cs typeface="Impact"/>
              <a:sym typeface="Impact"/>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3600">
                <a:latin typeface="EB Garamond"/>
                <a:ea typeface="EB Garamond"/>
                <a:cs typeface="EB Garamond"/>
                <a:sym typeface="EB Garamond"/>
              </a:rPr>
              <a:t>My Journey as a Student: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 Portfolio of Learning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and Growth</a:t>
            </a:r>
            <a:endParaRPr sz="36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0" y="281250"/>
            <a:ext cx="9144000" cy="458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AGENDA</a:t>
            </a:r>
            <a:endParaRPr sz="4800">
              <a:latin typeface="Impact"/>
              <a:ea typeface="Impact"/>
              <a:cs typeface="Impact"/>
              <a:sym typeface="Impact"/>
            </a:endParaRPr>
          </a:p>
          <a:p>
            <a:pPr indent="0" lvl="0" marL="0" rtl="0" algn="ctr">
              <a:spcBef>
                <a:spcPts val="0"/>
              </a:spcBef>
              <a:spcAft>
                <a:spcPts val="0"/>
              </a:spcAft>
              <a:buNone/>
            </a:pPr>
            <a:r>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PROBLEM STATEMENT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PROJECT OVERVIEW</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END USERS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TOOLS AND TECHNOLOGIES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PORTFOLIO DESIGN AND LAYOUT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FEATURES AND FUNCTIONALITY</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RESULTS AND SCREENSHOTS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CONCLUSION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GITHUB LINK</a:t>
            </a:r>
            <a:endParaRPr sz="24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0" y="387000"/>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PROBLEM STATEMENT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0" y="64803"/>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PROJECT OVERVIEW</a:t>
            </a:r>
            <a:endParaRPr sz="48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0" y="64800"/>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END USERS</a:t>
            </a:r>
            <a:endParaRPr sz="60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r>
              <a:rPr lang="en-GB"/>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0" y="492900"/>
            <a:ext cx="9144000" cy="415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TOOLS AND TECHNOLOGIES</a:t>
            </a:r>
            <a:r>
              <a:rPr lang="en-GB"/>
              <a:t> </a:t>
            </a:r>
            <a:endParaRPr/>
          </a:p>
          <a:p>
            <a:pPr indent="0" lvl="0" marL="0" rtl="0" algn="l">
              <a:spcBef>
                <a:spcPts val="0"/>
              </a:spcBef>
              <a:spcAft>
                <a:spcPts val="0"/>
              </a:spcAft>
              <a:buNone/>
            </a:pPr>
            <a:r>
              <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r>
              <a:rPr lang="en-GB"/>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rot="226">
            <a:off x="3" y="387003"/>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PORTFOLIO DESIGN AND LAYOUT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30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192795" y="205648"/>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solidFill>
                  <a:schemeClr val="dk2"/>
                </a:solidFill>
                <a:latin typeface="Impact"/>
                <a:ea typeface="Impact"/>
                <a:cs typeface="Impact"/>
                <a:sym typeface="Impact"/>
              </a:rPr>
              <a:t>RESULT’S AND SCREENSHOT</a:t>
            </a:r>
            <a:endParaRPr sz="3600">
              <a:solidFill>
                <a:schemeClr val="dk2"/>
              </a:solidFill>
              <a:latin typeface="Impact"/>
              <a:ea typeface="Impact"/>
              <a:cs typeface="Impact"/>
              <a:sym typeface="Impact"/>
            </a:endParaRPr>
          </a:p>
        </p:txBody>
      </p:sp>
      <p:pic>
        <p:nvPicPr>
          <p:cNvPr id="95" name="Google Shape;95;p21"/>
          <p:cNvPicPr preferRelativeResize="0"/>
          <p:nvPr/>
        </p:nvPicPr>
        <p:blipFill>
          <a:blip r:embed="rId3">
            <a:alphaModFix/>
          </a:blip>
          <a:stretch>
            <a:fillRect/>
          </a:stretch>
        </p:blipFill>
        <p:spPr>
          <a:xfrm>
            <a:off x="0" y="948450"/>
            <a:ext cx="4612399" cy="4195050"/>
          </a:xfrm>
          <a:prstGeom prst="rect">
            <a:avLst/>
          </a:prstGeom>
          <a:noFill/>
          <a:ln>
            <a:noFill/>
          </a:ln>
        </p:spPr>
      </p:pic>
      <p:pic>
        <p:nvPicPr>
          <p:cNvPr id="96" name="Google Shape;96;p21"/>
          <p:cNvPicPr preferRelativeResize="0"/>
          <p:nvPr/>
        </p:nvPicPr>
        <p:blipFill>
          <a:blip r:embed="rId4">
            <a:alphaModFix/>
          </a:blip>
          <a:stretch>
            <a:fillRect/>
          </a:stretch>
        </p:blipFill>
        <p:spPr>
          <a:xfrm>
            <a:off x="4612400" y="948450"/>
            <a:ext cx="4531599" cy="4195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