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1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1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5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0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EBE333-C62F-477E-BDB2-0124849F3D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CE07A8-D1EE-4F34-AD88-8ECA44408C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7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5229F-E491-4439-9205-906ACEAB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chemeClr val="tx1">
                    <a:alpha val="80000"/>
                  </a:schemeClr>
                </a:solidFill>
              </a:rPr>
              <a:t>Comparison of Linear Search and 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D31DF-FDB6-4EAF-AB38-3EE5673EB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/>
              <a:t>By,</a:t>
            </a:r>
          </a:p>
          <a:p>
            <a:r>
              <a:rPr lang="en-US" sz="2000"/>
              <a:t>Karthikeyan T</a:t>
            </a:r>
          </a:p>
          <a:p>
            <a:r>
              <a:rPr lang="en-US" sz="2000"/>
              <a:t>Software Engineer Trainee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CD5F-B110-4142-8598-1BE5234C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042F-DCB8-4258-BA3A-33BA5B3F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Big-O notation is used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performance or complexity of an algorithm relative to the size of the input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logarithmic algorithm –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A linear algorithm – O(n)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superlinear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–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A polynomial algorithm –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A exponential algorithm –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A factorial algorithm – O(n!) </a:t>
            </a:r>
          </a:p>
        </p:txBody>
      </p:sp>
    </p:spTree>
    <p:extLst>
      <p:ext uri="{BB962C8B-B14F-4D97-AF65-F5344CB8AC3E}">
        <p14:creationId xmlns:p14="http://schemas.microsoft.com/office/powerpoint/2010/main" val="390801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D7C8-53DA-427A-8663-9A3C7170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Linear and Binary Search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7E795F21-0D1C-4982-BDE3-A2FF8B529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203340"/>
              </p:ext>
            </p:extLst>
          </p:nvPr>
        </p:nvGraphicFramePr>
        <p:xfrm>
          <a:off x="756920" y="2237232"/>
          <a:ext cx="9230360" cy="425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80">
                  <a:extLst>
                    <a:ext uri="{9D8B030D-6E8A-4147-A177-3AD203B41FA5}">
                      <a16:colId xmlns:a16="http://schemas.microsoft.com/office/drawing/2014/main" val="1441070217"/>
                    </a:ext>
                  </a:extLst>
                </a:gridCol>
                <a:gridCol w="4615180">
                  <a:extLst>
                    <a:ext uri="{9D8B030D-6E8A-4147-A177-3AD203B41FA5}">
                      <a16:colId xmlns:a16="http://schemas.microsoft.com/office/drawing/2014/main" val="2844168996"/>
                    </a:ext>
                  </a:extLst>
                </a:gridCol>
              </a:tblGrid>
              <a:tr h="555016">
                <a:tc>
                  <a:txBody>
                    <a:bodyPr/>
                    <a:lstStyle/>
                    <a:p>
                      <a:r>
                        <a:rPr lang="en-US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26135"/>
                  </a:ext>
                </a:extLst>
              </a:tr>
              <a:tr h="1779094">
                <a:tc>
                  <a:txBody>
                    <a:bodyPr/>
                    <a:lstStyle/>
                    <a:p>
                      <a:r>
                        <a:rPr lang="en-US" dirty="0"/>
                        <a:t>Linear search is a search that finds the elements in the array by searching the sequentially until the element is found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finds the position of the searched element by finding the middle element of the array.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267"/>
                  </a:ext>
                </a:extLst>
              </a:tr>
              <a:tr h="957973">
                <a:tc>
                  <a:txBody>
                    <a:bodyPr/>
                    <a:lstStyle/>
                    <a:p>
                      <a:r>
                        <a:rPr lang="en-US" dirty="0"/>
                        <a:t>It does not need the sorting for find the element in the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didn’t perform without sorting.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77860"/>
                  </a:ext>
                </a:extLst>
              </a:tr>
              <a:tr h="957973">
                <a:tc>
                  <a:txBody>
                    <a:bodyPr/>
                    <a:lstStyle/>
                    <a:p>
                      <a:r>
                        <a:rPr lang="en-US" dirty="0"/>
                        <a:t>It performance is fast when the small sized data sets are present the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It’s handle the large amount of data 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0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1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86A5-255D-499A-98F5-227DD48F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Binary and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4C10-E09E-4227-946C-F03667A1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991360"/>
            <a:ext cx="9951721" cy="431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7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</a:t>
            </a: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O(log2n)</a:t>
            </a:r>
          </a:p>
        </p:txBody>
      </p:sp>
    </p:spTree>
    <p:extLst>
      <p:ext uri="{BB962C8B-B14F-4D97-AF65-F5344CB8AC3E}">
        <p14:creationId xmlns:p14="http://schemas.microsoft.com/office/powerpoint/2010/main" val="2873999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60</TotalTime>
  <Words>227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Tw Cen MT</vt:lpstr>
      <vt:lpstr>Tw Cen MT Condensed</vt:lpstr>
      <vt:lpstr>Wingdings 3</vt:lpstr>
      <vt:lpstr>Integral</vt:lpstr>
      <vt:lpstr>Comparison of Linear Search and Binary search</vt:lpstr>
      <vt:lpstr>Big O Notation</vt:lpstr>
      <vt:lpstr>Difference between Linear and Binary Search</vt:lpstr>
      <vt:lpstr>Complexity of Binary and linear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Thangaraj</dc:creator>
  <cp:lastModifiedBy>Karthikeyan Thangaraj</cp:lastModifiedBy>
  <cp:revision>7</cp:revision>
  <dcterms:created xsi:type="dcterms:W3CDTF">2022-10-04T08:13:26Z</dcterms:created>
  <dcterms:modified xsi:type="dcterms:W3CDTF">2022-10-04T09:14:11Z</dcterms:modified>
</cp:coreProperties>
</file>