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emf" ContentType="image/x-emf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7F47A7D-2D18-4531-95D9-3539D1FC206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7/7/21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BFD117D-E4B3-43F2-B709-C433C9E6F43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E1A4285-CDBE-4772-AA93-FC6687D163B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7/7/21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D5012C4-4821-4EB5-A9E9-1866163E8BA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4" descr=""/>
          <p:cNvPicPr/>
          <p:nvPr/>
        </p:nvPicPr>
        <p:blipFill>
          <a:blip r:embed="rId1"/>
          <a:srcRect l="0" t="6674" r="0" b="149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83" name="Freeform 5"/>
          <p:cNvSpPr/>
          <p:nvPr/>
        </p:nvSpPr>
        <p:spPr>
          <a:xfrm>
            <a:off x="7488720" y="2277720"/>
            <a:ext cx="4703040" cy="4579920"/>
          </a:xfrm>
          <a:custGeom>
            <a:avLst/>
            <a:gdLst/>
            <a:ahLst/>
            <a:rect l="l" t="t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Title 1"/>
          <p:cNvSpPr txBox="1"/>
          <p:nvPr/>
        </p:nvSpPr>
        <p:spPr>
          <a:xfrm>
            <a:off x="8021880" y="3232080"/>
            <a:ext cx="3851640" cy="1833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1000"/>
          </a:bodyPr>
          <a:p>
            <a:pPr algn="ctr"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 Light"/>
              </a:rPr>
              <a:t>OpenShift Container Platform 3.11 to 4.7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Subtitle 2"/>
          <p:cNvSpPr txBox="1"/>
          <p:nvPr/>
        </p:nvSpPr>
        <p:spPr>
          <a:xfrm>
            <a:off x="7782840" y="5242680"/>
            <a:ext cx="4330080" cy="6829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Application Migration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6" name="Straight Connector 10"/>
          <p:cNvSpPr/>
          <p:nvPr/>
        </p:nvSpPr>
        <p:spPr>
          <a:xfrm>
            <a:off x="9480240" y="5123520"/>
            <a:ext cx="935280" cy="360"/>
          </a:xfrm>
          <a:prstGeom prst="line">
            <a:avLst/>
          </a:prstGeom>
          <a:ln cap="sq" w="25400">
            <a:solidFill>
              <a:srgbClr val="000000">
                <a:lumMod val="85000"/>
                <a:lumOff val="15000"/>
              </a:srgb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7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sketch line"/>
          <p:cNvSpPr/>
          <p:nvPr/>
        </p:nvSpPr>
        <p:spPr>
          <a:xfrm>
            <a:off x="643320" y="4409280"/>
            <a:ext cx="3254760" cy="18000"/>
          </a:xfrm>
          <a:custGeom>
            <a:avLst/>
            <a:gdLst/>
            <a:ahLst/>
            <a:rect l="l" t="t" r="r" b="b"/>
            <a:pathLst>
              <a:path w="3255095" h="18288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38100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9" name="Picture 6" descr=""/>
          <p:cNvPicPr/>
          <p:nvPr/>
        </p:nvPicPr>
        <p:blipFill>
          <a:blip r:embed="rId1"/>
          <a:stretch/>
        </p:blipFill>
        <p:spPr>
          <a:xfrm>
            <a:off x="343080" y="0"/>
            <a:ext cx="3035520" cy="1686240"/>
          </a:xfrm>
          <a:prstGeom prst="rect">
            <a:avLst/>
          </a:prstGeom>
          <a:ln w="0">
            <a:noFill/>
          </a:ln>
        </p:spPr>
      </p:pic>
      <p:pic>
        <p:nvPicPr>
          <p:cNvPr id="90" name="Picture 2" descr="migration PV copy"/>
          <p:cNvPicPr/>
          <p:nvPr/>
        </p:nvPicPr>
        <p:blipFill>
          <a:blip r:embed="rId2"/>
          <a:stretch/>
        </p:blipFill>
        <p:spPr>
          <a:xfrm>
            <a:off x="99720" y="1775880"/>
            <a:ext cx="11862000" cy="428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MigCluster CR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Defines a host, local, or remote cluster The migration-controller pod runs on the host cluster.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Secret CR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Contains credentials for a remote cluster or storage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MigStorage CR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Defines a replication repository Different storage providers require different parameters in the MigStorage CR manifest.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MigPlan CR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Defines a migration plan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MigMigration CR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Performs a migration defined in an associated MigPlan You can create multiple MigMigration CRs for a single MigPlan CR for the following purposes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Content Placeholder 7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5" name="Picture 8" descr="Table&#10;&#10;Description automatically generated"/>
          <p:cNvPicPr/>
          <p:nvPr/>
        </p:nvPicPr>
        <p:blipFill>
          <a:blip r:embed="rId1"/>
          <a:stretch/>
        </p:blipFill>
        <p:spPr>
          <a:xfrm>
            <a:off x="119160" y="349920"/>
            <a:ext cx="11314440" cy="625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080000" y="900000"/>
            <a:ext cx="10486800" cy="50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</TotalTime>
  <Application>LibreOffice/7.1.4.2$Windows_X86_64 LibreOffice_project/a529a4fab45b75fefc5b6226684193eb000654f6</Application>
  <AppVersion>15.0000</AppVersion>
  <Words>92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2021-06-28T04:21:10Z</dcterms:created>
  <dc:creator>Karthikeyan Karunanithi</dc:creator>
  <dc:description/>
  <dc:language>en-IN</dc:language>
  <cp:lastModifiedBy/>
  <dcterms:modified xsi:type="dcterms:W3CDTF">2021-07-07T15:59:41Z</dcterms:modified>
  <cp:revision>41</cp:revision>
  <dc:subject/>
  <dc:title>OCP 3.11 to 4.7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