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16" autoAdjust="0"/>
    <p:restoredTop sz="94660"/>
  </p:normalViewPr>
  <p:slideViewPr>
    <p:cSldViewPr snapToGrid="0">
      <p:cViewPr varScale="1">
        <p:scale>
          <a:sx n="80" d="100"/>
          <a:sy n="80" d="100"/>
        </p:scale>
        <p:origin x="3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98206-338F-463A-9A5D-C9C37ECF9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0F59F0-26DE-4090-98AE-C32CBEBA9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94303-5F6F-4CD2-AE4B-194D055E9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56D66-BBB8-4F37-ABC5-E88F8478AB2B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E2B97-39E6-4596-B519-3E1EEE45D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041BD-B911-44FC-A80E-A73422429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CE67-C4ED-40D4-A90D-D27C68C01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89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666CB-E3E7-4245-BE43-B5D14EEF4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46AC68-6567-4845-A6E7-0C7069821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F5493-BEED-44C6-A73B-728D1201E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56D66-BBB8-4F37-ABC5-E88F8478AB2B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F3392-F814-44C0-A362-030AFB5C1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B9718-6581-4D91-B94E-208DA1C61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CE67-C4ED-40D4-A90D-D27C68C01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8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3F864A-C2C0-40EA-B4DD-8DB7345D5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C03FD-F59A-46A2-9637-06B515074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E6380-A64B-4010-A705-0600DC4CA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56D66-BBB8-4F37-ABC5-E88F8478AB2B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C44C7-2C77-42EC-AE6D-2292CF0D3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34B50-1B21-4A63-A316-94C8E7523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CE67-C4ED-40D4-A90D-D27C68C01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745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9A0BE-F583-4E6C-B04B-74A3B8F08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CD238-0299-4D6B-9E56-AD0ABE5E6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CE981-BA13-4135-AACA-6180C19E9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56D66-BBB8-4F37-ABC5-E88F8478AB2B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8014B-9086-4397-8359-3D53E5CFA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9253B-2546-4B05-A29C-C909AB2AB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CE67-C4ED-40D4-A90D-D27C68C01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63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049FA-ABE2-4F2D-B1C8-736A37A61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A99FF-B5D9-49F7-A7B9-9E5C16B13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92D13-4D7F-4F01-90AC-8349F3D1E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56D66-BBB8-4F37-ABC5-E88F8478AB2B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0BC79-BC15-40CF-809B-26F2FF521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BEB10-81AD-4C07-83D6-D916485F1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CE67-C4ED-40D4-A90D-D27C68C01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9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474B-68E7-4792-8095-E67B75240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F1FB6-3DDE-4F1D-B2C3-EEEF77B9C2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85AA61-6B26-4CB4-9890-B59E119D2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E07E2-A931-4931-A20E-69BC2B623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56D66-BBB8-4F37-ABC5-E88F8478AB2B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E1041-29BB-41A5-BC27-17416F8BF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FE4E7-77BB-4BC1-9284-432147EEF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CE67-C4ED-40D4-A90D-D27C68C01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8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93C97-ECAF-4B16-B71A-4262C9963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F05EA-4D2B-43D2-B4B8-46CE7DD39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90E18-4C4C-47DA-A383-95A46C2CC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CB8830-45A7-4A12-8336-B989597B3E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2FD044-36C6-4D69-BCF4-76F1520391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F326B9-30DE-4EBB-9481-68D890178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56D66-BBB8-4F37-ABC5-E88F8478AB2B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F2219A-5A1C-455F-9FCD-5EA5BC353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CD8516-79B9-45A0-B004-61B905F77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CE67-C4ED-40D4-A90D-D27C68C01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5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68F3A-6459-49ED-89D3-FEBAC0148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31D713-BAB4-45AA-82DA-F94BA59F4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56D66-BBB8-4F37-ABC5-E88F8478AB2B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5A121-7993-46B3-BA52-A3E35EEB5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31CE0-148E-432F-AF1C-03CBEF090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CE67-C4ED-40D4-A90D-D27C68C01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82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9AF156-FE64-4A55-A706-E3E0CAD05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56D66-BBB8-4F37-ABC5-E88F8478AB2B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93CDA8-E9EC-4BB1-9281-0565BF519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42091-8756-4A7C-8C40-44B36F0D1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CE67-C4ED-40D4-A90D-D27C68C01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85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6521B-F2EE-405E-A3E3-730BE9268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0C5EF-2778-4EDD-AF85-7A33217F8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00037F-7E07-47E7-89C7-251E227F6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58BF4-9C69-4C72-9F8F-D9FF2580C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56D66-BBB8-4F37-ABC5-E88F8478AB2B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81C18-7104-4E22-B20F-8F38549BC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A65BF-3DE7-47E3-918D-68DEDD74D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CE67-C4ED-40D4-A90D-D27C68C01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71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9C3C0-1189-4C46-BD65-732AACFC8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F6FDB5-08D7-4870-BFEA-2D0C1207E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1A0953-67CB-4D88-8C34-54BB78093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E5980-E45C-4486-B396-717FC576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56D66-BBB8-4F37-ABC5-E88F8478AB2B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E3CF6-35EA-4C78-AD3B-646D9386A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4004A-4F6D-4689-B597-B4A135422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CE67-C4ED-40D4-A90D-D27C68C01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644415-941E-4CE1-A8F5-09F50E556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3467B-BFDA-44C2-B531-2A6C0D85C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28649-C1E0-42CA-8CF2-0533687272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56D66-BBB8-4F37-ABC5-E88F8478AB2B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A5420-C794-43FF-B728-704D2DF11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24858-78DB-40D2-B62A-D343AD27A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CE67-C4ED-40D4-A90D-D27C68C01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71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F1A163-A60D-441A-A3E9-17C52579F9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74" b="148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AF4564-10D5-4A3C-A8A7-05D6FD47D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OpenShift Container Platform 3.11 to 4.7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F9477-5220-427C-9BB1-E2F9A1B38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US" sz="2000" dirty="0"/>
              <a:t>Application Migration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83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662D42-625C-4A1E-93C0-CFA3BDC19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37" y="0"/>
            <a:ext cx="3035811" cy="1686560"/>
          </a:xfrm>
          <a:prstGeom prst="rect">
            <a:avLst/>
          </a:prstGeom>
        </p:spPr>
      </p:pic>
      <p:pic>
        <p:nvPicPr>
          <p:cNvPr id="1026" name="Picture 2" descr="migration PV copy">
            <a:extLst>
              <a:ext uri="{FF2B5EF4-FFF2-40B4-BE49-F238E27FC236}">
                <a16:creationId xmlns:a16="http://schemas.microsoft.com/office/drawing/2014/main" id="{06FA1FC9-A54E-471E-ACC6-917494635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5" y="1775777"/>
            <a:ext cx="11862390" cy="4284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11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03BE1-E37A-425C-849E-E36FB08DF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3AFEF-4E4C-4794-8224-E53EE95DE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MigCluster</a:t>
            </a:r>
            <a:r>
              <a:rPr lang="en-US" b="1" dirty="0"/>
              <a:t> CR</a:t>
            </a:r>
            <a:r>
              <a:rPr lang="en-US" dirty="0"/>
              <a:t>: Defines a host, local, or remote cluster The migration-controller pod runs on the host cluster. </a:t>
            </a:r>
          </a:p>
          <a:p>
            <a:r>
              <a:rPr lang="en-US" b="1" dirty="0"/>
              <a:t>Secret CR</a:t>
            </a:r>
            <a:r>
              <a:rPr lang="en-US" dirty="0"/>
              <a:t>: Contains credentials for a remote cluster or storage </a:t>
            </a:r>
          </a:p>
          <a:p>
            <a:r>
              <a:rPr lang="en-US" b="1" dirty="0" err="1"/>
              <a:t>MigStorage</a:t>
            </a:r>
            <a:r>
              <a:rPr lang="en-US" b="1" dirty="0"/>
              <a:t> CR</a:t>
            </a:r>
            <a:r>
              <a:rPr lang="en-US" dirty="0"/>
              <a:t>: Defines a replication repository Different storage providers require different parameters in the </a:t>
            </a:r>
            <a:r>
              <a:rPr lang="en-US" dirty="0" err="1"/>
              <a:t>MigStorage</a:t>
            </a:r>
            <a:r>
              <a:rPr lang="en-US" dirty="0"/>
              <a:t> CR manifest. </a:t>
            </a:r>
          </a:p>
          <a:p>
            <a:r>
              <a:rPr lang="en-US" b="1" dirty="0" err="1"/>
              <a:t>MigPlan</a:t>
            </a:r>
            <a:r>
              <a:rPr lang="en-US" b="1" dirty="0"/>
              <a:t> CR</a:t>
            </a:r>
            <a:r>
              <a:rPr lang="en-US" dirty="0"/>
              <a:t>: Defines a migration plan </a:t>
            </a:r>
          </a:p>
          <a:p>
            <a:r>
              <a:rPr lang="en-US" b="1" dirty="0" err="1"/>
              <a:t>MigMigration</a:t>
            </a:r>
            <a:r>
              <a:rPr lang="en-US" b="1" dirty="0"/>
              <a:t> CR</a:t>
            </a:r>
            <a:r>
              <a:rPr lang="en-US" dirty="0"/>
              <a:t>: Performs a migration defined in an associated </a:t>
            </a:r>
            <a:r>
              <a:rPr lang="en-US" dirty="0" err="1"/>
              <a:t>MigPlan</a:t>
            </a:r>
            <a:r>
              <a:rPr lang="en-US" dirty="0"/>
              <a:t> You can create multiple </a:t>
            </a:r>
            <a:r>
              <a:rPr lang="en-US" dirty="0" err="1"/>
              <a:t>MigMigration</a:t>
            </a:r>
            <a:r>
              <a:rPr lang="en-US" dirty="0"/>
              <a:t> CRs for a single </a:t>
            </a:r>
            <a:r>
              <a:rPr lang="en-US" dirty="0" err="1"/>
              <a:t>MigPlan</a:t>
            </a:r>
            <a:r>
              <a:rPr lang="en-US" dirty="0"/>
              <a:t> CR for the following purposes</a:t>
            </a:r>
          </a:p>
        </p:txBody>
      </p:sp>
    </p:spTree>
    <p:extLst>
      <p:ext uri="{BB962C8B-B14F-4D97-AF65-F5344CB8AC3E}">
        <p14:creationId xmlns:p14="http://schemas.microsoft.com/office/powerpoint/2010/main" val="3127137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AD4E9-C935-44B7-9891-840696144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5D0E3FD-306B-4C2C-85A9-8BAF4D3C1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B58A9D1E-AE91-421A-A67B-360CE24BC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9" y="349856"/>
            <a:ext cx="11314707" cy="625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782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92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OpenShift Container Platform 3.11 to 4.7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OCP 3.11 to 4.7</dc:title>
  <dc:creator>Karthikeyan Karunanithi</dc:creator>
  <cp:lastModifiedBy>Karthikeyan Karunanithi</cp:lastModifiedBy>
  <cp:revision>40</cp:revision>
  <dcterms:created xsi:type="dcterms:W3CDTF">2021-06-28T04:21:10Z</dcterms:created>
  <dcterms:modified xsi:type="dcterms:W3CDTF">2021-07-07T08:48:31Z</dcterms:modified>
</cp:coreProperties>
</file>