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Barlow"/>
      <p:regular r:id="rId16"/>
    </p:embeddedFont>
    <p:embeddedFont>
      <p:font typeface="Barlow"/>
      <p:regular r:id="rId17"/>
    </p:embeddedFont>
    <p:embeddedFont>
      <p:font typeface="Barlow"/>
      <p:regular r:id="rId18"/>
    </p:embeddedFont>
    <p:embeddedFont>
      <p:font typeface="Barlow"/>
      <p:regular r:id="rId19"/>
    </p:embeddedFont>
    <p:embeddedFont>
      <p:font typeface="Montserrat"/>
      <p:regular r:id="rId20"/>
    </p:embeddedFont>
    <p:embeddedFont>
      <p:font typeface="Montserrat"/>
      <p:regular r:id="rId21"/>
    </p:embeddedFont>
    <p:embeddedFont>
      <p:font typeface="Montserrat"/>
      <p:regular r:id="rId22"/>
    </p:embeddedFont>
    <p:embeddedFont>
      <p:font typeface="Montserrat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thikeyanvk18/geo-camera-lock" TargetMode="Externa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thikeyanvk18/geo-camera-lock" TargetMode="External"/><Relationship Id="rId1" Type="http://schemas.openxmlformats.org/officeDocument/2006/relationships/image" Target="../media/image-9-1.png"/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52067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CaptureShield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3558302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i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Geofence-Based Camera Lockdown App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58309" y="4148733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Presented by Karthikeyan V K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758309" y="4739164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GitHub: </a:t>
            </a:r>
            <a:pPr algn="l" indent="0" marL="0">
              <a:lnSpc>
                <a:spcPts val="2700"/>
              </a:lnSpc>
              <a:buNone/>
            </a:pPr>
            <a:r>
              <a:rPr lang="en-US" sz="1700" u="sng" dirty="0">
                <a:solidFill>
                  <a:srgbClr val="9998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https://github.com/karthikeyanvk18/geo-camera-lock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758309" y="5345787"/>
            <a:ext cx="346591" cy="346591"/>
          </a:xfrm>
          <a:prstGeom prst="roundRect">
            <a:avLst>
              <a:gd name="adj" fmla="val 26380043"/>
            </a:avLst>
          </a:prstGeom>
          <a:solidFill>
            <a:srgbClr val="A3FC64"/>
          </a:solidFill>
          <a:ln w="7620">
            <a:solidFill>
              <a:srgbClr val="4D4D5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61298" y="5470327"/>
            <a:ext cx="140613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4D4D51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KP</a:t>
            </a:r>
            <a:endParaRPr lang="en-US" sz="750" dirty="0"/>
          </a:p>
        </p:txBody>
      </p:sp>
      <p:sp>
        <p:nvSpPr>
          <p:cNvPr id="9" name="Text 6"/>
          <p:cNvSpPr/>
          <p:nvPr/>
        </p:nvSpPr>
        <p:spPr>
          <a:xfrm>
            <a:off x="1213128" y="5329595"/>
            <a:ext cx="2419469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by Karthikeyan P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5534" y="963335"/>
            <a:ext cx="7765733" cy="1295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Problem Statement: Preventing Camera Misuse in Sensitive Areas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6175534" y="2554010"/>
            <a:ext cx="3784521" cy="3049667"/>
          </a:xfrm>
          <a:prstGeom prst="roundRect">
            <a:avLst>
              <a:gd name="adj" fmla="val 581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8260" dist="2413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372344" y="2750820"/>
            <a:ext cx="3390900" cy="647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Unauthorized Photography Risks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6372344" y="3516630"/>
            <a:ext cx="3390900" cy="1890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secure environments such as corporate offices, government buildings, and research labs, unauthorized use of cameras poses significant privacy and data security risks.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10156865" y="2554010"/>
            <a:ext cx="3784521" cy="3049667"/>
          </a:xfrm>
          <a:prstGeom prst="roundRect">
            <a:avLst>
              <a:gd name="adj" fmla="val 581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8260" dist="24130" dir="1350000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353675" y="2750820"/>
            <a:ext cx="2590919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Real-World Challenges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10353675" y="3192780"/>
            <a:ext cx="3390900" cy="1890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Despite policies, employees and visitors sometimes capture sensitive information inadvertently or maliciously, leading to data leaks and breaches.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175534" y="5800487"/>
            <a:ext cx="7765733" cy="1465659"/>
          </a:xfrm>
          <a:prstGeom prst="roundRect">
            <a:avLst>
              <a:gd name="adj" fmla="val 12092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8260" dist="24130" dir="13500000">
              <a:srgbClr val="ffffff">
                <a:alpha val="1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372344" y="5997297"/>
            <a:ext cx="3229213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Need for Automated Control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6372344" y="6439257"/>
            <a:ext cx="7372112" cy="630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Manual enforcement is inefficient; a technical solution to automatically disable cameras is essential for compliance and security assurance.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583775"/>
            <a:ext cx="1142083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Solution Overview: CaptureShield's Approach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837980"/>
            <a:ext cx="289571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Geofencing Integration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410789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CaptureShield utilizes geofencing technology to define secure zones where camera usage is restricted automatically.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3837980"/>
            <a:ext cx="513754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Camera Control via DevicePolicyManager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410789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app programmatically disables or enables the device camera based on user location to prevent unauthorized photography without disrupting user experience.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199674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234565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462326" y="242006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Admin and User Roles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462326" y="2906197"/>
            <a:ext cx="3486745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Distinct permissions for admins to manage geofences and users to comply with restrictions.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5219819" y="234565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5923836" y="2420064"/>
            <a:ext cx="289262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Geofence Management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23836" y="2906197"/>
            <a:ext cx="3486745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Create, modify, and delete multiple geofenced zones for dynamic security needs.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9681329" y="234565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10385346" y="2420064"/>
            <a:ext cx="3486745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Camera Lockdown with DevicePolicyManager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385346" y="3262432"/>
            <a:ext cx="3486745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Effective camera disabling using Android's DevicePolicyManager API ensures compliance and prevents bypass.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758309" y="542925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1462326" y="5503664"/>
            <a:ext cx="330017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Offline and Online Support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462326" y="5989796"/>
            <a:ext cx="57175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Seamless operation regardless of connectivity, with geofence logic running locally.</a:t>
            </a:r>
            <a:endParaRPr lang="en-US" sz="1700" dirty="0"/>
          </a:p>
        </p:txBody>
      </p:sp>
      <p:sp>
        <p:nvSpPr>
          <p:cNvPr id="15" name="Shape 13"/>
          <p:cNvSpPr/>
          <p:nvPr/>
        </p:nvSpPr>
        <p:spPr>
          <a:xfrm>
            <a:off x="7450574" y="542925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6" name="Text 14"/>
          <p:cNvSpPr/>
          <p:nvPr/>
        </p:nvSpPr>
        <p:spPr>
          <a:xfrm>
            <a:off x="8154591" y="550366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Foreground Service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8154591" y="5989796"/>
            <a:ext cx="571750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Persistent background service ensures continual geofence monitoring and camera state enforcement.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885593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Architecture Diagram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139797"/>
            <a:ext cx="2881908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Admin Sets Geofence Zone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068842"/>
            <a:ext cx="2881908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Admin interface triggers geofence creation and management via LocationManager API.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4176474" y="3139797"/>
            <a:ext cx="2881908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Geofence Triggered on Entry/Exit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176474" y="4068842"/>
            <a:ext cx="2881908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GeofenceClient monitors user location and detects entry or exit events in real-time.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94640" y="3139797"/>
            <a:ext cx="2881908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DevicePolicyManager Enforces Camera Lock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4640" y="4068842"/>
            <a:ext cx="2881908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Upon zone entry, DevicePolicyManager disables the camera; it re-enables camera upon exit.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11012805" y="3139797"/>
            <a:ext cx="2881908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Foreground Service Supports Monitoring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2805" y="4068842"/>
            <a:ext cx="2881908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Runs persistently to ensure reliable geofence event detection and camera control, even under resource constraints.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2945" y="552331"/>
            <a:ext cx="8872776" cy="660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Technical Stack Behind CaptureShield</a:t>
            </a:r>
            <a:endParaRPr lang="en-US" sz="41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" y="1649611"/>
            <a:ext cx="502087" cy="50208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05771" y="1733669"/>
            <a:ext cx="2642711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Kotlin</a:t>
            </a:r>
            <a:endParaRPr lang="en-US" sz="2050" dirty="0"/>
          </a:p>
        </p:txBody>
      </p:sp>
      <p:sp>
        <p:nvSpPr>
          <p:cNvPr id="5" name="Text 2"/>
          <p:cNvSpPr/>
          <p:nvPr/>
        </p:nvSpPr>
        <p:spPr>
          <a:xfrm>
            <a:off x="1405771" y="2184559"/>
            <a:ext cx="12521684" cy="321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Modern language choice for Android app development offering concise syntax and powerful features.</a:t>
            </a:r>
            <a:endParaRPr lang="en-US" sz="15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" y="2942630"/>
            <a:ext cx="502087" cy="50208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05771" y="3026688"/>
            <a:ext cx="2642711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Android SDK</a:t>
            </a:r>
            <a:endParaRPr lang="en-US" sz="2050" dirty="0"/>
          </a:p>
        </p:txBody>
      </p:sp>
      <p:sp>
        <p:nvSpPr>
          <p:cNvPr id="8" name="Text 4"/>
          <p:cNvSpPr/>
          <p:nvPr/>
        </p:nvSpPr>
        <p:spPr>
          <a:xfrm>
            <a:off x="1405771" y="3477578"/>
            <a:ext cx="12521684" cy="321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Platform APIs leveraged for geofencing, service management, and security permissions.</a:t>
            </a:r>
            <a:endParaRPr lang="en-US" sz="15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" y="4235648"/>
            <a:ext cx="502087" cy="50208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05771" y="4319707"/>
            <a:ext cx="2642711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Google Maps API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1405771" y="4770596"/>
            <a:ext cx="12521684" cy="321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Visualizes geofence zones and assists with location accuracy and user interface.</a:t>
            </a:r>
            <a:endParaRPr lang="en-US" sz="15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" y="5528667"/>
            <a:ext cx="502087" cy="50208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405771" y="5612725"/>
            <a:ext cx="2642711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Geofencing API</a:t>
            </a:r>
            <a:endParaRPr lang="en-US" sz="2050" dirty="0"/>
          </a:p>
        </p:txBody>
      </p:sp>
      <p:sp>
        <p:nvSpPr>
          <p:cNvPr id="14" name="Text 8"/>
          <p:cNvSpPr/>
          <p:nvPr/>
        </p:nvSpPr>
        <p:spPr>
          <a:xfrm>
            <a:off x="1405771" y="6063615"/>
            <a:ext cx="12521684" cy="321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Core location proximity monitoring to trigger security events on zone entry and exit.</a:t>
            </a:r>
            <a:endParaRPr lang="en-US" sz="15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45" y="6821686"/>
            <a:ext cx="502087" cy="50208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405771" y="6905744"/>
            <a:ext cx="2642711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DevicePolicyManager</a:t>
            </a:r>
            <a:endParaRPr lang="en-US" sz="2050" dirty="0"/>
          </a:p>
        </p:txBody>
      </p:sp>
      <p:sp>
        <p:nvSpPr>
          <p:cNvPr id="17" name="Text 10"/>
          <p:cNvSpPr/>
          <p:nvPr/>
        </p:nvSpPr>
        <p:spPr>
          <a:xfrm>
            <a:off x="1405771" y="7356634"/>
            <a:ext cx="12521684" cy="321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Essential Android security API that enforces camera lockdown preventing user override.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5922" y="555665"/>
            <a:ext cx="8638461" cy="663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User Flow: Seamless Camera Control</a:t>
            </a:r>
            <a:endParaRPr lang="en-US" sz="41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922" y="1622584"/>
            <a:ext cx="1008578" cy="121027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17038" y="1824276"/>
            <a:ext cx="2881908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Admin Defines Geofence</a:t>
            </a:r>
            <a:endParaRPr lang="en-US" sz="2050" dirty="0"/>
          </a:p>
        </p:txBody>
      </p:sp>
      <p:sp>
        <p:nvSpPr>
          <p:cNvPr id="5" name="Text 2"/>
          <p:cNvSpPr/>
          <p:nvPr/>
        </p:nvSpPr>
        <p:spPr>
          <a:xfrm>
            <a:off x="2017038" y="2276951"/>
            <a:ext cx="11907441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Admin configures geographic boundaries via app interface for sensitive zones.</a:t>
            </a:r>
            <a:endParaRPr lang="en-US" sz="15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22" y="2832854"/>
            <a:ext cx="1008578" cy="121027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17038" y="3034546"/>
            <a:ext cx="2654141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User Enters Zone</a:t>
            </a:r>
            <a:endParaRPr lang="en-US" sz="2050" dirty="0"/>
          </a:p>
        </p:txBody>
      </p:sp>
      <p:sp>
        <p:nvSpPr>
          <p:cNvPr id="8" name="Text 4"/>
          <p:cNvSpPr/>
          <p:nvPr/>
        </p:nvSpPr>
        <p:spPr>
          <a:xfrm>
            <a:off x="2017038" y="3487222"/>
            <a:ext cx="11907441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app detects user location crossing into the geofenced area and triggers camera lockdown.</a:t>
            </a:r>
            <a:endParaRPr lang="en-US" sz="15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22" y="4043124"/>
            <a:ext cx="1008578" cy="121027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17038" y="4244816"/>
            <a:ext cx="3522107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Camera Automatically Locked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2017038" y="4697492"/>
            <a:ext cx="11907441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Camera functionality is disabled silently, ensuring no recording or photo capture.</a:t>
            </a:r>
            <a:endParaRPr lang="en-US" sz="15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22" y="5253395"/>
            <a:ext cx="1008578" cy="121027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17038" y="5455087"/>
            <a:ext cx="2654141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User Exits Zone</a:t>
            </a:r>
            <a:endParaRPr lang="en-US" sz="2050" dirty="0"/>
          </a:p>
        </p:txBody>
      </p:sp>
      <p:sp>
        <p:nvSpPr>
          <p:cNvPr id="14" name="Text 8"/>
          <p:cNvSpPr/>
          <p:nvPr/>
        </p:nvSpPr>
        <p:spPr>
          <a:xfrm>
            <a:off x="2017038" y="5907762"/>
            <a:ext cx="11907441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Upon leaving the area, the camera is automatically re-enabled restoring full user functionality.</a:t>
            </a:r>
            <a:endParaRPr lang="en-US" sz="15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22" y="6463665"/>
            <a:ext cx="1008578" cy="121027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17038" y="6665357"/>
            <a:ext cx="3003233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Background Enforcement</a:t>
            </a:r>
            <a:endParaRPr lang="en-US" sz="2050" dirty="0"/>
          </a:p>
        </p:txBody>
      </p:sp>
      <p:sp>
        <p:nvSpPr>
          <p:cNvPr id="17" name="Text 10"/>
          <p:cNvSpPr/>
          <p:nvPr/>
        </p:nvSpPr>
        <p:spPr>
          <a:xfrm>
            <a:off x="2017038" y="7118033"/>
            <a:ext cx="11907441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Foreground service continuously guards against attempts to bypass lockdown, ensuring compliance.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2080" y="846653"/>
            <a:ext cx="7792641" cy="12699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Future Enhancements: Expanding CaptureShield's Capabilities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6162080" y="2406134"/>
            <a:ext cx="144780" cy="1051203"/>
          </a:xfrm>
          <a:prstGeom prst="roundRect">
            <a:avLst>
              <a:gd name="adj" fmla="val 120016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8260" dist="2413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596420" y="2406134"/>
            <a:ext cx="268438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Multi-Geofence Support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6596420" y="2839403"/>
            <a:ext cx="7358301" cy="6179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 the ability to manage overlapping or multiple geofence zones for complex site requirements.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6451640" y="3650337"/>
            <a:ext cx="144780" cy="1051203"/>
          </a:xfrm>
          <a:prstGeom prst="roundRect">
            <a:avLst>
              <a:gd name="adj" fmla="val 120016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8260" dist="24130" dir="1350000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6885980" y="3650337"/>
            <a:ext cx="333303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Web-Based Admin Dashboard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6885980" y="4083606"/>
            <a:ext cx="7068741" cy="6179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Enable administration and zone management from a centralized web portal for convenience and scalability.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6741200" y="4894540"/>
            <a:ext cx="144780" cy="1051203"/>
          </a:xfrm>
          <a:prstGeom prst="roundRect">
            <a:avLst>
              <a:gd name="adj" fmla="val 120016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8260" dist="24130" dir="13500000">
              <a:srgbClr val="ffffff">
                <a:alpha val="1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7175540" y="4894540"/>
            <a:ext cx="254031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Notification System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7175540" y="5327809"/>
            <a:ext cx="6779181" cy="6179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Integrate real-time alerts for users and admins on geofence entry/exit and camera state changes.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7030760" y="6138743"/>
            <a:ext cx="144780" cy="1051203"/>
          </a:xfrm>
          <a:prstGeom prst="roundRect">
            <a:avLst>
              <a:gd name="adj" fmla="val 120016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8260" dist="24130" dir="13500000">
              <a:srgbClr val="ffffff">
                <a:alpha val="1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7465100" y="6138743"/>
            <a:ext cx="254031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Role-Based Analytics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7465100" y="6572012"/>
            <a:ext cx="6489621" cy="6179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Provide detailed insights on user compliance and camera lock events differentiated by roles.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312075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Thank You / Contact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3349704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 for exploring CaptureShield, the comprehensive solution for geofence-based camera lockdown.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58309" y="4286845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Explore the code and contribute on GitHub: </a:t>
            </a:r>
            <a:pPr algn="l" indent="0" marL="0">
              <a:lnSpc>
                <a:spcPts val="2700"/>
              </a:lnSpc>
              <a:buNone/>
            </a:pPr>
            <a:r>
              <a:rPr lang="en-US" sz="1700" u="sng" dirty="0">
                <a:solidFill>
                  <a:srgbClr val="9998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https://github.com/karthikeyanvk18/geo-camera-lock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758309" y="5223986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Connect on LinkedIn (optional): 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https://www.linkedin.com/in/karthikeyan-p-138564250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2025-05-13T07:47:30Z</dcterms:created>
  <dcterms:modified xsi:type="dcterms:W3CDTF">2025-05-13T07:47:30Z</dcterms:modified>
</cp:coreProperties>
</file>