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65" r:id="rId7"/>
    <p:sldId id="258" r:id="rId8"/>
    <p:sldId id="266" r:id="rId9"/>
    <p:sldId id="267" r:id="rId10"/>
    <p:sldId id="268" r:id="rId11"/>
    <p:sldId id="269" r:id="rId12"/>
    <p:sldId id="270" r:id="rId13"/>
    <p:sldId id="271" r:id="rId14"/>
    <p:sldId id="275" r:id="rId15"/>
    <p:sldId id="259"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366FF8-262B-4264-AD2F-586433B7C22E}" v="61" dt="2025-04-29T04:28:30.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3447" autoAdjust="0"/>
  </p:normalViewPr>
  <p:slideViewPr>
    <p:cSldViewPr snapToGrid="0">
      <p:cViewPr varScale="1">
        <p:scale>
          <a:sx n="59" d="100"/>
          <a:sy n="59" d="100"/>
        </p:scale>
        <p:origin x="8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agala karthikeya reddy" userId="fb5bb4e0c66c04f3" providerId="LiveId" clId="{81366FF8-262B-4264-AD2F-586433B7C22E}"/>
    <pc:docChg chg="undo custSel addSld delSld modSld sldOrd">
      <pc:chgData name="velagala karthikeya reddy" userId="fb5bb4e0c66c04f3" providerId="LiveId" clId="{81366FF8-262B-4264-AD2F-586433B7C22E}" dt="2025-04-29T04:29:30.324" v="910" actId="2696"/>
      <pc:docMkLst>
        <pc:docMk/>
      </pc:docMkLst>
      <pc:sldChg chg="addSp modSp mod">
        <pc:chgData name="velagala karthikeya reddy" userId="fb5bb4e0c66c04f3" providerId="LiveId" clId="{81366FF8-262B-4264-AD2F-586433B7C22E}" dt="2025-04-29T04:15:39.831" v="793" actId="20577"/>
        <pc:sldMkLst>
          <pc:docMk/>
          <pc:sldMk cId="1267682371" sldId="258"/>
        </pc:sldMkLst>
        <pc:spChg chg="mod">
          <ac:chgData name="velagala karthikeya reddy" userId="fb5bb4e0c66c04f3" providerId="LiveId" clId="{81366FF8-262B-4264-AD2F-586433B7C22E}" dt="2025-04-29T04:15:39.831" v="793" actId="20577"/>
          <ac:spMkLst>
            <pc:docMk/>
            <pc:sldMk cId="1267682371" sldId="258"/>
            <ac:spMk id="3" creationId="{5D26CD30-408B-9B95-3193-EA7F6211EA78}"/>
          </ac:spMkLst>
        </pc:spChg>
        <pc:spChg chg="add">
          <ac:chgData name="velagala karthikeya reddy" userId="fb5bb4e0c66c04f3" providerId="LiveId" clId="{81366FF8-262B-4264-AD2F-586433B7C22E}" dt="2025-04-29T04:14:49.989" v="782"/>
          <ac:spMkLst>
            <pc:docMk/>
            <pc:sldMk cId="1267682371" sldId="258"/>
            <ac:spMk id="4" creationId="{0C1ECC34-4D5B-6132-890B-41DF277F9FE9}"/>
          </ac:spMkLst>
        </pc:spChg>
        <pc:spChg chg="add">
          <ac:chgData name="velagala karthikeya reddy" userId="fb5bb4e0c66c04f3" providerId="LiveId" clId="{81366FF8-262B-4264-AD2F-586433B7C22E}" dt="2025-04-29T04:14:49.989" v="782"/>
          <ac:spMkLst>
            <pc:docMk/>
            <pc:sldMk cId="1267682371" sldId="258"/>
            <ac:spMk id="6" creationId="{0683FF27-04D9-69C1-F066-408DB67A8C41}"/>
          </ac:spMkLst>
        </pc:spChg>
        <pc:spChg chg="add">
          <ac:chgData name="velagala karthikeya reddy" userId="fb5bb4e0c66c04f3" providerId="LiveId" clId="{81366FF8-262B-4264-AD2F-586433B7C22E}" dt="2025-04-29T04:14:49.989" v="782"/>
          <ac:spMkLst>
            <pc:docMk/>
            <pc:sldMk cId="1267682371" sldId="258"/>
            <ac:spMk id="7" creationId="{9F5B7B03-1F54-FD20-C95E-CCBF7E6FB87C}"/>
          </ac:spMkLst>
        </pc:spChg>
        <pc:spChg chg="add">
          <ac:chgData name="velagala karthikeya reddy" userId="fb5bb4e0c66c04f3" providerId="LiveId" clId="{81366FF8-262B-4264-AD2F-586433B7C22E}" dt="2025-04-29T04:14:49.989" v="782"/>
          <ac:spMkLst>
            <pc:docMk/>
            <pc:sldMk cId="1267682371" sldId="258"/>
            <ac:spMk id="8" creationId="{BDFD1D71-47A6-52BD-5AC3-7426B84704A5}"/>
          </ac:spMkLst>
        </pc:spChg>
        <pc:spChg chg="add">
          <ac:chgData name="velagala karthikeya reddy" userId="fb5bb4e0c66c04f3" providerId="LiveId" clId="{81366FF8-262B-4264-AD2F-586433B7C22E}" dt="2025-04-29T04:14:49.989" v="782"/>
          <ac:spMkLst>
            <pc:docMk/>
            <pc:sldMk cId="1267682371" sldId="258"/>
            <ac:spMk id="10" creationId="{816586DB-8F21-F38C-B48F-C35E01F53CE3}"/>
          </ac:spMkLst>
        </pc:spChg>
      </pc:sldChg>
      <pc:sldChg chg="addSp modSp mod">
        <pc:chgData name="velagala karthikeya reddy" userId="fb5bb4e0c66c04f3" providerId="LiveId" clId="{81366FF8-262B-4264-AD2F-586433B7C22E}" dt="2025-04-27T06:09:32.362" v="777" actId="113"/>
        <pc:sldMkLst>
          <pc:docMk/>
          <pc:sldMk cId="2137485141" sldId="262"/>
        </pc:sldMkLst>
        <pc:spChg chg="mod">
          <ac:chgData name="velagala karthikeya reddy" userId="fb5bb4e0c66c04f3" providerId="LiveId" clId="{81366FF8-262B-4264-AD2F-586433B7C22E}" dt="2025-04-27T06:09:32.362" v="777" actId="113"/>
          <ac:spMkLst>
            <pc:docMk/>
            <pc:sldMk cId="2137485141" sldId="262"/>
            <ac:spMk id="3" creationId="{C90C89EF-9991-6F18-EBB1-71BA87B161A8}"/>
          </ac:spMkLst>
        </pc:spChg>
      </pc:sldChg>
      <pc:sldChg chg="addSp delSp modSp new mod setBg">
        <pc:chgData name="velagala karthikeya reddy" userId="fb5bb4e0c66c04f3" providerId="LiveId" clId="{81366FF8-262B-4264-AD2F-586433B7C22E}" dt="2025-04-15T06:55:51.743" v="416" actId="123"/>
        <pc:sldMkLst>
          <pc:docMk/>
          <pc:sldMk cId="541439891" sldId="263"/>
        </pc:sldMkLst>
        <pc:spChg chg="mod">
          <ac:chgData name="velagala karthikeya reddy" userId="fb5bb4e0c66c04f3" providerId="LiveId" clId="{81366FF8-262B-4264-AD2F-586433B7C22E}" dt="2025-04-13T17:12:34.123" v="210" actId="1076"/>
          <ac:spMkLst>
            <pc:docMk/>
            <pc:sldMk cId="541439891" sldId="263"/>
            <ac:spMk id="2" creationId="{2A91E5FB-773F-B70B-64C7-DC22FF3C12B2}"/>
          </ac:spMkLst>
        </pc:spChg>
        <pc:spChg chg="mod">
          <ac:chgData name="velagala karthikeya reddy" userId="fb5bb4e0c66c04f3" providerId="LiveId" clId="{81366FF8-262B-4264-AD2F-586433B7C22E}" dt="2025-04-15T06:55:51.743" v="416" actId="123"/>
          <ac:spMkLst>
            <pc:docMk/>
            <pc:sldMk cId="541439891" sldId="263"/>
            <ac:spMk id="3" creationId="{9D7B3EC1-919A-1CE1-4731-47413A06CFAC}"/>
          </ac:spMkLst>
        </pc:spChg>
        <pc:grpChg chg="add">
          <ac:chgData name="velagala karthikeya reddy" userId="fb5bb4e0c66c04f3" providerId="LiveId" clId="{81366FF8-262B-4264-AD2F-586433B7C22E}" dt="2025-04-13T17:12:07.890" v="205" actId="26606"/>
          <ac:grpSpMkLst>
            <pc:docMk/>
            <pc:sldMk cId="541439891" sldId="263"/>
            <ac:grpSpMk id="16" creationId="{8CE57D37-C2D0-066B-1AE3-6F4244344F27}"/>
          </ac:grpSpMkLst>
        </pc:grpChg>
        <pc:picChg chg="add mod ord">
          <ac:chgData name="velagala karthikeya reddy" userId="fb5bb4e0c66c04f3" providerId="LiveId" clId="{81366FF8-262B-4264-AD2F-586433B7C22E}" dt="2025-04-13T17:15:06.286" v="226" actId="1035"/>
          <ac:picMkLst>
            <pc:docMk/>
            <pc:sldMk cId="541439891" sldId="263"/>
            <ac:picMk id="5" creationId="{6E1902CF-6FC9-24AC-7C5B-B6FBDE0731CE}"/>
          </ac:picMkLst>
        </pc:picChg>
      </pc:sldChg>
      <pc:sldChg chg="addSp delSp modSp new mod setBg">
        <pc:chgData name="velagala karthikeya reddy" userId="fb5bb4e0c66c04f3" providerId="LiveId" clId="{81366FF8-262B-4264-AD2F-586433B7C22E}" dt="2025-04-15T06:55:58.783" v="417" actId="123"/>
        <pc:sldMkLst>
          <pc:docMk/>
          <pc:sldMk cId="1321652847" sldId="264"/>
        </pc:sldMkLst>
        <pc:spChg chg="mod">
          <ac:chgData name="velagala karthikeya reddy" userId="fb5bb4e0c66c04f3" providerId="LiveId" clId="{81366FF8-262B-4264-AD2F-586433B7C22E}" dt="2025-04-13T17:12:54.343" v="214" actId="26606"/>
          <ac:spMkLst>
            <pc:docMk/>
            <pc:sldMk cId="1321652847" sldId="264"/>
            <ac:spMk id="2" creationId="{94741910-3F30-A4D7-F105-C1840998B31C}"/>
          </ac:spMkLst>
        </pc:spChg>
        <pc:spChg chg="mod">
          <ac:chgData name="velagala karthikeya reddy" userId="fb5bb4e0c66c04f3" providerId="LiveId" clId="{81366FF8-262B-4264-AD2F-586433B7C22E}" dt="2025-04-15T06:55:58.783" v="417" actId="123"/>
          <ac:spMkLst>
            <pc:docMk/>
            <pc:sldMk cId="1321652847" sldId="264"/>
            <ac:spMk id="3" creationId="{8028AC2B-65E8-2088-3374-B459D76A9C83}"/>
          </ac:spMkLst>
        </pc:spChg>
        <pc:spChg chg="add">
          <ac:chgData name="velagala karthikeya reddy" userId="fb5bb4e0c66c04f3" providerId="LiveId" clId="{81366FF8-262B-4264-AD2F-586433B7C22E}" dt="2025-04-13T17:12:54.343" v="214" actId="26606"/>
          <ac:spMkLst>
            <pc:docMk/>
            <pc:sldMk cId="1321652847" sldId="264"/>
            <ac:spMk id="16" creationId="{FB62F605-0D29-07F8-F642-DD2626C788A0}"/>
          </ac:spMkLst>
        </pc:spChg>
        <pc:spChg chg="add">
          <ac:chgData name="velagala karthikeya reddy" userId="fb5bb4e0c66c04f3" providerId="LiveId" clId="{81366FF8-262B-4264-AD2F-586433B7C22E}" dt="2025-04-13T17:12:54.343" v="214" actId="26606"/>
          <ac:spMkLst>
            <pc:docMk/>
            <pc:sldMk cId="1321652847" sldId="264"/>
            <ac:spMk id="18" creationId="{4C22F3F7-C4F6-C120-9D45-79509746AC12}"/>
          </ac:spMkLst>
        </pc:spChg>
        <pc:picChg chg="add mod">
          <ac:chgData name="velagala karthikeya reddy" userId="fb5bb4e0c66c04f3" providerId="LiveId" clId="{81366FF8-262B-4264-AD2F-586433B7C22E}" dt="2025-04-13T17:14:28.462" v="224" actId="14100"/>
          <ac:picMkLst>
            <pc:docMk/>
            <pc:sldMk cId="1321652847" sldId="264"/>
            <ac:picMk id="5" creationId="{A45DCA57-1134-751F-9D8B-7245E5271700}"/>
          </ac:picMkLst>
        </pc:picChg>
      </pc:sldChg>
      <pc:sldChg chg="addSp delSp modSp new mod setBg">
        <pc:chgData name="velagala karthikeya reddy" userId="fb5bb4e0c66c04f3" providerId="LiveId" clId="{81366FF8-262B-4264-AD2F-586433B7C22E}" dt="2025-04-13T17:13:15.853" v="219" actId="26606"/>
        <pc:sldMkLst>
          <pc:docMk/>
          <pc:sldMk cId="3561826433" sldId="265"/>
        </pc:sldMkLst>
        <pc:spChg chg="mod">
          <ac:chgData name="velagala karthikeya reddy" userId="fb5bb4e0c66c04f3" providerId="LiveId" clId="{81366FF8-262B-4264-AD2F-586433B7C22E}" dt="2025-04-13T17:13:15.853" v="219" actId="26606"/>
          <ac:spMkLst>
            <pc:docMk/>
            <pc:sldMk cId="3561826433" sldId="265"/>
            <ac:spMk id="2" creationId="{2FA279E8-EB81-B3EC-91BC-CF6074898512}"/>
          </ac:spMkLst>
        </pc:spChg>
        <pc:spChg chg="add">
          <ac:chgData name="velagala karthikeya reddy" userId="fb5bb4e0c66c04f3" providerId="LiveId" clId="{81366FF8-262B-4264-AD2F-586433B7C22E}" dt="2025-04-13T17:13:15.853" v="219" actId="26606"/>
          <ac:spMkLst>
            <pc:docMk/>
            <pc:sldMk cId="3561826433" sldId="265"/>
            <ac:spMk id="9" creationId="{BACC6370-2D7E-4714-9D71-7542949D7D5D}"/>
          </ac:spMkLst>
        </pc:spChg>
        <pc:spChg chg="add">
          <ac:chgData name="velagala karthikeya reddy" userId="fb5bb4e0c66c04f3" providerId="LiveId" clId="{81366FF8-262B-4264-AD2F-586433B7C22E}" dt="2025-04-13T17:13:15.853" v="219" actId="26606"/>
          <ac:spMkLst>
            <pc:docMk/>
            <pc:sldMk cId="3561826433" sldId="265"/>
            <ac:spMk id="11" creationId="{F68B3F68-107C-434F-AA38-110D5EA91B85}"/>
          </ac:spMkLst>
        </pc:spChg>
        <pc:spChg chg="add">
          <ac:chgData name="velagala karthikeya reddy" userId="fb5bb4e0c66c04f3" providerId="LiveId" clId="{81366FF8-262B-4264-AD2F-586433B7C22E}" dt="2025-04-13T17:13:15.853" v="219" actId="26606"/>
          <ac:spMkLst>
            <pc:docMk/>
            <pc:sldMk cId="3561826433" sldId="265"/>
            <ac:spMk id="13" creationId="{AAD0DBB9-1A4B-4391-81D4-CB19F9AB918A}"/>
          </ac:spMkLst>
        </pc:spChg>
        <pc:spChg chg="add">
          <ac:chgData name="velagala karthikeya reddy" userId="fb5bb4e0c66c04f3" providerId="LiveId" clId="{81366FF8-262B-4264-AD2F-586433B7C22E}" dt="2025-04-13T17:13:15.853" v="219" actId="26606"/>
          <ac:spMkLst>
            <pc:docMk/>
            <pc:sldMk cId="3561826433" sldId="265"/>
            <ac:spMk id="15" creationId="{063BBA22-50EA-4C4D-BE05-F1CE4E63AA56}"/>
          </ac:spMkLst>
        </pc:spChg>
        <pc:graphicFrameChg chg="add">
          <ac:chgData name="velagala karthikeya reddy" userId="fb5bb4e0c66c04f3" providerId="LiveId" clId="{81366FF8-262B-4264-AD2F-586433B7C22E}" dt="2025-04-13T17:13:15.853" v="219" actId="26606"/>
          <ac:graphicFrameMkLst>
            <pc:docMk/>
            <pc:sldMk cId="3561826433" sldId="265"/>
            <ac:graphicFrameMk id="10" creationId="{A244E311-7F32-E9B9-04FB-134AD43311C2}"/>
          </ac:graphicFrameMkLst>
        </pc:graphicFrameChg>
      </pc:sldChg>
      <pc:sldChg chg="addSp delSp modSp new mod">
        <pc:chgData name="velagala karthikeya reddy" userId="fb5bb4e0c66c04f3" providerId="LiveId" clId="{81366FF8-262B-4264-AD2F-586433B7C22E}" dt="2025-04-13T16:53:36.747" v="202" actId="1036"/>
        <pc:sldMkLst>
          <pc:docMk/>
          <pc:sldMk cId="3646421567" sldId="266"/>
        </pc:sldMkLst>
        <pc:spChg chg="mod">
          <ac:chgData name="velagala karthikeya reddy" userId="fb5bb4e0c66c04f3" providerId="LiveId" clId="{81366FF8-262B-4264-AD2F-586433B7C22E}" dt="2025-04-13T16:52:45.590" v="199" actId="1076"/>
          <ac:spMkLst>
            <pc:docMk/>
            <pc:sldMk cId="3646421567" sldId="266"/>
            <ac:spMk id="2" creationId="{3FEA7E70-64BC-8DC4-5007-642E0A5FFD47}"/>
          </ac:spMkLst>
        </pc:spChg>
        <pc:spChg chg="add mod">
          <ac:chgData name="velagala karthikeya reddy" userId="fb5bb4e0c66c04f3" providerId="LiveId" clId="{81366FF8-262B-4264-AD2F-586433B7C22E}" dt="2025-04-13T16:50:28.038" v="189" actId="14100"/>
          <ac:spMkLst>
            <pc:docMk/>
            <pc:sldMk cId="3646421567" sldId="266"/>
            <ac:spMk id="5" creationId="{6B5AB1E7-6E0E-1A6F-FA01-A44EE85B708C}"/>
          </ac:spMkLst>
        </pc:spChg>
        <pc:graphicFrameChg chg="add mod modGraphic">
          <ac:chgData name="velagala karthikeya reddy" userId="fb5bb4e0c66c04f3" providerId="LiveId" clId="{81366FF8-262B-4264-AD2F-586433B7C22E}" dt="2025-04-13T16:53:36.747" v="202" actId="1036"/>
          <ac:graphicFrameMkLst>
            <pc:docMk/>
            <pc:sldMk cId="3646421567" sldId="266"/>
            <ac:graphicFrameMk id="4" creationId="{E067394F-340F-3736-1573-738D62FD57DA}"/>
          </ac:graphicFrameMkLst>
        </pc:graphicFrameChg>
      </pc:sldChg>
      <pc:sldChg chg="addSp modSp new mod setBg">
        <pc:chgData name="velagala karthikeya reddy" userId="fb5bb4e0c66c04f3" providerId="LiveId" clId="{81366FF8-262B-4264-AD2F-586433B7C22E}" dt="2025-04-13T17:13:50.257" v="222" actId="255"/>
        <pc:sldMkLst>
          <pc:docMk/>
          <pc:sldMk cId="471512034" sldId="267"/>
        </pc:sldMkLst>
        <pc:spChg chg="mod">
          <ac:chgData name="velagala karthikeya reddy" userId="fb5bb4e0c66c04f3" providerId="LiveId" clId="{81366FF8-262B-4264-AD2F-586433B7C22E}" dt="2025-04-13T17:13:38.914" v="220" actId="26606"/>
          <ac:spMkLst>
            <pc:docMk/>
            <pc:sldMk cId="471512034" sldId="267"/>
            <ac:spMk id="2" creationId="{8E85CE5A-6A6F-4369-3F30-636F11DA4641}"/>
          </ac:spMkLst>
        </pc:spChg>
        <pc:spChg chg="mod">
          <ac:chgData name="velagala karthikeya reddy" userId="fb5bb4e0c66c04f3" providerId="LiveId" clId="{81366FF8-262B-4264-AD2F-586433B7C22E}" dt="2025-04-13T17:13:50.257" v="222" actId="255"/>
          <ac:spMkLst>
            <pc:docMk/>
            <pc:sldMk cId="471512034" sldId="267"/>
            <ac:spMk id="3" creationId="{50DB7CBB-9644-D3BC-BE42-B3CBDCC001B3}"/>
          </ac:spMkLst>
        </pc:spChg>
        <pc:spChg chg="add">
          <ac:chgData name="velagala karthikeya reddy" userId="fb5bb4e0c66c04f3" providerId="LiveId" clId="{81366FF8-262B-4264-AD2F-586433B7C22E}" dt="2025-04-13T17:13:38.914" v="220" actId="26606"/>
          <ac:spMkLst>
            <pc:docMk/>
            <pc:sldMk cId="471512034" sldId="267"/>
            <ac:spMk id="14" creationId="{375E0459-6403-40CD-989D-56A4407CA12E}"/>
          </ac:spMkLst>
        </pc:spChg>
        <pc:spChg chg="add">
          <ac:chgData name="velagala karthikeya reddy" userId="fb5bb4e0c66c04f3" providerId="LiveId" clId="{81366FF8-262B-4264-AD2F-586433B7C22E}" dt="2025-04-13T17:13:38.914" v="220" actId="26606"/>
          <ac:spMkLst>
            <pc:docMk/>
            <pc:sldMk cId="471512034" sldId="267"/>
            <ac:spMk id="15" creationId="{1B15ED52-F352-441B-82BF-E0EA34836D08}"/>
          </ac:spMkLst>
        </pc:spChg>
        <pc:spChg chg="add">
          <ac:chgData name="velagala karthikeya reddy" userId="fb5bb4e0c66c04f3" providerId="LiveId" clId="{81366FF8-262B-4264-AD2F-586433B7C22E}" dt="2025-04-13T17:13:38.914" v="220" actId="26606"/>
          <ac:spMkLst>
            <pc:docMk/>
            <pc:sldMk cId="471512034" sldId="267"/>
            <ac:spMk id="16" creationId="{53E5B1A8-3AC9-4BD1-9BBC-78CA94F2D1BA}"/>
          </ac:spMkLst>
        </pc:spChg>
        <pc:spChg chg="add">
          <ac:chgData name="velagala karthikeya reddy" userId="fb5bb4e0c66c04f3" providerId="LiveId" clId="{81366FF8-262B-4264-AD2F-586433B7C22E}" dt="2025-04-13T17:13:38.914" v="220" actId="26606"/>
          <ac:spMkLst>
            <pc:docMk/>
            <pc:sldMk cId="471512034" sldId="267"/>
            <ac:spMk id="17" creationId="{3B2E3793-BFE6-45A2-9B7B-E18844431C99}"/>
          </ac:spMkLst>
        </pc:spChg>
        <pc:spChg chg="add">
          <ac:chgData name="velagala karthikeya reddy" userId="fb5bb4e0c66c04f3" providerId="LiveId" clId="{81366FF8-262B-4264-AD2F-586433B7C22E}" dt="2025-04-13T17:13:38.914" v="220" actId="26606"/>
          <ac:spMkLst>
            <pc:docMk/>
            <pc:sldMk cId="471512034" sldId="267"/>
            <ac:spMk id="18" creationId="{BC4C4868-CB8F-4AF9-9CDB-8108F2C19B67}"/>
          </ac:spMkLst>
        </pc:spChg>
      </pc:sldChg>
      <pc:sldChg chg="addSp delSp modSp new mod setBg">
        <pc:chgData name="velagala karthikeya reddy" userId="fb5bb4e0c66c04f3" providerId="LiveId" clId="{81366FF8-262B-4264-AD2F-586433B7C22E}" dt="2025-04-13T17:14:06.692" v="223" actId="26606"/>
        <pc:sldMkLst>
          <pc:docMk/>
          <pc:sldMk cId="735683962" sldId="268"/>
        </pc:sldMkLst>
        <pc:spChg chg="mod">
          <ac:chgData name="velagala karthikeya reddy" userId="fb5bb4e0c66c04f3" providerId="LiveId" clId="{81366FF8-262B-4264-AD2F-586433B7C22E}" dt="2025-04-13T17:14:06.692" v="223" actId="26606"/>
          <ac:spMkLst>
            <pc:docMk/>
            <pc:sldMk cId="735683962" sldId="268"/>
            <ac:spMk id="2" creationId="{18998EF3-E917-A288-A687-AB90743B6E07}"/>
          </ac:spMkLst>
        </pc:spChg>
        <pc:spChg chg="add">
          <ac:chgData name="velagala karthikeya reddy" userId="fb5bb4e0c66c04f3" providerId="LiveId" clId="{81366FF8-262B-4264-AD2F-586433B7C22E}" dt="2025-04-13T17:14:06.692" v="223" actId="26606"/>
          <ac:spMkLst>
            <pc:docMk/>
            <pc:sldMk cId="735683962" sldId="268"/>
            <ac:spMk id="10" creationId="{2E442304-DDBD-4F7B-8017-36BCC863FB40}"/>
          </ac:spMkLst>
        </pc:spChg>
        <pc:spChg chg="add">
          <ac:chgData name="velagala karthikeya reddy" userId="fb5bb4e0c66c04f3" providerId="LiveId" clId="{81366FF8-262B-4264-AD2F-586433B7C22E}" dt="2025-04-13T17:14:06.692" v="223" actId="26606"/>
          <ac:spMkLst>
            <pc:docMk/>
            <pc:sldMk cId="735683962" sldId="268"/>
            <ac:spMk id="12" creationId="{5E107275-3853-46FD-A241-DE4355A42675}"/>
          </ac:spMkLst>
        </pc:spChg>
        <pc:graphicFrameChg chg="add">
          <ac:chgData name="velagala karthikeya reddy" userId="fb5bb4e0c66c04f3" providerId="LiveId" clId="{81366FF8-262B-4264-AD2F-586433B7C22E}" dt="2025-04-13T17:14:06.692" v="223" actId="26606"/>
          <ac:graphicFrameMkLst>
            <pc:docMk/>
            <pc:sldMk cId="735683962" sldId="268"/>
            <ac:graphicFrameMk id="6" creationId="{2D8C8746-0967-4612-FB95-DCDDCA415C3F}"/>
          </ac:graphicFrameMkLst>
        </pc:graphicFrameChg>
      </pc:sldChg>
      <pc:sldChg chg="addSp delSp modSp new mod setBg">
        <pc:chgData name="velagala karthikeya reddy" userId="fb5bb4e0c66c04f3" providerId="LiveId" clId="{81366FF8-262B-4264-AD2F-586433B7C22E}" dt="2025-04-29T04:19:45.271" v="814" actId="1076"/>
        <pc:sldMkLst>
          <pc:docMk/>
          <pc:sldMk cId="2808045680" sldId="269"/>
        </pc:sldMkLst>
        <pc:spChg chg="mod">
          <ac:chgData name="velagala karthikeya reddy" userId="fb5bb4e0c66c04f3" providerId="LiveId" clId="{81366FF8-262B-4264-AD2F-586433B7C22E}" dt="2025-04-14T07:55:28.850" v="277" actId="26606"/>
          <ac:spMkLst>
            <pc:docMk/>
            <pc:sldMk cId="2808045680" sldId="269"/>
            <ac:spMk id="2" creationId="{7CD58F51-7600-4190-1AF7-C45C6DB3000F}"/>
          </ac:spMkLst>
        </pc:spChg>
        <pc:spChg chg="add del mod">
          <ac:chgData name="velagala karthikeya reddy" userId="fb5bb4e0c66c04f3" providerId="LiveId" clId="{81366FF8-262B-4264-AD2F-586433B7C22E}" dt="2025-04-29T04:18:22.629" v="798" actId="21"/>
          <ac:spMkLst>
            <pc:docMk/>
            <pc:sldMk cId="2808045680" sldId="269"/>
            <ac:spMk id="29" creationId="{367725D8-11D9-C4E9-27A3-9C67B81A764F}"/>
          </ac:spMkLst>
        </pc:spChg>
        <pc:spChg chg="add del mod">
          <ac:chgData name="velagala karthikeya reddy" userId="fb5bb4e0c66c04f3" providerId="LiveId" clId="{81366FF8-262B-4264-AD2F-586433B7C22E}" dt="2025-04-29T04:18:40.563" v="804"/>
          <ac:spMkLst>
            <pc:docMk/>
            <pc:sldMk cId="2808045680" sldId="269"/>
            <ac:spMk id="31" creationId="{D8A9F36E-B2CF-71FF-6620-FA76E2A798EC}"/>
          </ac:spMkLst>
        </pc:spChg>
        <pc:spChg chg="add del">
          <ac:chgData name="velagala karthikeya reddy" userId="fb5bb4e0c66c04f3" providerId="LiveId" clId="{81366FF8-262B-4264-AD2F-586433B7C22E}" dt="2025-04-29T04:19:12.462" v="805" actId="21"/>
          <ac:spMkLst>
            <pc:docMk/>
            <pc:sldMk cId="2808045680" sldId="269"/>
            <ac:spMk id="33" creationId="{89B18270-D923-D94D-DC36-76E27FBFEB0C}"/>
          </ac:spMkLst>
        </pc:spChg>
        <pc:spChg chg="add">
          <ac:chgData name="velagala karthikeya reddy" userId="fb5bb4e0c66c04f3" providerId="LiveId" clId="{81366FF8-262B-4264-AD2F-586433B7C22E}" dt="2025-04-14T07:55:28.850" v="277" actId="26606"/>
          <ac:spMkLst>
            <pc:docMk/>
            <pc:sldMk cId="2808045680" sldId="269"/>
            <ac:spMk id="5152" creationId="{D4771268-CB57-404A-9271-370EB28F6090}"/>
          </ac:spMkLst>
        </pc:spChg>
        <pc:graphicFrameChg chg="add mod modGraphic">
          <ac:chgData name="velagala karthikeya reddy" userId="fb5bb4e0c66c04f3" providerId="LiveId" clId="{81366FF8-262B-4264-AD2F-586433B7C22E}" dt="2025-04-29T04:19:45.271" v="814" actId="1076"/>
          <ac:graphicFrameMkLst>
            <pc:docMk/>
            <pc:sldMk cId="2808045680" sldId="269"/>
            <ac:graphicFrameMk id="32" creationId="{F6237D6B-9B96-E0EE-A927-99CCAEB3F300}"/>
          </ac:graphicFrameMkLst>
        </pc:graphicFrameChg>
        <pc:picChg chg="add del mod">
          <ac:chgData name="velagala karthikeya reddy" userId="fb5bb4e0c66c04f3" providerId="LiveId" clId="{81366FF8-262B-4264-AD2F-586433B7C22E}" dt="2025-04-29T04:18:18.178" v="796" actId="21"/>
          <ac:picMkLst>
            <pc:docMk/>
            <pc:sldMk cId="2808045680" sldId="269"/>
            <ac:picMk id="30" creationId="{63FC845E-3E22-32F4-3724-E1A75A3832A3}"/>
          </ac:picMkLst>
        </pc:picChg>
        <pc:picChg chg="add del mod">
          <ac:chgData name="velagala karthikeya reddy" userId="fb5bb4e0c66c04f3" providerId="LiveId" clId="{81366FF8-262B-4264-AD2F-586433B7C22E}" dt="2025-04-29T04:18:20.079" v="797" actId="21"/>
          <ac:picMkLst>
            <pc:docMk/>
            <pc:sldMk cId="2808045680" sldId="269"/>
            <ac:picMk id="5147" creationId="{69F0C196-3C9F-FEB9-C469-F0618B4E9954}"/>
          </ac:picMkLst>
        </pc:picChg>
        <pc:picChg chg="add del mod">
          <ac:chgData name="velagala karthikeya reddy" userId="fb5bb4e0c66c04f3" providerId="LiveId" clId="{81366FF8-262B-4264-AD2F-586433B7C22E}" dt="2025-04-29T04:18:13.698" v="794" actId="21"/>
          <ac:picMkLst>
            <pc:docMk/>
            <pc:sldMk cId="2808045680" sldId="269"/>
            <ac:picMk id="5149" creationId="{63FC845E-3E22-32F4-3724-E1A75A3832A3}"/>
          </ac:picMkLst>
        </pc:picChg>
      </pc:sldChg>
      <pc:sldChg chg="addSp delSp modSp new mod setBg">
        <pc:chgData name="velagala karthikeya reddy" userId="fb5bb4e0c66c04f3" providerId="LiveId" clId="{81366FF8-262B-4264-AD2F-586433B7C22E}" dt="2025-04-29T04:26:09.508" v="838" actId="255"/>
        <pc:sldMkLst>
          <pc:docMk/>
          <pc:sldMk cId="360432625" sldId="270"/>
        </pc:sldMkLst>
        <pc:spChg chg="mod">
          <ac:chgData name="velagala karthikeya reddy" userId="fb5bb4e0c66c04f3" providerId="LiveId" clId="{81366FF8-262B-4264-AD2F-586433B7C22E}" dt="2025-04-14T08:38:09.159" v="413" actId="26606"/>
          <ac:spMkLst>
            <pc:docMk/>
            <pc:sldMk cId="360432625" sldId="270"/>
            <ac:spMk id="2" creationId="{4A33B3AE-609E-E3E6-FCF4-91652526F334}"/>
          </ac:spMkLst>
        </pc:spChg>
        <pc:spChg chg="del mod">
          <ac:chgData name="velagala karthikeya reddy" userId="fb5bb4e0c66c04f3" providerId="LiveId" clId="{81366FF8-262B-4264-AD2F-586433B7C22E}" dt="2025-04-29T04:25:57.970" v="836"/>
          <ac:spMkLst>
            <pc:docMk/>
            <pc:sldMk cId="360432625" sldId="270"/>
            <ac:spMk id="3" creationId="{19BB5771-F7A4-0AD5-9028-08142E3B4F2C}"/>
          </ac:spMkLst>
        </pc:spChg>
        <pc:spChg chg="add mod">
          <ac:chgData name="velagala karthikeya reddy" userId="fb5bb4e0c66c04f3" providerId="LiveId" clId="{81366FF8-262B-4264-AD2F-586433B7C22E}" dt="2025-04-29T04:26:09.508" v="838" actId="255"/>
          <ac:spMkLst>
            <pc:docMk/>
            <pc:sldMk cId="360432625" sldId="270"/>
            <ac:spMk id="4" creationId="{AD7828DB-8155-B270-4AB1-FA40824F9DAD}"/>
          </ac:spMkLst>
        </pc:spChg>
        <pc:spChg chg="add">
          <ac:chgData name="velagala karthikeya reddy" userId="fb5bb4e0c66c04f3" providerId="LiveId" clId="{81366FF8-262B-4264-AD2F-586433B7C22E}" dt="2025-04-14T08:38:09.159" v="413" actId="26606"/>
          <ac:spMkLst>
            <pc:docMk/>
            <pc:sldMk cId="360432625" sldId="270"/>
            <ac:spMk id="8" creationId="{1B15ED52-F352-441B-82BF-E0EA34836D08}"/>
          </ac:spMkLst>
        </pc:spChg>
        <pc:spChg chg="add">
          <ac:chgData name="velagala karthikeya reddy" userId="fb5bb4e0c66c04f3" providerId="LiveId" clId="{81366FF8-262B-4264-AD2F-586433B7C22E}" dt="2025-04-14T08:38:09.159" v="413" actId="26606"/>
          <ac:spMkLst>
            <pc:docMk/>
            <pc:sldMk cId="360432625" sldId="270"/>
            <ac:spMk id="10" creationId="{3B2E3793-BFE6-45A2-9B7B-E18844431C99}"/>
          </ac:spMkLst>
        </pc:spChg>
        <pc:spChg chg="add">
          <ac:chgData name="velagala karthikeya reddy" userId="fb5bb4e0c66c04f3" providerId="LiveId" clId="{81366FF8-262B-4264-AD2F-586433B7C22E}" dt="2025-04-14T08:38:09.159" v="413" actId="26606"/>
          <ac:spMkLst>
            <pc:docMk/>
            <pc:sldMk cId="360432625" sldId="270"/>
            <ac:spMk id="12" creationId="{BC4C4868-CB8F-4AF9-9CDB-8108F2C19B67}"/>
          </ac:spMkLst>
        </pc:spChg>
        <pc:spChg chg="add">
          <ac:chgData name="velagala karthikeya reddy" userId="fb5bb4e0c66c04f3" providerId="LiveId" clId="{81366FF8-262B-4264-AD2F-586433B7C22E}" dt="2025-04-14T08:38:09.159" v="413" actId="26606"/>
          <ac:spMkLst>
            <pc:docMk/>
            <pc:sldMk cId="360432625" sldId="270"/>
            <ac:spMk id="14" creationId="{375E0459-6403-40CD-989D-56A4407CA12E}"/>
          </ac:spMkLst>
        </pc:spChg>
        <pc:spChg chg="add">
          <ac:chgData name="velagala karthikeya reddy" userId="fb5bb4e0c66c04f3" providerId="LiveId" clId="{81366FF8-262B-4264-AD2F-586433B7C22E}" dt="2025-04-14T08:38:09.159" v="413" actId="26606"/>
          <ac:spMkLst>
            <pc:docMk/>
            <pc:sldMk cId="360432625" sldId="270"/>
            <ac:spMk id="16" creationId="{53E5B1A8-3AC9-4BD1-9BBC-78CA94F2D1BA}"/>
          </ac:spMkLst>
        </pc:spChg>
      </pc:sldChg>
      <pc:sldChg chg="addSp delSp modSp new mod setBg">
        <pc:chgData name="velagala karthikeya reddy" userId="fb5bb4e0c66c04f3" providerId="LiveId" clId="{81366FF8-262B-4264-AD2F-586433B7C22E}" dt="2025-04-29T04:25:36.210" v="834" actId="255"/>
        <pc:sldMkLst>
          <pc:docMk/>
          <pc:sldMk cId="2116399605" sldId="271"/>
        </pc:sldMkLst>
        <pc:spChg chg="mod">
          <ac:chgData name="velagala karthikeya reddy" userId="fb5bb4e0c66c04f3" providerId="LiveId" clId="{81366FF8-262B-4264-AD2F-586433B7C22E}" dt="2025-04-14T08:38:13.885" v="414" actId="26606"/>
          <ac:spMkLst>
            <pc:docMk/>
            <pc:sldMk cId="2116399605" sldId="271"/>
            <ac:spMk id="2" creationId="{73922655-7F94-1818-0A58-FD6188B6B2FD}"/>
          </ac:spMkLst>
        </pc:spChg>
        <pc:spChg chg="del mod">
          <ac:chgData name="velagala karthikeya reddy" userId="fb5bb4e0c66c04f3" providerId="LiveId" clId="{81366FF8-262B-4264-AD2F-586433B7C22E}" dt="2025-04-29T04:23:08.839" v="822"/>
          <ac:spMkLst>
            <pc:docMk/>
            <pc:sldMk cId="2116399605" sldId="271"/>
            <ac:spMk id="3" creationId="{6785C028-494A-449D-20D1-40795855754F}"/>
          </ac:spMkLst>
        </pc:spChg>
        <pc:spChg chg="add mod">
          <ac:chgData name="velagala karthikeya reddy" userId="fb5bb4e0c66c04f3" providerId="LiveId" clId="{81366FF8-262B-4264-AD2F-586433B7C22E}" dt="2025-04-29T04:25:36.210" v="834" actId="255"/>
          <ac:spMkLst>
            <pc:docMk/>
            <pc:sldMk cId="2116399605" sldId="271"/>
            <ac:spMk id="4" creationId="{66CBA1F2-DEFF-EC54-3ACD-EA0BACF676A1}"/>
          </ac:spMkLst>
        </pc:spChg>
        <pc:spChg chg="add">
          <ac:chgData name="velagala karthikeya reddy" userId="fb5bb4e0c66c04f3" providerId="LiveId" clId="{81366FF8-262B-4264-AD2F-586433B7C22E}" dt="2025-04-14T08:38:13.885" v="414" actId="26606"/>
          <ac:spMkLst>
            <pc:docMk/>
            <pc:sldMk cId="2116399605" sldId="271"/>
            <ac:spMk id="8" creationId="{1B15ED52-F352-441B-82BF-E0EA34836D08}"/>
          </ac:spMkLst>
        </pc:spChg>
        <pc:spChg chg="add">
          <ac:chgData name="velagala karthikeya reddy" userId="fb5bb4e0c66c04f3" providerId="LiveId" clId="{81366FF8-262B-4264-AD2F-586433B7C22E}" dt="2025-04-14T08:38:13.885" v="414" actId="26606"/>
          <ac:spMkLst>
            <pc:docMk/>
            <pc:sldMk cId="2116399605" sldId="271"/>
            <ac:spMk id="10" creationId="{3B2E3793-BFE6-45A2-9B7B-E18844431C99}"/>
          </ac:spMkLst>
        </pc:spChg>
        <pc:spChg chg="add">
          <ac:chgData name="velagala karthikeya reddy" userId="fb5bb4e0c66c04f3" providerId="LiveId" clId="{81366FF8-262B-4264-AD2F-586433B7C22E}" dt="2025-04-14T08:38:13.885" v="414" actId="26606"/>
          <ac:spMkLst>
            <pc:docMk/>
            <pc:sldMk cId="2116399605" sldId="271"/>
            <ac:spMk id="12" creationId="{BC4C4868-CB8F-4AF9-9CDB-8108F2C19B67}"/>
          </ac:spMkLst>
        </pc:spChg>
        <pc:spChg chg="add">
          <ac:chgData name="velagala karthikeya reddy" userId="fb5bb4e0c66c04f3" providerId="LiveId" clId="{81366FF8-262B-4264-AD2F-586433B7C22E}" dt="2025-04-14T08:38:13.885" v="414" actId="26606"/>
          <ac:spMkLst>
            <pc:docMk/>
            <pc:sldMk cId="2116399605" sldId="271"/>
            <ac:spMk id="14" creationId="{375E0459-6403-40CD-989D-56A4407CA12E}"/>
          </ac:spMkLst>
        </pc:spChg>
        <pc:spChg chg="add">
          <ac:chgData name="velagala karthikeya reddy" userId="fb5bb4e0c66c04f3" providerId="LiveId" clId="{81366FF8-262B-4264-AD2F-586433B7C22E}" dt="2025-04-14T08:38:13.885" v="414" actId="26606"/>
          <ac:spMkLst>
            <pc:docMk/>
            <pc:sldMk cId="2116399605" sldId="271"/>
            <ac:spMk id="16" creationId="{53E5B1A8-3AC9-4BD1-9BBC-78CA94F2D1BA}"/>
          </ac:spMkLst>
        </pc:spChg>
      </pc:sldChg>
      <pc:sldChg chg="modSp new del mod">
        <pc:chgData name="velagala karthikeya reddy" userId="fb5bb4e0c66c04f3" providerId="LiveId" clId="{81366FF8-262B-4264-AD2F-586433B7C22E}" dt="2025-04-29T04:29:26.729" v="908" actId="2696"/>
        <pc:sldMkLst>
          <pc:docMk/>
          <pc:sldMk cId="187859109" sldId="272"/>
        </pc:sldMkLst>
        <pc:spChg chg="mod">
          <ac:chgData name="velagala karthikeya reddy" userId="fb5bb4e0c66c04f3" providerId="LiveId" clId="{81366FF8-262B-4264-AD2F-586433B7C22E}" dt="2025-04-29T04:27:47.969" v="871" actId="20577"/>
          <ac:spMkLst>
            <pc:docMk/>
            <pc:sldMk cId="187859109" sldId="272"/>
            <ac:spMk id="2" creationId="{3610D835-4193-2FD9-B6A1-6D9B61F2C846}"/>
          </ac:spMkLst>
        </pc:spChg>
        <pc:spChg chg="mod">
          <ac:chgData name="velagala karthikeya reddy" userId="fb5bb4e0c66c04f3" providerId="LiveId" clId="{81366FF8-262B-4264-AD2F-586433B7C22E}" dt="2025-04-29T04:27:49.671" v="872" actId="5793"/>
          <ac:spMkLst>
            <pc:docMk/>
            <pc:sldMk cId="187859109" sldId="272"/>
            <ac:spMk id="3" creationId="{8C46C8FC-F2C8-0A61-73A0-5C15060F108C}"/>
          </ac:spMkLst>
        </pc:spChg>
      </pc:sldChg>
      <pc:sldChg chg="addSp delSp modSp new del mod setBg">
        <pc:chgData name="velagala karthikeya reddy" userId="fb5bb4e0c66c04f3" providerId="LiveId" clId="{81366FF8-262B-4264-AD2F-586433B7C22E}" dt="2025-04-29T04:27:37.268" v="847" actId="2696"/>
        <pc:sldMkLst>
          <pc:docMk/>
          <pc:sldMk cId="504816858" sldId="272"/>
        </pc:sldMkLst>
        <pc:spChg chg="mod">
          <ac:chgData name="velagala karthikeya reddy" userId="fb5bb4e0c66c04f3" providerId="LiveId" clId="{81366FF8-262B-4264-AD2F-586433B7C22E}" dt="2025-04-29T04:26:38.269" v="840" actId="26606"/>
          <ac:spMkLst>
            <pc:docMk/>
            <pc:sldMk cId="504816858" sldId="272"/>
            <ac:spMk id="3" creationId="{DF7E60C4-DE1F-0E89-D67B-19B29AD9A278}"/>
          </ac:spMkLst>
        </pc:spChg>
        <pc:spChg chg="add">
          <ac:chgData name="velagala karthikeya reddy" userId="fb5bb4e0c66c04f3" providerId="LiveId" clId="{81366FF8-262B-4264-AD2F-586433B7C22E}" dt="2025-04-29T04:24:13.687" v="827"/>
          <ac:spMkLst>
            <pc:docMk/>
            <pc:sldMk cId="504816858" sldId="272"/>
            <ac:spMk id="4" creationId="{8B79CD96-9186-39AC-1295-6783068B8FCC}"/>
          </ac:spMkLst>
        </pc:spChg>
        <pc:spChg chg="add mod">
          <ac:chgData name="velagala karthikeya reddy" userId="fb5bb4e0c66c04f3" providerId="LiveId" clId="{81366FF8-262B-4264-AD2F-586433B7C22E}" dt="2025-04-29T04:24:48.043" v="828" actId="767"/>
          <ac:spMkLst>
            <pc:docMk/>
            <pc:sldMk cId="504816858" sldId="272"/>
            <ac:spMk id="5" creationId="{2B1750CE-333B-7270-75DC-B28092D26804}"/>
          </ac:spMkLst>
        </pc:spChg>
        <pc:spChg chg="add">
          <ac:chgData name="velagala karthikeya reddy" userId="fb5bb4e0c66c04f3" providerId="LiveId" clId="{81366FF8-262B-4264-AD2F-586433B7C22E}" dt="2025-04-29T04:24:49.468" v="829"/>
          <ac:spMkLst>
            <pc:docMk/>
            <pc:sldMk cId="504816858" sldId="272"/>
            <ac:spMk id="6" creationId="{E3594254-F641-2BC3-E0A4-68E55F2B7530}"/>
          </ac:spMkLst>
        </pc:spChg>
        <pc:spChg chg="add del mod">
          <ac:chgData name="velagala karthikeya reddy" userId="fb5bb4e0c66c04f3" providerId="LiveId" clId="{81366FF8-262B-4264-AD2F-586433B7C22E}" dt="2025-04-29T04:27:35.245" v="846"/>
          <ac:spMkLst>
            <pc:docMk/>
            <pc:sldMk cId="504816858" sldId="272"/>
            <ac:spMk id="7" creationId="{5E0D9F2C-3523-B41A-602E-B5679DE2B0A3}"/>
          </ac:spMkLst>
        </pc:spChg>
        <pc:spChg chg="add del">
          <ac:chgData name="velagala karthikeya reddy" userId="fb5bb4e0c66c04f3" providerId="LiveId" clId="{81366FF8-262B-4264-AD2F-586433B7C22E}" dt="2025-04-29T04:26:38.269" v="840" actId="26606"/>
          <ac:spMkLst>
            <pc:docMk/>
            <pc:sldMk cId="504816858" sldId="272"/>
            <ac:spMk id="8" creationId="{1B15ED52-F352-441B-82BF-E0EA34836D08}"/>
          </ac:spMkLst>
        </pc:spChg>
        <pc:spChg chg="add">
          <ac:chgData name="velagala karthikeya reddy" userId="fb5bb4e0c66c04f3" providerId="LiveId" clId="{81366FF8-262B-4264-AD2F-586433B7C22E}" dt="2025-04-29T04:27:21.653" v="843"/>
          <ac:spMkLst>
            <pc:docMk/>
            <pc:sldMk cId="504816858" sldId="272"/>
            <ac:spMk id="9" creationId="{E7D72528-DDE1-4537-A416-1983C9D30F60}"/>
          </ac:spMkLst>
        </pc:spChg>
        <pc:spChg chg="add del">
          <ac:chgData name="velagala karthikeya reddy" userId="fb5bb4e0c66c04f3" providerId="LiveId" clId="{81366FF8-262B-4264-AD2F-586433B7C22E}" dt="2025-04-29T04:26:38.269" v="840" actId="26606"/>
          <ac:spMkLst>
            <pc:docMk/>
            <pc:sldMk cId="504816858" sldId="272"/>
            <ac:spMk id="10" creationId="{3B2E3793-BFE6-45A2-9B7B-E18844431C99}"/>
          </ac:spMkLst>
        </pc:spChg>
        <pc:spChg chg="add">
          <ac:chgData name="velagala karthikeya reddy" userId="fb5bb4e0c66c04f3" providerId="LiveId" clId="{81366FF8-262B-4264-AD2F-586433B7C22E}" dt="2025-04-29T04:27:29.938" v="844"/>
          <ac:spMkLst>
            <pc:docMk/>
            <pc:sldMk cId="504816858" sldId="272"/>
            <ac:spMk id="11" creationId="{E01582E2-CECC-E827-7A03-55739CCB08EC}"/>
          </ac:spMkLst>
        </pc:spChg>
        <pc:spChg chg="add del">
          <ac:chgData name="velagala karthikeya reddy" userId="fb5bb4e0c66c04f3" providerId="LiveId" clId="{81366FF8-262B-4264-AD2F-586433B7C22E}" dt="2025-04-29T04:26:38.269" v="840" actId="26606"/>
          <ac:spMkLst>
            <pc:docMk/>
            <pc:sldMk cId="504816858" sldId="272"/>
            <ac:spMk id="12" creationId="{BC4C4868-CB8F-4AF9-9CDB-8108F2C19B67}"/>
          </ac:spMkLst>
        </pc:spChg>
        <pc:spChg chg="add del">
          <ac:chgData name="velagala karthikeya reddy" userId="fb5bb4e0c66c04f3" providerId="LiveId" clId="{81366FF8-262B-4264-AD2F-586433B7C22E}" dt="2025-04-29T04:26:38.269" v="840" actId="26606"/>
          <ac:spMkLst>
            <pc:docMk/>
            <pc:sldMk cId="504816858" sldId="272"/>
            <ac:spMk id="14" creationId="{375E0459-6403-40CD-989D-56A4407CA12E}"/>
          </ac:spMkLst>
        </pc:spChg>
        <pc:spChg chg="add">
          <ac:chgData name="velagala karthikeya reddy" userId="fb5bb4e0c66c04f3" providerId="LiveId" clId="{81366FF8-262B-4264-AD2F-586433B7C22E}" dt="2025-04-29T04:26:38.269" v="840" actId="26606"/>
          <ac:spMkLst>
            <pc:docMk/>
            <pc:sldMk cId="504816858" sldId="272"/>
            <ac:spMk id="21" creationId="{1B15ED52-F352-441B-82BF-E0EA34836D08}"/>
          </ac:spMkLst>
        </pc:spChg>
        <pc:spChg chg="add">
          <ac:chgData name="velagala karthikeya reddy" userId="fb5bb4e0c66c04f3" providerId="LiveId" clId="{81366FF8-262B-4264-AD2F-586433B7C22E}" dt="2025-04-29T04:26:38.269" v="840" actId="26606"/>
          <ac:spMkLst>
            <pc:docMk/>
            <pc:sldMk cId="504816858" sldId="272"/>
            <ac:spMk id="23" creationId="{3B2E3793-BFE6-45A2-9B7B-E18844431C99}"/>
          </ac:spMkLst>
        </pc:spChg>
        <pc:spChg chg="add">
          <ac:chgData name="velagala karthikeya reddy" userId="fb5bb4e0c66c04f3" providerId="LiveId" clId="{81366FF8-262B-4264-AD2F-586433B7C22E}" dt="2025-04-29T04:26:38.269" v="840" actId="26606"/>
          <ac:spMkLst>
            <pc:docMk/>
            <pc:sldMk cId="504816858" sldId="272"/>
            <ac:spMk id="25" creationId="{BC4C4868-CB8F-4AF9-9CDB-8108F2C19B67}"/>
          </ac:spMkLst>
        </pc:spChg>
        <pc:spChg chg="add">
          <ac:chgData name="velagala karthikeya reddy" userId="fb5bb4e0c66c04f3" providerId="LiveId" clId="{81366FF8-262B-4264-AD2F-586433B7C22E}" dt="2025-04-29T04:26:38.269" v="840" actId="26606"/>
          <ac:spMkLst>
            <pc:docMk/>
            <pc:sldMk cId="504816858" sldId="272"/>
            <ac:spMk id="27" creationId="{375E0459-6403-40CD-989D-56A4407CA12E}"/>
          </ac:spMkLst>
        </pc:spChg>
        <pc:spChg chg="add">
          <ac:chgData name="velagala karthikeya reddy" userId="fb5bb4e0c66c04f3" providerId="LiveId" clId="{81366FF8-262B-4264-AD2F-586433B7C22E}" dt="2025-04-29T04:26:38.269" v="840" actId="26606"/>
          <ac:spMkLst>
            <pc:docMk/>
            <pc:sldMk cId="504816858" sldId="272"/>
            <ac:spMk id="29" creationId="{53E5B1A8-3AC9-4BD1-9BBC-78CA94F2D1BA}"/>
          </ac:spMkLst>
        </pc:spChg>
      </pc:sldChg>
      <pc:sldChg chg="modSp add del mod">
        <pc:chgData name="velagala karthikeya reddy" userId="fb5bb4e0c66c04f3" providerId="LiveId" clId="{81366FF8-262B-4264-AD2F-586433B7C22E}" dt="2025-04-29T04:29:28.495" v="909" actId="2696"/>
        <pc:sldMkLst>
          <pc:docMk/>
          <pc:sldMk cId="545771132" sldId="273"/>
        </pc:sldMkLst>
        <pc:spChg chg="mod">
          <ac:chgData name="velagala karthikeya reddy" userId="fb5bb4e0c66c04f3" providerId="LiveId" clId="{81366FF8-262B-4264-AD2F-586433B7C22E}" dt="2025-04-29T04:28:30.049" v="880" actId="1076"/>
          <ac:spMkLst>
            <pc:docMk/>
            <pc:sldMk cId="545771132" sldId="273"/>
            <ac:spMk id="11" creationId="{E01582E2-CECC-E827-7A03-55739CCB08EC}"/>
          </ac:spMkLst>
        </pc:spChg>
      </pc:sldChg>
      <pc:sldChg chg="new del ord">
        <pc:chgData name="velagala karthikeya reddy" userId="fb5bb4e0c66c04f3" providerId="LiveId" clId="{81366FF8-262B-4264-AD2F-586433B7C22E}" dt="2025-04-29T04:25:15.485" v="833" actId="2696"/>
        <pc:sldMkLst>
          <pc:docMk/>
          <pc:sldMk cId="1426483435" sldId="273"/>
        </pc:sldMkLst>
      </pc:sldChg>
      <pc:sldChg chg="delSp add del setBg delDesignElem">
        <pc:chgData name="velagala karthikeya reddy" userId="fb5bb4e0c66c04f3" providerId="LiveId" clId="{81366FF8-262B-4264-AD2F-586433B7C22E}" dt="2025-04-29T04:27:57.844" v="875" actId="2696"/>
        <pc:sldMkLst>
          <pc:docMk/>
          <pc:sldMk cId="3267583327" sldId="273"/>
        </pc:sldMkLst>
        <pc:spChg chg="del">
          <ac:chgData name="velagala karthikeya reddy" userId="fb5bb4e0c66c04f3" providerId="LiveId" clId="{81366FF8-262B-4264-AD2F-586433B7C22E}" dt="2025-04-29T04:27:50.471" v="874"/>
          <ac:spMkLst>
            <pc:docMk/>
            <pc:sldMk cId="3267583327" sldId="273"/>
            <ac:spMk id="21" creationId="{1B15ED52-F352-441B-82BF-E0EA34836D08}"/>
          </ac:spMkLst>
        </pc:spChg>
        <pc:spChg chg="del">
          <ac:chgData name="velagala karthikeya reddy" userId="fb5bb4e0c66c04f3" providerId="LiveId" clId="{81366FF8-262B-4264-AD2F-586433B7C22E}" dt="2025-04-29T04:27:50.471" v="874"/>
          <ac:spMkLst>
            <pc:docMk/>
            <pc:sldMk cId="3267583327" sldId="273"/>
            <ac:spMk id="23" creationId="{3B2E3793-BFE6-45A2-9B7B-E18844431C99}"/>
          </ac:spMkLst>
        </pc:spChg>
        <pc:spChg chg="del">
          <ac:chgData name="velagala karthikeya reddy" userId="fb5bb4e0c66c04f3" providerId="LiveId" clId="{81366FF8-262B-4264-AD2F-586433B7C22E}" dt="2025-04-29T04:27:50.471" v="874"/>
          <ac:spMkLst>
            <pc:docMk/>
            <pc:sldMk cId="3267583327" sldId="273"/>
            <ac:spMk id="25" creationId="{BC4C4868-CB8F-4AF9-9CDB-8108F2C19B67}"/>
          </ac:spMkLst>
        </pc:spChg>
        <pc:spChg chg="del">
          <ac:chgData name="velagala karthikeya reddy" userId="fb5bb4e0c66c04f3" providerId="LiveId" clId="{81366FF8-262B-4264-AD2F-586433B7C22E}" dt="2025-04-29T04:27:50.471" v="874"/>
          <ac:spMkLst>
            <pc:docMk/>
            <pc:sldMk cId="3267583327" sldId="273"/>
            <ac:spMk id="27" creationId="{375E0459-6403-40CD-989D-56A4407CA12E}"/>
          </ac:spMkLst>
        </pc:spChg>
        <pc:spChg chg="del">
          <ac:chgData name="velagala karthikeya reddy" userId="fb5bb4e0c66c04f3" providerId="LiveId" clId="{81366FF8-262B-4264-AD2F-586433B7C22E}" dt="2025-04-29T04:27:50.471" v="874"/>
          <ac:spMkLst>
            <pc:docMk/>
            <pc:sldMk cId="3267583327" sldId="273"/>
            <ac:spMk id="29" creationId="{53E5B1A8-3AC9-4BD1-9BBC-78CA94F2D1BA}"/>
          </ac:spMkLst>
        </pc:spChg>
      </pc:sldChg>
      <pc:sldChg chg="new del">
        <pc:chgData name="velagala karthikeya reddy" userId="fb5bb4e0c66c04f3" providerId="LiveId" clId="{81366FF8-262B-4264-AD2F-586433B7C22E}" dt="2025-04-29T04:26:46.158" v="841" actId="2696"/>
        <pc:sldMkLst>
          <pc:docMk/>
          <pc:sldMk cId="3317756540" sldId="273"/>
        </pc:sldMkLst>
      </pc:sldChg>
      <pc:sldChg chg="add del">
        <pc:chgData name="velagala karthikeya reddy" userId="fb5bb4e0c66c04f3" providerId="LiveId" clId="{81366FF8-262B-4264-AD2F-586433B7C22E}" dt="2025-04-29T04:29:30.324" v="910" actId="2696"/>
        <pc:sldMkLst>
          <pc:docMk/>
          <pc:sldMk cId="2883835419" sldId="274"/>
        </pc:sldMkLst>
      </pc:sldChg>
      <pc:sldChg chg="modSp add mod">
        <pc:chgData name="velagala karthikeya reddy" userId="fb5bb4e0c66c04f3" providerId="LiveId" clId="{81366FF8-262B-4264-AD2F-586433B7C22E}" dt="2025-04-29T04:29:23.614" v="907" actId="20577"/>
        <pc:sldMkLst>
          <pc:docMk/>
          <pc:sldMk cId="2646186923" sldId="275"/>
        </pc:sldMkLst>
        <pc:spChg chg="mod">
          <ac:chgData name="velagala karthikeya reddy" userId="fb5bb4e0c66c04f3" providerId="LiveId" clId="{81366FF8-262B-4264-AD2F-586433B7C22E}" dt="2025-04-29T04:29:23.614" v="907" actId="20577"/>
          <ac:spMkLst>
            <pc:docMk/>
            <pc:sldMk cId="2646186923" sldId="275"/>
            <ac:spMk id="2" creationId="{08B104BD-4B15-5954-2685-A411ADD6421E}"/>
          </ac:spMkLst>
        </pc:spChg>
        <pc:spChg chg="mod">
          <ac:chgData name="velagala karthikeya reddy" userId="fb5bb4e0c66c04f3" providerId="LiveId" clId="{81366FF8-262B-4264-AD2F-586433B7C22E}" dt="2025-04-29T04:29:07.919" v="886" actId="255"/>
          <ac:spMkLst>
            <pc:docMk/>
            <pc:sldMk cId="2646186923" sldId="275"/>
            <ac:spMk id="4" creationId="{6F1F553E-AEEB-7303-ABA0-5DB5BFFB1B1C}"/>
          </ac:spMkLst>
        </pc:spChg>
      </pc:sldChg>
    </pc:docChg>
  </pc:docChgLst>
  <pc:docChgLst>
    <pc:chgData name="velagala karthikeya reddy" userId="fb5bb4e0c66c04f3" providerId="LiveId" clId="{EAB1781D-CA7E-4DED-B71C-126FEFE8F64C}"/>
    <pc:docChg chg="undo custSel modSld">
      <pc:chgData name="velagala karthikeya reddy" userId="fb5bb4e0c66c04f3" providerId="LiveId" clId="{EAB1781D-CA7E-4DED-B71C-126FEFE8F64C}" dt="2025-03-03T17:03:09.180" v="85" actId="123"/>
      <pc:docMkLst>
        <pc:docMk/>
      </pc:docMkLst>
      <pc:sldChg chg="modSp mod">
        <pc:chgData name="velagala karthikeya reddy" userId="fb5bb4e0c66c04f3" providerId="LiveId" clId="{EAB1781D-CA7E-4DED-B71C-126FEFE8F64C}" dt="2025-03-03T16:52:31.145" v="3" actId="5793"/>
        <pc:sldMkLst>
          <pc:docMk/>
          <pc:sldMk cId="1386260258" sldId="256"/>
        </pc:sldMkLst>
        <pc:spChg chg="mod">
          <ac:chgData name="velagala karthikeya reddy" userId="fb5bb4e0c66c04f3" providerId="LiveId" clId="{EAB1781D-CA7E-4DED-B71C-126FEFE8F64C}" dt="2025-03-03T16:52:26.324" v="1" actId="5793"/>
          <ac:spMkLst>
            <pc:docMk/>
            <pc:sldMk cId="1386260258" sldId="256"/>
            <ac:spMk id="3" creationId="{25D5A8F6-6D7C-44B6-9D22-83ADB15D1333}"/>
          </ac:spMkLst>
        </pc:spChg>
        <pc:spChg chg="mod">
          <ac:chgData name="velagala karthikeya reddy" userId="fb5bb4e0c66c04f3" providerId="LiveId" clId="{EAB1781D-CA7E-4DED-B71C-126FEFE8F64C}" dt="2025-03-03T16:52:31.145" v="3" actId="5793"/>
          <ac:spMkLst>
            <pc:docMk/>
            <pc:sldMk cId="1386260258" sldId="256"/>
            <ac:spMk id="4" creationId="{AD750A38-153A-23D3-3460-D8DF43E3413E}"/>
          </ac:spMkLst>
        </pc:spChg>
      </pc:sldChg>
      <pc:sldChg chg="modSp mod">
        <pc:chgData name="velagala karthikeya reddy" userId="fb5bb4e0c66c04f3" providerId="LiveId" clId="{EAB1781D-CA7E-4DED-B71C-126FEFE8F64C}" dt="2025-03-03T17:02:55.451" v="83" actId="123"/>
        <pc:sldMkLst>
          <pc:docMk/>
          <pc:sldMk cId="1249889346" sldId="257"/>
        </pc:sldMkLst>
        <pc:spChg chg="mod">
          <ac:chgData name="velagala karthikeya reddy" userId="fb5bb4e0c66c04f3" providerId="LiveId" clId="{EAB1781D-CA7E-4DED-B71C-126FEFE8F64C}" dt="2025-03-03T17:02:55.451" v="83" actId="123"/>
          <ac:spMkLst>
            <pc:docMk/>
            <pc:sldMk cId="1249889346" sldId="257"/>
            <ac:spMk id="3" creationId="{0027DEE0-C1AA-FD06-8693-899EFC47BFB4}"/>
          </ac:spMkLst>
        </pc:spChg>
      </pc:sldChg>
      <pc:sldChg chg="modSp mod">
        <pc:chgData name="velagala karthikeya reddy" userId="fb5bb4e0c66c04f3" providerId="LiveId" clId="{EAB1781D-CA7E-4DED-B71C-126FEFE8F64C}" dt="2025-03-03T17:03:09.180" v="85" actId="123"/>
        <pc:sldMkLst>
          <pc:docMk/>
          <pc:sldMk cId="1267682371" sldId="258"/>
        </pc:sldMkLst>
        <pc:spChg chg="mod">
          <ac:chgData name="velagala karthikeya reddy" userId="fb5bb4e0c66c04f3" providerId="LiveId" clId="{EAB1781D-CA7E-4DED-B71C-126FEFE8F64C}" dt="2025-03-03T17:03:09.180" v="85" actId="123"/>
          <ac:spMkLst>
            <pc:docMk/>
            <pc:sldMk cId="1267682371" sldId="258"/>
            <ac:spMk id="3" creationId="{5D26CD30-408B-9B95-3193-EA7F6211EA78}"/>
          </ac:spMkLst>
        </pc:spChg>
      </pc:sldChg>
      <pc:sldChg chg="modSp mod">
        <pc:chgData name="velagala karthikeya reddy" userId="fb5bb4e0c66c04f3" providerId="LiveId" clId="{EAB1781D-CA7E-4DED-B71C-126FEFE8F64C}" dt="2025-03-03T16:55:30.085" v="50" actId="27636"/>
        <pc:sldMkLst>
          <pc:docMk/>
          <pc:sldMk cId="1107690074" sldId="259"/>
        </pc:sldMkLst>
        <pc:spChg chg="mod">
          <ac:chgData name="velagala karthikeya reddy" userId="fb5bb4e0c66c04f3" providerId="LiveId" clId="{EAB1781D-CA7E-4DED-B71C-126FEFE8F64C}" dt="2025-03-03T16:55:30.085" v="50" actId="27636"/>
          <ac:spMkLst>
            <pc:docMk/>
            <pc:sldMk cId="1107690074" sldId="259"/>
            <ac:spMk id="3" creationId="{D32AFCFC-57D7-701D-E6B8-5C2D3C32F5A7}"/>
          </ac:spMkLst>
        </pc:spChg>
      </pc:sldChg>
      <pc:sldChg chg="addSp delSp modSp mod">
        <pc:chgData name="velagala karthikeya reddy" userId="fb5bb4e0c66c04f3" providerId="LiveId" clId="{EAB1781D-CA7E-4DED-B71C-126FEFE8F64C}" dt="2025-03-03T17:02:44.573" v="72" actId="27636"/>
        <pc:sldMkLst>
          <pc:docMk/>
          <pc:sldMk cId="2137485141" sldId="262"/>
        </pc:sldMkLst>
        <pc:spChg chg="add del mod">
          <ac:chgData name="velagala karthikeya reddy" userId="fb5bb4e0c66c04f3" providerId="LiveId" clId="{EAB1781D-CA7E-4DED-B71C-126FEFE8F64C}" dt="2025-03-03T17:02:44.573" v="72" actId="27636"/>
          <ac:spMkLst>
            <pc:docMk/>
            <pc:sldMk cId="2137485141" sldId="262"/>
            <ac:spMk id="3" creationId="{C90C89EF-9991-6F18-EBB1-71BA87B161A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972286-6D00-46E0-98FB-EB99949F3029}"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7DF9D3FE-0366-4AAE-BC54-2C2D361C46DD}">
      <dgm:prSet/>
      <dgm:spPr/>
      <dgm:t>
        <a:bodyPr/>
        <a:lstStyle/>
        <a:p>
          <a:r>
            <a:rPr lang="en-US"/>
            <a:t>Non-Invasive Prenatal Diagnosis</a:t>
          </a:r>
        </a:p>
      </dgm:t>
    </dgm:pt>
    <dgm:pt modelId="{6CD0AF5E-09A0-4BBC-A966-3638CC952E2C}" type="parTrans" cxnId="{0E3BA60C-0E9E-4E82-B185-593862CE7237}">
      <dgm:prSet/>
      <dgm:spPr/>
      <dgm:t>
        <a:bodyPr/>
        <a:lstStyle/>
        <a:p>
          <a:endParaRPr lang="en-US"/>
        </a:p>
      </dgm:t>
    </dgm:pt>
    <dgm:pt modelId="{DE52DD95-AD12-4B2D-947C-25FACDC18C88}" type="sibTrans" cxnId="{0E3BA60C-0E9E-4E82-B185-593862CE7237}">
      <dgm:prSet/>
      <dgm:spPr/>
      <dgm:t>
        <a:bodyPr/>
        <a:lstStyle/>
        <a:p>
          <a:endParaRPr lang="en-US"/>
        </a:p>
      </dgm:t>
    </dgm:pt>
    <dgm:pt modelId="{97694247-4403-4762-8356-F5D77F38BEC4}">
      <dgm:prSet/>
      <dgm:spPr/>
      <dgm:t>
        <a:bodyPr/>
        <a:lstStyle/>
        <a:p>
          <a:r>
            <a:rPr lang="en-US"/>
            <a:t>Clinical Decision Support Tool</a:t>
          </a:r>
        </a:p>
      </dgm:t>
    </dgm:pt>
    <dgm:pt modelId="{DC9103EE-69BB-49EF-9015-83AF7E09995E}" type="parTrans" cxnId="{AAC4FEAF-E553-43F0-9830-468AC9A5418E}">
      <dgm:prSet/>
      <dgm:spPr/>
      <dgm:t>
        <a:bodyPr/>
        <a:lstStyle/>
        <a:p>
          <a:endParaRPr lang="en-US"/>
        </a:p>
      </dgm:t>
    </dgm:pt>
    <dgm:pt modelId="{076EED8D-DC53-4098-85C8-97565E95A8E5}" type="sibTrans" cxnId="{AAC4FEAF-E553-43F0-9830-468AC9A5418E}">
      <dgm:prSet/>
      <dgm:spPr/>
      <dgm:t>
        <a:bodyPr/>
        <a:lstStyle/>
        <a:p>
          <a:endParaRPr lang="en-US"/>
        </a:p>
      </dgm:t>
    </dgm:pt>
    <dgm:pt modelId="{38FD299A-473B-4747-9476-2E3784638537}">
      <dgm:prSet/>
      <dgm:spPr/>
      <dgm:t>
        <a:bodyPr/>
        <a:lstStyle/>
        <a:p>
          <a:r>
            <a:rPr lang="en-US"/>
            <a:t>Genetic Research and Biomarker Discovery</a:t>
          </a:r>
        </a:p>
      </dgm:t>
    </dgm:pt>
    <dgm:pt modelId="{CA04E625-ADF6-4A0B-BBA1-9617C2668AB1}" type="parTrans" cxnId="{A6AC586E-DAFA-4E5E-ACDF-3F6D188A9C12}">
      <dgm:prSet/>
      <dgm:spPr/>
      <dgm:t>
        <a:bodyPr/>
        <a:lstStyle/>
        <a:p>
          <a:endParaRPr lang="en-US"/>
        </a:p>
      </dgm:t>
    </dgm:pt>
    <dgm:pt modelId="{BCAC816F-4E5E-4594-B0E4-AFAE3A1475E1}" type="sibTrans" cxnId="{A6AC586E-DAFA-4E5E-ACDF-3F6D188A9C12}">
      <dgm:prSet/>
      <dgm:spPr/>
      <dgm:t>
        <a:bodyPr/>
        <a:lstStyle/>
        <a:p>
          <a:endParaRPr lang="en-US"/>
        </a:p>
      </dgm:t>
    </dgm:pt>
    <dgm:pt modelId="{288F8FF7-A6DD-45B2-A88A-544C11424C1B}" type="pres">
      <dgm:prSet presAssocID="{2D972286-6D00-46E0-98FB-EB99949F3029}" presName="hierChild1" presStyleCnt="0">
        <dgm:presLayoutVars>
          <dgm:chPref val="1"/>
          <dgm:dir/>
          <dgm:animOne val="branch"/>
          <dgm:animLvl val="lvl"/>
          <dgm:resizeHandles/>
        </dgm:presLayoutVars>
      </dgm:prSet>
      <dgm:spPr/>
    </dgm:pt>
    <dgm:pt modelId="{FAFEBC04-08F5-4296-81EA-009C9CA36184}" type="pres">
      <dgm:prSet presAssocID="{7DF9D3FE-0366-4AAE-BC54-2C2D361C46DD}" presName="hierRoot1" presStyleCnt="0"/>
      <dgm:spPr/>
    </dgm:pt>
    <dgm:pt modelId="{5EE38A25-6AF7-4A13-8FE5-A43491954002}" type="pres">
      <dgm:prSet presAssocID="{7DF9D3FE-0366-4AAE-BC54-2C2D361C46DD}" presName="composite" presStyleCnt="0"/>
      <dgm:spPr/>
    </dgm:pt>
    <dgm:pt modelId="{967A8D67-54A9-4AAB-8386-FC154A716B91}" type="pres">
      <dgm:prSet presAssocID="{7DF9D3FE-0366-4AAE-BC54-2C2D361C46DD}" presName="background" presStyleLbl="node0" presStyleIdx="0" presStyleCnt="3"/>
      <dgm:spPr/>
    </dgm:pt>
    <dgm:pt modelId="{3DD504C6-C67E-4DDA-B1FC-174801900EA0}" type="pres">
      <dgm:prSet presAssocID="{7DF9D3FE-0366-4AAE-BC54-2C2D361C46DD}" presName="text" presStyleLbl="fgAcc0" presStyleIdx="0" presStyleCnt="3">
        <dgm:presLayoutVars>
          <dgm:chPref val="3"/>
        </dgm:presLayoutVars>
      </dgm:prSet>
      <dgm:spPr/>
    </dgm:pt>
    <dgm:pt modelId="{C0E79009-3D9F-4976-A609-F94088BD9E9D}" type="pres">
      <dgm:prSet presAssocID="{7DF9D3FE-0366-4AAE-BC54-2C2D361C46DD}" presName="hierChild2" presStyleCnt="0"/>
      <dgm:spPr/>
    </dgm:pt>
    <dgm:pt modelId="{0E9DFF41-2AC9-4FA4-A108-2E3F7FE738D9}" type="pres">
      <dgm:prSet presAssocID="{97694247-4403-4762-8356-F5D77F38BEC4}" presName="hierRoot1" presStyleCnt="0"/>
      <dgm:spPr/>
    </dgm:pt>
    <dgm:pt modelId="{2044297C-F1BC-4F39-8EEC-E5086430CEEB}" type="pres">
      <dgm:prSet presAssocID="{97694247-4403-4762-8356-F5D77F38BEC4}" presName="composite" presStyleCnt="0"/>
      <dgm:spPr/>
    </dgm:pt>
    <dgm:pt modelId="{3D472546-E341-4D4F-90BC-02F9797FD2EE}" type="pres">
      <dgm:prSet presAssocID="{97694247-4403-4762-8356-F5D77F38BEC4}" presName="background" presStyleLbl="node0" presStyleIdx="1" presStyleCnt="3"/>
      <dgm:spPr/>
    </dgm:pt>
    <dgm:pt modelId="{EC5B5770-27D6-4BEB-9630-1FBE99BE8D57}" type="pres">
      <dgm:prSet presAssocID="{97694247-4403-4762-8356-F5D77F38BEC4}" presName="text" presStyleLbl="fgAcc0" presStyleIdx="1" presStyleCnt="3">
        <dgm:presLayoutVars>
          <dgm:chPref val="3"/>
        </dgm:presLayoutVars>
      </dgm:prSet>
      <dgm:spPr/>
    </dgm:pt>
    <dgm:pt modelId="{F5391EEC-0DCD-4317-8D10-F39269BF827A}" type="pres">
      <dgm:prSet presAssocID="{97694247-4403-4762-8356-F5D77F38BEC4}" presName="hierChild2" presStyleCnt="0"/>
      <dgm:spPr/>
    </dgm:pt>
    <dgm:pt modelId="{D20513E4-0D74-4B60-97FA-09C8A9BD41DB}" type="pres">
      <dgm:prSet presAssocID="{38FD299A-473B-4747-9476-2E3784638537}" presName="hierRoot1" presStyleCnt="0"/>
      <dgm:spPr/>
    </dgm:pt>
    <dgm:pt modelId="{3B21EC1E-4CE0-4B91-8078-9E2807334500}" type="pres">
      <dgm:prSet presAssocID="{38FD299A-473B-4747-9476-2E3784638537}" presName="composite" presStyleCnt="0"/>
      <dgm:spPr/>
    </dgm:pt>
    <dgm:pt modelId="{DE074592-0270-4D36-BD70-5E7ABF524FB3}" type="pres">
      <dgm:prSet presAssocID="{38FD299A-473B-4747-9476-2E3784638537}" presName="background" presStyleLbl="node0" presStyleIdx="2" presStyleCnt="3"/>
      <dgm:spPr/>
    </dgm:pt>
    <dgm:pt modelId="{362959E5-7E52-42E5-8DD0-75D1E58F3B46}" type="pres">
      <dgm:prSet presAssocID="{38FD299A-473B-4747-9476-2E3784638537}" presName="text" presStyleLbl="fgAcc0" presStyleIdx="2" presStyleCnt="3">
        <dgm:presLayoutVars>
          <dgm:chPref val="3"/>
        </dgm:presLayoutVars>
      </dgm:prSet>
      <dgm:spPr/>
    </dgm:pt>
    <dgm:pt modelId="{BC904AEE-7D8A-4262-8C54-FF27E03719C2}" type="pres">
      <dgm:prSet presAssocID="{38FD299A-473B-4747-9476-2E3784638537}" presName="hierChild2" presStyleCnt="0"/>
      <dgm:spPr/>
    </dgm:pt>
  </dgm:ptLst>
  <dgm:cxnLst>
    <dgm:cxn modelId="{0E3BA60C-0E9E-4E82-B185-593862CE7237}" srcId="{2D972286-6D00-46E0-98FB-EB99949F3029}" destId="{7DF9D3FE-0366-4AAE-BC54-2C2D361C46DD}" srcOrd="0" destOrd="0" parTransId="{6CD0AF5E-09A0-4BBC-A966-3638CC952E2C}" sibTransId="{DE52DD95-AD12-4B2D-947C-25FACDC18C88}"/>
    <dgm:cxn modelId="{B2B72A25-9BBD-4023-8073-9014E659DDE3}" type="presOf" srcId="{38FD299A-473B-4747-9476-2E3784638537}" destId="{362959E5-7E52-42E5-8DD0-75D1E58F3B46}" srcOrd="0" destOrd="0" presId="urn:microsoft.com/office/officeart/2005/8/layout/hierarchy1"/>
    <dgm:cxn modelId="{3B08AE2F-E548-420C-A59F-7E97259A7247}" type="presOf" srcId="{7DF9D3FE-0366-4AAE-BC54-2C2D361C46DD}" destId="{3DD504C6-C67E-4DDA-B1FC-174801900EA0}" srcOrd="0" destOrd="0" presId="urn:microsoft.com/office/officeart/2005/8/layout/hierarchy1"/>
    <dgm:cxn modelId="{A6AC586E-DAFA-4E5E-ACDF-3F6D188A9C12}" srcId="{2D972286-6D00-46E0-98FB-EB99949F3029}" destId="{38FD299A-473B-4747-9476-2E3784638537}" srcOrd="2" destOrd="0" parTransId="{CA04E625-ADF6-4A0B-BBA1-9617C2668AB1}" sibTransId="{BCAC816F-4E5E-4594-B0E4-AFAE3A1475E1}"/>
    <dgm:cxn modelId="{992ED77C-C215-4959-9437-31242B2D9844}" type="presOf" srcId="{97694247-4403-4762-8356-F5D77F38BEC4}" destId="{EC5B5770-27D6-4BEB-9630-1FBE99BE8D57}" srcOrd="0" destOrd="0" presId="urn:microsoft.com/office/officeart/2005/8/layout/hierarchy1"/>
    <dgm:cxn modelId="{AAC4FEAF-E553-43F0-9830-468AC9A5418E}" srcId="{2D972286-6D00-46E0-98FB-EB99949F3029}" destId="{97694247-4403-4762-8356-F5D77F38BEC4}" srcOrd="1" destOrd="0" parTransId="{DC9103EE-69BB-49EF-9015-83AF7E09995E}" sibTransId="{076EED8D-DC53-4098-85C8-97565E95A8E5}"/>
    <dgm:cxn modelId="{CFFDF9B6-B0FE-42BE-8128-AC73B0BD8681}" type="presOf" srcId="{2D972286-6D00-46E0-98FB-EB99949F3029}" destId="{288F8FF7-A6DD-45B2-A88A-544C11424C1B}" srcOrd="0" destOrd="0" presId="urn:microsoft.com/office/officeart/2005/8/layout/hierarchy1"/>
    <dgm:cxn modelId="{EC65ABA1-19B7-479F-8B32-0757FA1E2413}" type="presParOf" srcId="{288F8FF7-A6DD-45B2-A88A-544C11424C1B}" destId="{FAFEBC04-08F5-4296-81EA-009C9CA36184}" srcOrd="0" destOrd="0" presId="urn:microsoft.com/office/officeart/2005/8/layout/hierarchy1"/>
    <dgm:cxn modelId="{96310477-9E5F-4F80-8438-115ADAF14D99}" type="presParOf" srcId="{FAFEBC04-08F5-4296-81EA-009C9CA36184}" destId="{5EE38A25-6AF7-4A13-8FE5-A43491954002}" srcOrd="0" destOrd="0" presId="urn:microsoft.com/office/officeart/2005/8/layout/hierarchy1"/>
    <dgm:cxn modelId="{EEE6901D-8491-4CFA-B31B-4CD8171A5752}" type="presParOf" srcId="{5EE38A25-6AF7-4A13-8FE5-A43491954002}" destId="{967A8D67-54A9-4AAB-8386-FC154A716B91}" srcOrd="0" destOrd="0" presId="urn:microsoft.com/office/officeart/2005/8/layout/hierarchy1"/>
    <dgm:cxn modelId="{D780104B-32D5-4899-88D3-E5FC0A94A2EF}" type="presParOf" srcId="{5EE38A25-6AF7-4A13-8FE5-A43491954002}" destId="{3DD504C6-C67E-4DDA-B1FC-174801900EA0}" srcOrd="1" destOrd="0" presId="urn:microsoft.com/office/officeart/2005/8/layout/hierarchy1"/>
    <dgm:cxn modelId="{1D6D0E5F-9BB0-4EBF-9D8C-9E64F778BAF6}" type="presParOf" srcId="{FAFEBC04-08F5-4296-81EA-009C9CA36184}" destId="{C0E79009-3D9F-4976-A609-F94088BD9E9D}" srcOrd="1" destOrd="0" presId="urn:microsoft.com/office/officeart/2005/8/layout/hierarchy1"/>
    <dgm:cxn modelId="{CD1DF0EF-707E-4283-A5B0-91828ED00B14}" type="presParOf" srcId="{288F8FF7-A6DD-45B2-A88A-544C11424C1B}" destId="{0E9DFF41-2AC9-4FA4-A108-2E3F7FE738D9}" srcOrd="1" destOrd="0" presId="urn:microsoft.com/office/officeart/2005/8/layout/hierarchy1"/>
    <dgm:cxn modelId="{53F74D52-650E-4D7B-A6B9-5556979EE05B}" type="presParOf" srcId="{0E9DFF41-2AC9-4FA4-A108-2E3F7FE738D9}" destId="{2044297C-F1BC-4F39-8EEC-E5086430CEEB}" srcOrd="0" destOrd="0" presId="urn:microsoft.com/office/officeart/2005/8/layout/hierarchy1"/>
    <dgm:cxn modelId="{BE16816C-5930-4C80-AA60-594594AF2245}" type="presParOf" srcId="{2044297C-F1BC-4F39-8EEC-E5086430CEEB}" destId="{3D472546-E341-4D4F-90BC-02F9797FD2EE}" srcOrd="0" destOrd="0" presId="urn:microsoft.com/office/officeart/2005/8/layout/hierarchy1"/>
    <dgm:cxn modelId="{0CF1CA76-17E3-4C9D-92B1-CF501D944929}" type="presParOf" srcId="{2044297C-F1BC-4F39-8EEC-E5086430CEEB}" destId="{EC5B5770-27D6-4BEB-9630-1FBE99BE8D57}" srcOrd="1" destOrd="0" presId="urn:microsoft.com/office/officeart/2005/8/layout/hierarchy1"/>
    <dgm:cxn modelId="{2FAC5473-D6A1-49FE-94F6-BAE8B5B4EA11}" type="presParOf" srcId="{0E9DFF41-2AC9-4FA4-A108-2E3F7FE738D9}" destId="{F5391EEC-0DCD-4317-8D10-F39269BF827A}" srcOrd="1" destOrd="0" presId="urn:microsoft.com/office/officeart/2005/8/layout/hierarchy1"/>
    <dgm:cxn modelId="{60D983CA-F8DB-447B-B741-84EC7F460769}" type="presParOf" srcId="{288F8FF7-A6DD-45B2-A88A-544C11424C1B}" destId="{D20513E4-0D74-4B60-97FA-09C8A9BD41DB}" srcOrd="2" destOrd="0" presId="urn:microsoft.com/office/officeart/2005/8/layout/hierarchy1"/>
    <dgm:cxn modelId="{ECC8230E-D4B4-4FBC-8904-606E0CBE60C8}" type="presParOf" srcId="{D20513E4-0D74-4B60-97FA-09C8A9BD41DB}" destId="{3B21EC1E-4CE0-4B91-8078-9E2807334500}" srcOrd="0" destOrd="0" presId="urn:microsoft.com/office/officeart/2005/8/layout/hierarchy1"/>
    <dgm:cxn modelId="{BE851D43-3DE6-496C-8686-63B6D4728E6E}" type="presParOf" srcId="{3B21EC1E-4CE0-4B91-8078-9E2807334500}" destId="{DE074592-0270-4D36-BD70-5E7ABF524FB3}" srcOrd="0" destOrd="0" presId="urn:microsoft.com/office/officeart/2005/8/layout/hierarchy1"/>
    <dgm:cxn modelId="{52104D79-D2FC-4D1D-8828-2DECEFE02B0C}" type="presParOf" srcId="{3B21EC1E-4CE0-4B91-8078-9E2807334500}" destId="{362959E5-7E52-42E5-8DD0-75D1E58F3B46}" srcOrd="1" destOrd="0" presId="urn:microsoft.com/office/officeart/2005/8/layout/hierarchy1"/>
    <dgm:cxn modelId="{14190B71-419C-4F27-AB0E-B9050612CF62}" type="presParOf" srcId="{D20513E4-0D74-4B60-97FA-09C8A9BD41DB}" destId="{BC904AEE-7D8A-4262-8C54-FF27E03719C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457D06-66B0-4AF5-9E50-4F25FD7178A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2E38D55-0C4C-4C8D-8766-06E6FEC388BC}">
      <dgm:prSet/>
      <dgm:spPr/>
      <dgm:t>
        <a:bodyPr/>
        <a:lstStyle/>
        <a:p>
          <a:r>
            <a:rPr lang="en-US" i="0" baseline="0"/>
            <a:t>Data Collection and Preprocessing</a:t>
          </a:r>
          <a:endParaRPr lang="en-US"/>
        </a:p>
      </dgm:t>
    </dgm:pt>
    <dgm:pt modelId="{71FF18BC-B6C1-4B37-80D2-52687B828BB6}" type="parTrans" cxnId="{A4D0F666-6676-4FF9-99E1-E5FD952DBEE5}">
      <dgm:prSet/>
      <dgm:spPr/>
      <dgm:t>
        <a:bodyPr/>
        <a:lstStyle/>
        <a:p>
          <a:endParaRPr lang="en-US"/>
        </a:p>
      </dgm:t>
    </dgm:pt>
    <dgm:pt modelId="{714D2552-26CE-4A9E-A1BB-72D70791C8AD}" type="sibTrans" cxnId="{A4D0F666-6676-4FF9-99E1-E5FD952DBEE5}">
      <dgm:prSet/>
      <dgm:spPr/>
      <dgm:t>
        <a:bodyPr/>
        <a:lstStyle/>
        <a:p>
          <a:endParaRPr lang="en-US"/>
        </a:p>
      </dgm:t>
    </dgm:pt>
    <dgm:pt modelId="{9DBC7121-9C17-46E0-97F7-1985DDD61D26}">
      <dgm:prSet/>
      <dgm:spPr/>
      <dgm:t>
        <a:bodyPr/>
        <a:lstStyle/>
        <a:p>
          <a:r>
            <a:rPr lang="en-US" i="0" baseline="0"/>
            <a:t>Application of Machine Learning Algorithms</a:t>
          </a:r>
          <a:endParaRPr lang="en-US"/>
        </a:p>
      </dgm:t>
    </dgm:pt>
    <dgm:pt modelId="{10427E23-6969-4BED-B39D-62B9880A7FEB}" type="parTrans" cxnId="{54034E6A-5205-48AF-869D-80B3725A996B}">
      <dgm:prSet/>
      <dgm:spPr/>
      <dgm:t>
        <a:bodyPr/>
        <a:lstStyle/>
        <a:p>
          <a:endParaRPr lang="en-US"/>
        </a:p>
      </dgm:t>
    </dgm:pt>
    <dgm:pt modelId="{9D1277A6-721F-421E-9A37-250398895A43}" type="sibTrans" cxnId="{54034E6A-5205-48AF-869D-80B3725A996B}">
      <dgm:prSet/>
      <dgm:spPr/>
      <dgm:t>
        <a:bodyPr/>
        <a:lstStyle/>
        <a:p>
          <a:endParaRPr lang="en-US"/>
        </a:p>
      </dgm:t>
    </dgm:pt>
    <dgm:pt modelId="{3C2FD692-D451-46DF-8822-2E5D56846B11}">
      <dgm:prSet/>
      <dgm:spPr/>
      <dgm:t>
        <a:bodyPr/>
        <a:lstStyle/>
        <a:p>
          <a:r>
            <a:rPr lang="en-US" i="0" baseline="0"/>
            <a:t>Biomarker Identification</a:t>
          </a:r>
          <a:endParaRPr lang="en-US"/>
        </a:p>
      </dgm:t>
    </dgm:pt>
    <dgm:pt modelId="{82455455-01FD-45F0-BD98-2753826A79D8}" type="parTrans" cxnId="{0CC20F6C-813E-40E0-A2AE-14CBC26E6CFA}">
      <dgm:prSet/>
      <dgm:spPr/>
      <dgm:t>
        <a:bodyPr/>
        <a:lstStyle/>
        <a:p>
          <a:endParaRPr lang="en-US"/>
        </a:p>
      </dgm:t>
    </dgm:pt>
    <dgm:pt modelId="{8DF9F1E6-CCA3-4E10-8128-0072DD070C93}" type="sibTrans" cxnId="{0CC20F6C-813E-40E0-A2AE-14CBC26E6CFA}">
      <dgm:prSet/>
      <dgm:spPr/>
      <dgm:t>
        <a:bodyPr/>
        <a:lstStyle/>
        <a:p>
          <a:endParaRPr lang="en-US"/>
        </a:p>
      </dgm:t>
    </dgm:pt>
    <dgm:pt modelId="{557102D5-A74A-4069-A8CF-EA33E688B774}">
      <dgm:prSet/>
      <dgm:spPr/>
      <dgm:t>
        <a:bodyPr/>
        <a:lstStyle/>
        <a:p>
          <a:r>
            <a:rPr lang="en-US" i="0" baseline="0"/>
            <a:t>Improving Diagnostic Accuracy</a:t>
          </a:r>
          <a:endParaRPr lang="en-US"/>
        </a:p>
      </dgm:t>
    </dgm:pt>
    <dgm:pt modelId="{1FC48DC8-F872-4D84-9A51-B8087676C9BA}" type="parTrans" cxnId="{87F82875-4B99-43DC-9195-00C9900FAE78}">
      <dgm:prSet/>
      <dgm:spPr/>
      <dgm:t>
        <a:bodyPr/>
        <a:lstStyle/>
        <a:p>
          <a:endParaRPr lang="en-US"/>
        </a:p>
      </dgm:t>
    </dgm:pt>
    <dgm:pt modelId="{DC36F411-83CE-454C-B863-63D0642C273C}" type="sibTrans" cxnId="{87F82875-4B99-43DC-9195-00C9900FAE78}">
      <dgm:prSet/>
      <dgm:spPr/>
      <dgm:t>
        <a:bodyPr/>
        <a:lstStyle/>
        <a:p>
          <a:endParaRPr lang="en-US"/>
        </a:p>
      </dgm:t>
    </dgm:pt>
    <dgm:pt modelId="{FBA72D42-6C85-4B38-B6CA-9E2437991AD4}">
      <dgm:prSet/>
      <dgm:spPr/>
      <dgm:t>
        <a:bodyPr/>
        <a:lstStyle/>
        <a:p>
          <a:r>
            <a:rPr lang="en-US" i="0" baseline="0"/>
            <a:t>Development of a Non-Invasive Detection Framework</a:t>
          </a:r>
          <a:endParaRPr lang="en-US"/>
        </a:p>
      </dgm:t>
    </dgm:pt>
    <dgm:pt modelId="{E7C6D39C-4E8D-427E-B101-0AD015070AEE}" type="parTrans" cxnId="{DD6BA8C8-389A-4684-BA31-57566935DE3B}">
      <dgm:prSet/>
      <dgm:spPr/>
      <dgm:t>
        <a:bodyPr/>
        <a:lstStyle/>
        <a:p>
          <a:endParaRPr lang="en-US"/>
        </a:p>
      </dgm:t>
    </dgm:pt>
    <dgm:pt modelId="{45B24451-39D3-4A39-8598-A326491348DD}" type="sibTrans" cxnId="{DD6BA8C8-389A-4684-BA31-57566935DE3B}">
      <dgm:prSet/>
      <dgm:spPr/>
      <dgm:t>
        <a:bodyPr/>
        <a:lstStyle/>
        <a:p>
          <a:endParaRPr lang="en-US"/>
        </a:p>
      </dgm:t>
    </dgm:pt>
    <dgm:pt modelId="{6AB7C320-BD74-4BBC-9D09-66DFF6FE5244}" type="pres">
      <dgm:prSet presAssocID="{7F457D06-66B0-4AF5-9E50-4F25FD7178A7}" presName="vert0" presStyleCnt="0">
        <dgm:presLayoutVars>
          <dgm:dir/>
          <dgm:animOne val="branch"/>
          <dgm:animLvl val="lvl"/>
        </dgm:presLayoutVars>
      </dgm:prSet>
      <dgm:spPr/>
    </dgm:pt>
    <dgm:pt modelId="{7FDFFF7A-B9D9-48F1-9DCF-C3B635DA2464}" type="pres">
      <dgm:prSet presAssocID="{E2E38D55-0C4C-4C8D-8766-06E6FEC388BC}" presName="thickLine" presStyleLbl="alignNode1" presStyleIdx="0" presStyleCnt="5"/>
      <dgm:spPr/>
    </dgm:pt>
    <dgm:pt modelId="{B3E9B9FA-9EAD-4D65-839D-9D9A3449B56A}" type="pres">
      <dgm:prSet presAssocID="{E2E38D55-0C4C-4C8D-8766-06E6FEC388BC}" presName="horz1" presStyleCnt="0"/>
      <dgm:spPr/>
    </dgm:pt>
    <dgm:pt modelId="{1EDB9226-3B89-423C-A88D-3F11A171D7DB}" type="pres">
      <dgm:prSet presAssocID="{E2E38D55-0C4C-4C8D-8766-06E6FEC388BC}" presName="tx1" presStyleLbl="revTx" presStyleIdx="0" presStyleCnt="5"/>
      <dgm:spPr/>
    </dgm:pt>
    <dgm:pt modelId="{BEBCCEC7-2A7B-48B2-951C-105F3BF3DF37}" type="pres">
      <dgm:prSet presAssocID="{E2E38D55-0C4C-4C8D-8766-06E6FEC388BC}" presName="vert1" presStyleCnt="0"/>
      <dgm:spPr/>
    </dgm:pt>
    <dgm:pt modelId="{965166FE-39E1-462D-9686-DCFD8633C749}" type="pres">
      <dgm:prSet presAssocID="{9DBC7121-9C17-46E0-97F7-1985DDD61D26}" presName="thickLine" presStyleLbl="alignNode1" presStyleIdx="1" presStyleCnt="5"/>
      <dgm:spPr/>
    </dgm:pt>
    <dgm:pt modelId="{8CE7B6C0-B83B-48B5-A423-C431DB3AD3DD}" type="pres">
      <dgm:prSet presAssocID="{9DBC7121-9C17-46E0-97F7-1985DDD61D26}" presName="horz1" presStyleCnt="0"/>
      <dgm:spPr/>
    </dgm:pt>
    <dgm:pt modelId="{AA6B38A6-8490-46B7-B3B0-A90ADD9F1E0D}" type="pres">
      <dgm:prSet presAssocID="{9DBC7121-9C17-46E0-97F7-1985DDD61D26}" presName="tx1" presStyleLbl="revTx" presStyleIdx="1" presStyleCnt="5"/>
      <dgm:spPr/>
    </dgm:pt>
    <dgm:pt modelId="{928D73EF-DDD8-4253-9876-9511E8D9FFC0}" type="pres">
      <dgm:prSet presAssocID="{9DBC7121-9C17-46E0-97F7-1985DDD61D26}" presName="vert1" presStyleCnt="0"/>
      <dgm:spPr/>
    </dgm:pt>
    <dgm:pt modelId="{D96C6E1B-C3C6-4FEE-9AED-5179755E7366}" type="pres">
      <dgm:prSet presAssocID="{3C2FD692-D451-46DF-8822-2E5D56846B11}" presName="thickLine" presStyleLbl="alignNode1" presStyleIdx="2" presStyleCnt="5"/>
      <dgm:spPr/>
    </dgm:pt>
    <dgm:pt modelId="{3CC722DC-CC99-4BB6-A260-5A132B4D700B}" type="pres">
      <dgm:prSet presAssocID="{3C2FD692-D451-46DF-8822-2E5D56846B11}" presName="horz1" presStyleCnt="0"/>
      <dgm:spPr/>
    </dgm:pt>
    <dgm:pt modelId="{BF46B45B-C78E-4A3F-B50B-5730E308648D}" type="pres">
      <dgm:prSet presAssocID="{3C2FD692-D451-46DF-8822-2E5D56846B11}" presName="tx1" presStyleLbl="revTx" presStyleIdx="2" presStyleCnt="5"/>
      <dgm:spPr/>
    </dgm:pt>
    <dgm:pt modelId="{AE158F4B-1507-4EE3-8E63-95430E2A1C37}" type="pres">
      <dgm:prSet presAssocID="{3C2FD692-D451-46DF-8822-2E5D56846B11}" presName="vert1" presStyleCnt="0"/>
      <dgm:spPr/>
    </dgm:pt>
    <dgm:pt modelId="{852F97AE-41B6-4518-A087-CB1D7CC5D685}" type="pres">
      <dgm:prSet presAssocID="{557102D5-A74A-4069-A8CF-EA33E688B774}" presName="thickLine" presStyleLbl="alignNode1" presStyleIdx="3" presStyleCnt="5"/>
      <dgm:spPr/>
    </dgm:pt>
    <dgm:pt modelId="{9D0EE9C2-9CF9-4D9B-A08E-0F60B2E9CE13}" type="pres">
      <dgm:prSet presAssocID="{557102D5-A74A-4069-A8CF-EA33E688B774}" presName="horz1" presStyleCnt="0"/>
      <dgm:spPr/>
    </dgm:pt>
    <dgm:pt modelId="{0D6B7B9C-94F3-4F54-BEA1-E40F3B73E6DE}" type="pres">
      <dgm:prSet presAssocID="{557102D5-A74A-4069-A8CF-EA33E688B774}" presName="tx1" presStyleLbl="revTx" presStyleIdx="3" presStyleCnt="5"/>
      <dgm:spPr/>
    </dgm:pt>
    <dgm:pt modelId="{174A9973-CA6C-4125-9D08-AEA0CBCFB8A4}" type="pres">
      <dgm:prSet presAssocID="{557102D5-A74A-4069-A8CF-EA33E688B774}" presName="vert1" presStyleCnt="0"/>
      <dgm:spPr/>
    </dgm:pt>
    <dgm:pt modelId="{1B31D382-F846-4DCA-8974-476B2682ECE7}" type="pres">
      <dgm:prSet presAssocID="{FBA72D42-6C85-4B38-B6CA-9E2437991AD4}" presName="thickLine" presStyleLbl="alignNode1" presStyleIdx="4" presStyleCnt="5"/>
      <dgm:spPr/>
    </dgm:pt>
    <dgm:pt modelId="{F32E749A-FFCB-4115-88DF-5ED7E226C1BC}" type="pres">
      <dgm:prSet presAssocID="{FBA72D42-6C85-4B38-B6CA-9E2437991AD4}" presName="horz1" presStyleCnt="0"/>
      <dgm:spPr/>
    </dgm:pt>
    <dgm:pt modelId="{3D3788B4-7934-441A-B796-B35263339739}" type="pres">
      <dgm:prSet presAssocID="{FBA72D42-6C85-4B38-B6CA-9E2437991AD4}" presName="tx1" presStyleLbl="revTx" presStyleIdx="4" presStyleCnt="5"/>
      <dgm:spPr/>
    </dgm:pt>
    <dgm:pt modelId="{7D7CA8DA-6D2A-4ECD-8178-CB48B6440960}" type="pres">
      <dgm:prSet presAssocID="{FBA72D42-6C85-4B38-B6CA-9E2437991AD4}" presName="vert1" presStyleCnt="0"/>
      <dgm:spPr/>
    </dgm:pt>
  </dgm:ptLst>
  <dgm:cxnLst>
    <dgm:cxn modelId="{FD904E2E-83DF-4EFD-9EBB-993CE2D9104E}" type="presOf" srcId="{557102D5-A74A-4069-A8CF-EA33E688B774}" destId="{0D6B7B9C-94F3-4F54-BEA1-E40F3B73E6DE}" srcOrd="0" destOrd="0" presId="urn:microsoft.com/office/officeart/2008/layout/LinedList"/>
    <dgm:cxn modelId="{B9D7DF3C-6981-4EA3-AF59-0F2EE120C82E}" type="presOf" srcId="{3C2FD692-D451-46DF-8822-2E5D56846B11}" destId="{BF46B45B-C78E-4A3F-B50B-5730E308648D}" srcOrd="0" destOrd="0" presId="urn:microsoft.com/office/officeart/2008/layout/LinedList"/>
    <dgm:cxn modelId="{A4D0F666-6676-4FF9-99E1-E5FD952DBEE5}" srcId="{7F457D06-66B0-4AF5-9E50-4F25FD7178A7}" destId="{E2E38D55-0C4C-4C8D-8766-06E6FEC388BC}" srcOrd="0" destOrd="0" parTransId="{71FF18BC-B6C1-4B37-80D2-52687B828BB6}" sibTransId="{714D2552-26CE-4A9E-A1BB-72D70791C8AD}"/>
    <dgm:cxn modelId="{54034E6A-5205-48AF-869D-80B3725A996B}" srcId="{7F457D06-66B0-4AF5-9E50-4F25FD7178A7}" destId="{9DBC7121-9C17-46E0-97F7-1985DDD61D26}" srcOrd="1" destOrd="0" parTransId="{10427E23-6969-4BED-B39D-62B9880A7FEB}" sibTransId="{9D1277A6-721F-421E-9A37-250398895A43}"/>
    <dgm:cxn modelId="{0CC20F6C-813E-40E0-A2AE-14CBC26E6CFA}" srcId="{7F457D06-66B0-4AF5-9E50-4F25FD7178A7}" destId="{3C2FD692-D451-46DF-8822-2E5D56846B11}" srcOrd="2" destOrd="0" parTransId="{82455455-01FD-45F0-BD98-2753826A79D8}" sibTransId="{8DF9F1E6-CCA3-4E10-8128-0072DD070C93}"/>
    <dgm:cxn modelId="{AC708F50-840B-404D-91BA-8A29B05967C4}" type="presOf" srcId="{E2E38D55-0C4C-4C8D-8766-06E6FEC388BC}" destId="{1EDB9226-3B89-423C-A88D-3F11A171D7DB}" srcOrd="0" destOrd="0" presId="urn:microsoft.com/office/officeart/2008/layout/LinedList"/>
    <dgm:cxn modelId="{87F82875-4B99-43DC-9195-00C9900FAE78}" srcId="{7F457D06-66B0-4AF5-9E50-4F25FD7178A7}" destId="{557102D5-A74A-4069-A8CF-EA33E688B774}" srcOrd="3" destOrd="0" parTransId="{1FC48DC8-F872-4D84-9A51-B8087676C9BA}" sibTransId="{DC36F411-83CE-454C-B863-63D0642C273C}"/>
    <dgm:cxn modelId="{5F45E87D-8F5D-4C6B-8A99-C0D245601461}" type="presOf" srcId="{7F457D06-66B0-4AF5-9E50-4F25FD7178A7}" destId="{6AB7C320-BD74-4BBC-9D09-66DFF6FE5244}" srcOrd="0" destOrd="0" presId="urn:microsoft.com/office/officeart/2008/layout/LinedList"/>
    <dgm:cxn modelId="{C4239DB6-D200-46DE-9F42-EF5ED2C2F44B}" type="presOf" srcId="{FBA72D42-6C85-4B38-B6CA-9E2437991AD4}" destId="{3D3788B4-7934-441A-B796-B35263339739}" srcOrd="0" destOrd="0" presId="urn:microsoft.com/office/officeart/2008/layout/LinedList"/>
    <dgm:cxn modelId="{DD6BA8C8-389A-4684-BA31-57566935DE3B}" srcId="{7F457D06-66B0-4AF5-9E50-4F25FD7178A7}" destId="{FBA72D42-6C85-4B38-B6CA-9E2437991AD4}" srcOrd="4" destOrd="0" parTransId="{E7C6D39C-4E8D-427E-B101-0AD015070AEE}" sibTransId="{45B24451-39D3-4A39-8598-A326491348DD}"/>
    <dgm:cxn modelId="{3675BDFC-7EC0-44BC-9CB9-3589CADDCD1D}" type="presOf" srcId="{9DBC7121-9C17-46E0-97F7-1985DDD61D26}" destId="{AA6B38A6-8490-46B7-B3B0-A90ADD9F1E0D}" srcOrd="0" destOrd="0" presId="urn:microsoft.com/office/officeart/2008/layout/LinedList"/>
    <dgm:cxn modelId="{0F949216-B626-4EBF-82E8-BC71887F81C1}" type="presParOf" srcId="{6AB7C320-BD74-4BBC-9D09-66DFF6FE5244}" destId="{7FDFFF7A-B9D9-48F1-9DCF-C3B635DA2464}" srcOrd="0" destOrd="0" presId="urn:microsoft.com/office/officeart/2008/layout/LinedList"/>
    <dgm:cxn modelId="{BBA81521-2FE3-491F-BE8B-33BF1A515CA9}" type="presParOf" srcId="{6AB7C320-BD74-4BBC-9D09-66DFF6FE5244}" destId="{B3E9B9FA-9EAD-4D65-839D-9D9A3449B56A}" srcOrd="1" destOrd="0" presId="urn:microsoft.com/office/officeart/2008/layout/LinedList"/>
    <dgm:cxn modelId="{F9F7B1BB-0FC2-4CDE-984F-C6B3BF963A80}" type="presParOf" srcId="{B3E9B9FA-9EAD-4D65-839D-9D9A3449B56A}" destId="{1EDB9226-3B89-423C-A88D-3F11A171D7DB}" srcOrd="0" destOrd="0" presId="urn:microsoft.com/office/officeart/2008/layout/LinedList"/>
    <dgm:cxn modelId="{2EBE02B5-5070-45E3-B840-48A78A7C611F}" type="presParOf" srcId="{B3E9B9FA-9EAD-4D65-839D-9D9A3449B56A}" destId="{BEBCCEC7-2A7B-48B2-951C-105F3BF3DF37}" srcOrd="1" destOrd="0" presId="urn:microsoft.com/office/officeart/2008/layout/LinedList"/>
    <dgm:cxn modelId="{8E68640D-1C56-4BDA-843E-2EAA4A28B404}" type="presParOf" srcId="{6AB7C320-BD74-4BBC-9D09-66DFF6FE5244}" destId="{965166FE-39E1-462D-9686-DCFD8633C749}" srcOrd="2" destOrd="0" presId="urn:microsoft.com/office/officeart/2008/layout/LinedList"/>
    <dgm:cxn modelId="{2863FBF2-1AEF-4729-AED1-E890BFEC715B}" type="presParOf" srcId="{6AB7C320-BD74-4BBC-9D09-66DFF6FE5244}" destId="{8CE7B6C0-B83B-48B5-A423-C431DB3AD3DD}" srcOrd="3" destOrd="0" presId="urn:microsoft.com/office/officeart/2008/layout/LinedList"/>
    <dgm:cxn modelId="{70BE5604-D10F-4F41-9AC3-82AD93647E7D}" type="presParOf" srcId="{8CE7B6C0-B83B-48B5-A423-C431DB3AD3DD}" destId="{AA6B38A6-8490-46B7-B3B0-A90ADD9F1E0D}" srcOrd="0" destOrd="0" presId="urn:microsoft.com/office/officeart/2008/layout/LinedList"/>
    <dgm:cxn modelId="{6AF6539B-27A8-45A2-B10F-77B84E1C3C87}" type="presParOf" srcId="{8CE7B6C0-B83B-48B5-A423-C431DB3AD3DD}" destId="{928D73EF-DDD8-4253-9876-9511E8D9FFC0}" srcOrd="1" destOrd="0" presId="urn:microsoft.com/office/officeart/2008/layout/LinedList"/>
    <dgm:cxn modelId="{78EF06FF-3F84-489B-92B9-AF2A27DAE38A}" type="presParOf" srcId="{6AB7C320-BD74-4BBC-9D09-66DFF6FE5244}" destId="{D96C6E1B-C3C6-4FEE-9AED-5179755E7366}" srcOrd="4" destOrd="0" presId="urn:microsoft.com/office/officeart/2008/layout/LinedList"/>
    <dgm:cxn modelId="{21B4F025-06FF-4E87-9C4F-B18AE0DE99B3}" type="presParOf" srcId="{6AB7C320-BD74-4BBC-9D09-66DFF6FE5244}" destId="{3CC722DC-CC99-4BB6-A260-5A132B4D700B}" srcOrd="5" destOrd="0" presId="urn:microsoft.com/office/officeart/2008/layout/LinedList"/>
    <dgm:cxn modelId="{D796B334-492C-461D-ACE0-A76CD86D83EA}" type="presParOf" srcId="{3CC722DC-CC99-4BB6-A260-5A132B4D700B}" destId="{BF46B45B-C78E-4A3F-B50B-5730E308648D}" srcOrd="0" destOrd="0" presId="urn:microsoft.com/office/officeart/2008/layout/LinedList"/>
    <dgm:cxn modelId="{BD4C9017-17AF-4B0C-9CDA-C5CB5FB4AF0E}" type="presParOf" srcId="{3CC722DC-CC99-4BB6-A260-5A132B4D700B}" destId="{AE158F4B-1507-4EE3-8E63-95430E2A1C37}" srcOrd="1" destOrd="0" presId="urn:microsoft.com/office/officeart/2008/layout/LinedList"/>
    <dgm:cxn modelId="{40E46C51-A103-4B44-A542-B9E077D3D125}" type="presParOf" srcId="{6AB7C320-BD74-4BBC-9D09-66DFF6FE5244}" destId="{852F97AE-41B6-4518-A087-CB1D7CC5D685}" srcOrd="6" destOrd="0" presId="urn:microsoft.com/office/officeart/2008/layout/LinedList"/>
    <dgm:cxn modelId="{DB9C6912-75DB-4424-A055-2E89381F3CC4}" type="presParOf" srcId="{6AB7C320-BD74-4BBC-9D09-66DFF6FE5244}" destId="{9D0EE9C2-9CF9-4D9B-A08E-0F60B2E9CE13}" srcOrd="7" destOrd="0" presId="urn:microsoft.com/office/officeart/2008/layout/LinedList"/>
    <dgm:cxn modelId="{D2EF0B78-9989-4D56-9128-840F3FC577CF}" type="presParOf" srcId="{9D0EE9C2-9CF9-4D9B-A08E-0F60B2E9CE13}" destId="{0D6B7B9C-94F3-4F54-BEA1-E40F3B73E6DE}" srcOrd="0" destOrd="0" presId="urn:microsoft.com/office/officeart/2008/layout/LinedList"/>
    <dgm:cxn modelId="{E0340340-CCED-48A6-8E46-D8D51687BABC}" type="presParOf" srcId="{9D0EE9C2-9CF9-4D9B-A08E-0F60B2E9CE13}" destId="{174A9973-CA6C-4125-9D08-AEA0CBCFB8A4}" srcOrd="1" destOrd="0" presId="urn:microsoft.com/office/officeart/2008/layout/LinedList"/>
    <dgm:cxn modelId="{8473DD52-58A0-4771-8871-1597CD249D2B}" type="presParOf" srcId="{6AB7C320-BD74-4BBC-9D09-66DFF6FE5244}" destId="{1B31D382-F846-4DCA-8974-476B2682ECE7}" srcOrd="8" destOrd="0" presId="urn:microsoft.com/office/officeart/2008/layout/LinedList"/>
    <dgm:cxn modelId="{96C3C704-7919-4407-BD49-79A699DF9035}" type="presParOf" srcId="{6AB7C320-BD74-4BBC-9D09-66DFF6FE5244}" destId="{F32E749A-FFCB-4115-88DF-5ED7E226C1BC}" srcOrd="9" destOrd="0" presId="urn:microsoft.com/office/officeart/2008/layout/LinedList"/>
    <dgm:cxn modelId="{EE81ECC7-64E4-4B40-9234-BA931DF7A76C}" type="presParOf" srcId="{F32E749A-FFCB-4115-88DF-5ED7E226C1BC}" destId="{3D3788B4-7934-441A-B796-B35263339739}" srcOrd="0" destOrd="0" presId="urn:microsoft.com/office/officeart/2008/layout/LinedList"/>
    <dgm:cxn modelId="{60E1D237-010C-4FA0-8677-981C1E4B8F2E}" type="presParOf" srcId="{F32E749A-FFCB-4115-88DF-5ED7E226C1BC}" destId="{7D7CA8DA-6D2A-4ECD-8178-CB48B644096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A8D67-54A9-4AAB-8386-FC154A716B91}">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D504C6-C67E-4DDA-B1FC-174801900EA0}">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Non-Invasive Prenatal Diagnosis</a:t>
          </a:r>
        </a:p>
      </dsp:txBody>
      <dsp:txXfrm>
        <a:off x="398656" y="1088253"/>
        <a:ext cx="2959127" cy="1837317"/>
      </dsp:txXfrm>
    </dsp:sp>
    <dsp:sp modelId="{3D472546-E341-4D4F-90BC-02F9797FD2EE}">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5B5770-27D6-4BEB-9630-1FBE99BE8D57}">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Clinical Decision Support Tool</a:t>
          </a:r>
        </a:p>
      </dsp:txBody>
      <dsp:txXfrm>
        <a:off x="4155097" y="1088253"/>
        <a:ext cx="2959127" cy="1837317"/>
      </dsp:txXfrm>
    </dsp:sp>
    <dsp:sp modelId="{DE074592-0270-4D36-BD70-5E7ABF524FB3}">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2959E5-7E52-42E5-8DD0-75D1E58F3B46}">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Genetic Research and Biomarker Discovery</a:t>
          </a:r>
        </a:p>
      </dsp:txBody>
      <dsp:txXfrm>
        <a:off x="7911539" y="1088253"/>
        <a:ext cx="2959127" cy="1837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FFF7A-B9D9-48F1-9DCF-C3B635DA2464}">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DB9226-3B89-423C-A88D-3F11A171D7DB}">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0" kern="1200" baseline="0"/>
            <a:t>Data Collection and Preprocessing</a:t>
          </a:r>
          <a:endParaRPr lang="en-US" sz="3100" kern="1200"/>
        </a:p>
      </dsp:txBody>
      <dsp:txXfrm>
        <a:off x="0" y="675"/>
        <a:ext cx="6900512" cy="1106957"/>
      </dsp:txXfrm>
    </dsp:sp>
    <dsp:sp modelId="{965166FE-39E1-462D-9686-DCFD8633C749}">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6B38A6-8490-46B7-B3B0-A90ADD9F1E0D}">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0" kern="1200" baseline="0"/>
            <a:t>Application of Machine Learning Algorithms</a:t>
          </a:r>
          <a:endParaRPr lang="en-US" sz="3100" kern="1200"/>
        </a:p>
      </dsp:txBody>
      <dsp:txXfrm>
        <a:off x="0" y="1107633"/>
        <a:ext cx="6900512" cy="1106957"/>
      </dsp:txXfrm>
    </dsp:sp>
    <dsp:sp modelId="{D96C6E1B-C3C6-4FEE-9AED-5179755E7366}">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46B45B-C78E-4A3F-B50B-5730E308648D}">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0" kern="1200" baseline="0"/>
            <a:t>Biomarker Identification</a:t>
          </a:r>
          <a:endParaRPr lang="en-US" sz="3100" kern="1200"/>
        </a:p>
      </dsp:txBody>
      <dsp:txXfrm>
        <a:off x="0" y="2214591"/>
        <a:ext cx="6900512" cy="1106957"/>
      </dsp:txXfrm>
    </dsp:sp>
    <dsp:sp modelId="{852F97AE-41B6-4518-A087-CB1D7CC5D685}">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6B7B9C-94F3-4F54-BEA1-E40F3B73E6DE}">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0" kern="1200" baseline="0"/>
            <a:t>Improving Diagnostic Accuracy</a:t>
          </a:r>
          <a:endParaRPr lang="en-US" sz="3100" kern="1200"/>
        </a:p>
      </dsp:txBody>
      <dsp:txXfrm>
        <a:off x="0" y="3321549"/>
        <a:ext cx="6900512" cy="1106957"/>
      </dsp:txXfrm>
    </dsp:sp>
    <dsp:sp modelId="{1B31D382-F846-4DCA-8974-476B2682ECE7}">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3788B4-7934-441A-B796-B35263339739}">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i="0" kern="1200" baseline="0"/>
            <a:t>Development of a Non-Invasive Detection Framework</a:t>
          </a:r>
          <a:endParaRPr lang="en-US" sz="3100" kern="1200"/>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4/11/2025</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4/11/2025</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4/11/2025</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4/11/2025</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4/11/2025</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4/11/2025</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4/11/2025</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4/11/2025</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4/11/2025</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4/11/2025</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4/11/2025</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4/11/2025</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535E5-135C-7769-9039-19D204E2FB09}"/>
              </a:ext>
            </a:extLst>
          </p:cNvPr>
          <p:cNvSpPr>
            <a:spLocks noGrp="1"/>
          </p:cNvSpPr>
          <p:nvPr>
            <p:ph type="ctrTitle"/>
          </p:nvPr>
        </p:nvSpPr>
        <p:spPr>
          <a:xfrm>
            <a:off x="1452656" y="1444741"/>
            <a:ext cx="9357865" cy="2237792"/>
          </a:xfrm>
        </p:spPr>
        <p:txBody>
          <a:bodyPr vert="horz" lIns="91440" tIns="45720" rIns="91440" bIns="45720" rtlCol="0" anchor="ctr">
            <a:normAutofit/>
          </a:bodyPr>
          <a:lstStyle/>
          <a:p>
            <a:r>
              <a:rPr lang="en-US" sz="3400" kern="1200" dirty="0">
                <a:solidFill>
                  <a:schemeClr val="tx1"/>
                </a:solidFill>
                <a:latin typeface="+mj-lt"/>
                <a:ea typeface="+mj-ea"/>
                <a:cs typeface="+mj-cs"/>
              </a:rPr>
              <a:t>DOWN SYNDROME DETECTION USING ADVANCED MACHINE LEARNING ALGORITHMS</a:t>
            </a:r>
          </a:p>
        </p:txBody>
      </p:sp>
      <p:sp>
        <p:nvSpPr>
          <p:cNvPr id="3" name="Subtitle 2">
            <a:extLst>
              <a:ext uri="{FF2B5EF4-FFF2-40B4-BE49-F238E27FC236}">
                <a16:creationId xmlns:a16="http://schemas.microsoft.com/office/drawing/2014/main" id="{25D5A8F6-6D7C-44B6-9D22-83ADB15D1333}"/>
              </a:ext>
            </a:extLst>
          </p:cNvPr>
          <p:cNvSpPr>
            <a:spLocks noGrp="1"/>
          </p:cNvSpPr>
          <p:nvPr>
            <p:ph type="subTitle" idx="1"/>
          </p:nvPr>
        </p:nvSpPr>
        <p:spPr>
          <a:xfrm>
            <a:off x="1474560" y="4002562"/>
            <a:ext cx="5280005" cy="2699968"/>
          </a:xfrm>
        </p:spPr>
        <p:txBody>
          <a:bodyPr vert="horz" lIns="91440" tIns="45720" rIns="91440" bIns="45720" rtlCol="0">
            <a:normAutofit/>
          </a:bodyPr>
          <a:lstStyle/>
          <a:p>
            <a:pPr algn="l"/>
            <a:r>
              <a:rPr lang="en-US" sz="2000" dirty="0"/>
              <a:t>By:- </a:t>
            </a:r>
          </a:p>
          <a:p>
            <a:pPr algn="l"/>
            <a:r>
              <a:rPr lang="en-US" sz="2000" dirty="0"/>
              <a:t>IOMP BATCH-IT</a:t>
            </a:r>
          </a:p>
          <a:p>
            <a:pPr algn="l"/>
            <a:r>
              <a:rPr lang="en-US" sz="2000" dirty="0"/>
              <a:t>KARANGULA YESHWANTH REDDY(22261A1232)</a:t>
            </a:r>
          </a:p>
          <a:p>
            <a:pPr algn="l"/>
            <a:r>
              <a:rPr lang="en-US" sz="2000" dirty="0"/>
              <a:t>KARTHIKEYA REDDY VELAGALA(22261A1233)</a:t>
            </a:r>
          </a:p>
        </p:txBody>
      </p:sp>
      <p:sp>
        <p:nvSpPr>
          <p:cNvPr id="4" name="TextBox 3">
            <a:extLst>
              <a:ext uri="{FF2B5EF4-FFF2-40B4-BE49-F238E27FC236}">
                <a16:creationId xmlns:a16="http://schemas.microsoft.com/office/drawing/2014/main" id="{AD750A38-153A-23D3-3460-D8DF43E3413E}"/>
              </a:ext>
            </a:extLst>
          </p:cNvPr>
          <p:cNvSpPr txBox="1"/>
          <p:nvPr/>
        </p:nvSpPr>
        <p:spPr>
          <a:xfrm>
            <a:off x="7379406" y="3955861"/>
            <a:ext cx="4554501" cy="2699968"/>
          </a:xfrm>
          <a:prstGeom prst="rect">
            <a:avLst/>
          </a:prstGeom>
        </p:spPr>
        <p:txBody>
          <a:bodyPr vert="horz" lIns="91440" tIns="45720" rIns="91440" bIns="45720" rtlCol="0">
            <a:normAutofit/>
          </a:bodyPr>
          <a:lstStyle/>
          <a:p>
            <a:pPr>
              <a:lnSpc>
                <a:spcPct val="90000"/>
              </a:lnSpc>
              <a:spcAft>
                <a:spcPts val="600"/>
              </a:spcAft>
            </a:pPr>
            <a:r>
              <a:rPr lang="en-US" sz="2000" dirty="0"/>
              <a:t>GUIDE:-</a:t>
            </a:r>
          </a:p>
          <a:p>
            <a:pPr>
              <a:lnSpc>
                <a:spcPct val="90000"/>
              </a:lnSpc>
              <a:spcAft>
                <a:spcPts val="600"/>
              </a:spcAft>
            </a:pPr>
            <a:r>
              <a:rPr lang="en-US" sz="2000" dirty="0"/>
              <a:t>Dr. D. Vijaya Lakshmi</a:t>
            </a:r>
          </a:p>
        </p:txBody>
      </p:sp>
    </p:spTree>
    <p:extLst>
      <p:ext uri="{BB962C8B-B14F-4D97-AF65-F5344CB8AC3E}">
        <p14:creationId xmlns:p14="http://schemas.microsoft.com/office/powerpoint/2010/main" val="1386260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98EF3-E917-A288-A687-AB90743B6E07}"/>
              </a:ext>
            </a:extLst>
          </p:cNvPr>
          <p:cNvSpPr>
            <a:spLocks noGrp="1"/>
          </p:cNvSpPr>
          <p:nvPr>
            <p:ph type="title"/>
          </p:nvPr>
        </p:nvSpPr>
        <p:spPr>
          <a:xfrm>
            <a:off x="635000" y="640823"/>
            <a:ext cx="3418659" cy="5583148"/>
          </a:xfrm>
        </p:spPr>
        <p:txBody>
          <a:bodyPr anchor="ctr">
            <a:normAutofit/>
          </a:bodyPr>
          <a:lstStyle/>
          <a:p>
            <a:r>
              <a:rPr lang="en-US" sz="5400"/>
              <a:t>Objectives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2D8C8746-0967-4612-FB95-DCDDCA415C3F}"/>
              </a:ext>
            </a:extLst>
          </p:cNvPr>
          <p:cNvGraphicFramePr>
            <a:graphicFrameLocks noGrp="1"/>
          </p:cNvGraphicFramePr>
          <p:nvPr>
            <p:ph idx="1"/>
            <p:extLst>
              <p:ext uri="{D42A27DB-BD31-4B8C-83A1-F6EECF244321}">
                <p14:modId xmlns:p14="http://schemas.microsoft.com/office/powerpoint/2010/main" val="372415560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568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5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58F51-7600-4190-1AF7-C45C6DB3000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Modules Description</a:t>
            </a:r>
          </a:p>
        </p:txBody>
      </p:sp>
      <p:graphicFrame>
        <p:nvGraphicFramePr>
          <p:cNvPr id="32" name="Content Placeholder 31">
            <a:extLst>
              <a:ext uri="{FF2B5EF4-FFF2-40B4-BE49-F238E27FC236}">
                <a16:creationId xmlns:a16="http://schemas.microsoft.com/office/drawing/2014/main" id="{F6237D6B-9B96-E0EE-A927-99CCAEB3F300}"/>
              </a:ext>
            </a:extLst>
          </p:cNvPr>
          <p:cNvGraphicFramePr>
            <a:graphicFrameLocks noGrp="1"/>
          </p:cNvGraphicFramePr>
          <p:nvPr>
            <p:ph idx="1"/>
            <p:extLst>
              <p:ext uri="{D42A27DB-BD31-4B8C-83A1-F6EECF244321}">
                <p14:modId xmlns:p14="http://schemas.microsoft.com/office/powerpoint/2010/main" val="3838831250"/>
              </p:ext>
            </p:extLst>
          </p:nvPr>
        </p:nvGraphicFramePr>
        <p:xfrm>
          <a:off x="4274333" y="386992"/>
          <a:ext cx="7402286" cy="6084016"/>
        </p:xfrm>
        <a:graphic>
          <a:graphicData uri="http://schemas.openxmlformats.org/drawingml/2006/table">
            <a:tbl>
              <a:tblPr firstRow="1" firstCol="1" bandRow="1">
                <a:tableStyleId>{5C22544A-7EE6-4342-B048-85BDC9FD1C3A}</a:tableStyleId>
              </a:tblPr>
              <a:tblGrid>
                <a:gridCol w="3701143">
                  <a:extLst>
                    <a:ext uri="{9D8B030D-6E8A-4147-A177-3AD203B41FA5}">
                      <a16:colId xmlns:a16="http://schemas.microsoft.com/office/drawing/2014/main" val="330564000"/>
                    </a:ext>
                  </a:extLst>
                </a:gridCol>
                <a:gridCol w="3701143">
                  <a:extLst>
                    <a:ext uri="{9D8B030D-6E8A-4147-A177-3AD203B41FA5}">
                      <a16:colId xmlns:a16="http://schemas.microsoft.com/office/drawing/2014/main" val="1273103554"/>
                    </a:ext>
                  </a:extLst>
                </a:gridCol>
              </a:tblGrid>
              <a:tr h="263872">
                <a:tc>
                  <a:txBody>
                    <a:bodyPr/>
                    <a:lstStyle/>
                    <a:p>
                      <a:pPr marL="0" marR="0">
                        <a:lnSpc>
                          <a:spcPct val="115000"/>
                        </a:lnSpc>
                        <a:spcAft>
                          <a:spcPts val="1000"/>
                        </a:spcAft>
                        <a:buNone/>
                      </a:pPr>
                      <a:r>
                        <a:rPr lang="en-US" sz="1100">
                          <a:effectLst/>
                        </a:rPr>
                        <a:t>Module</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100">
                          <a:effectLst/>
                        </a:rPr>
                        <a:t>Description</a:t>
                      </a:r>
                      <a:endParaRPr lang="en-US" sz="11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351121620"/>
                  </a:ext>
                </a:extLst>
              </a:tr>
              <a:tr h="1955768">
                <a:tc>
                  <a:txBody>
                    <a:bodyPr/>
                    <a:lstStyle/>
                    <a:p>
                      <a:pPr marL="0" marR="0">
                        <a:lnSpc>
                          <a:spcPct val="115000"/>
                        </a:lnSpc>
                        <a:spcAft>
                          <a:spcPts val="1000"/>
                        </a:spcAft>
                        <a:buNone/>
                      </a:pPr>
                      <a:r>
                        <a:rPr lang="en-US" sz="1600" baseline="0">
                          <a:effectLst/>
                        </a:rPr>
                        <a:t>Data Collection and Preprocessing Module</a:t>
                      </a:r>
                      <a:endParaRPr lang="en-US" sz="1600" baseline="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600" baseline="0">
                          <a:effectLst/>
                        </a:rPr>
                        <a:t>Load GSE6408 (Down Syndrome) and GSE9321 (Control) gene expression datasets using GEOparse; align genes across datasets; balance number of samples; handle missing values and apply normalization (StandardScaler); add noise for synthetic variation</a:t>
                      </a:r>
                      <a:endParaRPr lang="en-US" sz="1600" baseline="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37855441"/>
                  </a:ext>
                </a:extLst>
              </a:tr>
              <a:tr h="1109821">
                <a:tc>
                  <a:txBody>
                    <a:bodyPr/>
                    <a:lstStyle/>
                    <a:p>
                      <a:pPr marL="0" marR="0">
                        <a:lnSpc>
                          <a:spcPct val="115000"/>
                        </a:lnSpc>
                        <a:spcAft>
                          <a:spcPts val="1000"/>
                        </a:spcAft>
                        <a:buNone/>
                      </a:pPr>
                      <a:r>
                        <a:rPr lang="en-US" sz="1600" baseline="0" dirty="0">
                          <a:effectLst/>
                        </a:rPr>
                        <a:t>Labeling and Classification Module</a:t>
                      </a:r>
                      <a:endParaRPr lang="en-US" sz="1600" baseline="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600" baseline="0">
                          <a:effectLst/>
                        </a:rPr>
                        <a:t>Create labels (1 for Down Syndrome, 0 for Normal); apply SMOTE to balance training data; train models using Random Forest, XGBoost, and LightGBM</a:t>
                      </a:r>
                      <a:endParaRPr lang="en-US" sz="1600" baseline="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19730141"/>
                  </a:ext>
                </a:extLst>
              </a:tr>
              <a:tr h="827837">
                <a:tc>
                  <a:txBody>
                    <a:bodyPr/>
                    <a:lstStyle/>
                    <a:p>
                      <a:pPr marL="0" marR="0">
                        <a:lnSpc>
                          <a:spcPct val="115000"/>
                        </a:lnSpc>
                        <a:spcAft>
                          <a:spcPts val="1000"/>
                        </a:spcAft>
                        <a:buNone/>
                      </a:pPr>
                      <a:r>
                        <a:rPr lang="en-US" sz="1600" baseline="0">
                          <a:effectLst/>
                        </a:rPr>
                        <a:t>Model Comparison and Optimization Module</a:t>
                      </a:r>
                      <a:endParaRPr lang="en-US" sz="1600" baseline="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600" baseline="0">
                          <a:effectLst/>
                        </a:rPr>
                        <a:t>Evaluate model performance using accuracy, precision, recall, F1-score; visualize confusion matrices; compare results across models</a:t>
                      </a:r>
                      <a:endParaRPr lang="en-US" sz="1600" baseline="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71911851"/>
                  </a:ext>
                </a:extLst>
              </a:tr>
              <a:tr h="827837">
                <a:tc>
                  <a:txBody>
                    <a:bodyPr/>
                    <a:lstStyle/>
                    <a:p>
                      <a:pPr marL="0" marR="0">
                        <a:lnSpc>
                          <a:spcPct val="115000"/>
                        </a:lnSpc>
                        <a:spcAft>
                          <a:spcPts val="1000"/>
                        </a:spcAft>
                        <a:buNone/>
                      </a:pPr>
                      <a:r>
                        <a:rPr lang="en-US" sz="1600" baseline="0">
                          <a:effectLst/>
                        </a:rPr>
                        <a:t>Prediction and Deployment Module</a:t>
                      </a:r>
                      <a:endParaRPr lang="en-US" sz="1600" baseline="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600" baseline="0">
                          <a:effectLst/>
                        </a:rPr>
                        <a:t>Use best model to predict on unseen samples; deploy model for further testing; optionally integrate with GUI or Web App</a:t>
                      </a:r>
                      <a:endParaRPr lang="en-US" sz="1600" baseline="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27748777"/>
                  </a:ext>
                </a:extLst>
              </a:tr>
              <a:tr h="660964">
                <a:tc>
                  <a:txBody>
                    <a:bodyPr/>
                    <a:lstStyle/>
                    <a:p>
                      <a:pPr marL="0" marR="0">
                        <a:lnSpc>
                          <a:spcPct val="115000"/>
                        </a:lnSpc>
                        <a:spcAft>
                          <a:spcPts val="1000"/>
                        </a:spcAft>
                        <a:buNone/>
                      </a:pPr>
                      <a:r>
                        <a:rPr lang="en-US" sz="1600" baseline="0">
                          <a:effectLst/>
                        </a:rPr>
                        <a:t>Visualization Module</a:t>
                      </a:r>
                      <a:endParaRPr lang="en-US" sz="1600" baseline="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600" baseline="0" dirty="0">
                          <a:effectLst/>
                        </a:rPr>
                        <a:t>Show performance metrics (accuracy, F1-score, etc.); display confusion matrix and feature importance graphs for each model</a:t>
                      </a:r>
                      <a:endParaRPr lang="en-US" sz="1600" baseline="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34693715"/>
                  </a:ext>
                </a:extLst>
              </a:tr>
            </a:tbl>
          </a:graphicData>
        </a:graphic>
      </p:graphicFrame>
    </p:spTree>
    <p:extLst>
      <p:ext uri="{BB962C8B-B14F-4D97-AF65-F5344CB8AC3E}">
        <p14:creationId xmlns:p14="http://schemas.microsoft.com/office/powerpoint/2010/main" val="280804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3B3AE-609E-E3E6-FCF4-91652526F33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XGBoost</a:t>
            </a:r>
          </a:p>
        </p:txBody>
      </p:sp>
      <p:sp>
        <p:nvSpPr>
          <p:cNvPr id="4" name="Rectangle 1">
            <a:extLst>
              <a:ext uri="{FF2B5EF4-FFF2-40B4-BE49-F238E27FC236}">
                <a16:creationId xmlns:a16="http://schemas.microsoft.com/office/drawing/2014/main" id="{AD7828DB-8155-B270-4AB1-FA40824F9DAD}"/>
              </a:ext>
            </a:extLst>
          </p:cNvPr>
          <p:cNvSpPr>
            <a:spLocks noGrp="1" noChangeArrowheads="1"/>
          </p:cNvSpPr>
          <p:nvPr>
            <p:ph idx="1"/>
          </p:nvPr>
        </p:nvSpPr>
        <p:spPr bwMode="auto">
          <a:xfrm>
            <a:off x="1371600" y="1482388"/>
            <a:ext cx="878317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Preprocessed and scaled gene expression dataset with labels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Classification performance (accuracy, confusion matrix, etc.)</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and align Down Syndrome (GSE6408) and Control (GSE9321) gene expression data.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synthetic noise to reduce overfitting.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normalize the dataset.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train_test_split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divide data into 80% training and 20% testing.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SMOTE to balance class distribution in the training set.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XGBClassifier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use_label_encoder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eval_metric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logloss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random_state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=42</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 the model on the resampled training data.</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on the test data.</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model using: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classification_report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confusion_matrix</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the confusion matrix and top 10 feature importances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43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22655-7F94-1818-0A58-FD6188B6B2F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LightGBM</a:t>
            </a:r>
          </a:p>
        </p:txBody>
      </p:sp>
      <p:sp>
        <p:nvSpPr>
          <p:cNvPr id="4" name="Rectangle 1">
            <a:extLst>
              <a:ext uri="{FF2B5EF4-FFF2-40B4-BE49-F238E27FC236}">
                <a16:creationId xmlns:a16="http://schemas.microsoft.com/office/drawing/2014/main" id="{66CBA1F2-DEFF-EC54-3ACD-EA0BACF676A1}"/>
              </a:ext>
            </a:extLst>
          </p:cNvPr>
          <p:cNvSpPr>
            <a:spLocks noGrp="1" noChangeArrowheads="1"/>
          </p:cNvSpPr>
          <p:nvPr>
            <p:ph idx="1"/>
          </p:nvPr>
        </p:nvSpPr>
        <p:spPr bwMode="auto">
          <a:xfrm>
            <a:off x="1371600" y="1897887"/>
            <a:ext cx="878317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Preprocessed and scaled gene expression dataset with labels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Classification performance (accuracy, confusion matrix, etc.)</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and align Down Syndrome (GSE6408) and Control (GSE9321) gene expression data.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synthetic noise to reduce overfitting.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normalize the dataset.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train_test_split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divide data into 80% training and 20% testing.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SMOTE to balance class distribution in the training set.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LGBMClassifier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default settings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random_state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=42.</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 the model on the resampled training data.</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on the test data.</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model using: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classification_report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confusion_matrix</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the confusion matrix and top 10 feature importances.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639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D4FB5F-AAB0-C43E-E651-B96A995CA95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207B398-3E17-5084-73AC-CFDC8AB52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BF9F09-FBB4-9262-D0E7-DA36037DA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FF20EC-D60F-A7FF-FD8A-E28B1ED865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8296BD5-ECC2-323B-B902-9CAF47B06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9CD9769-0FB2-E4B7-38F6-5EF253D4D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104BD-4B15-5954-2685-A411ADD6421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Random Forest</a:t>
            </a:r>
          </a:p>
        </p:txBody>
      </p:sp>
      <p:sp>
        <p:nvSpPr>
          <p:cNvPr id="4" name="Rectangle 1">
            <a:extLst>
              <a:ext uri="{FF2B5EF4-FFF2-40B4-BE49-F238E27FC236}">
                <a16:creationId xmlns:a16="http://schemas.microsoft.com/office/drawing/2014/main" id="{6F1F553E-AEEB-7303-ABA0-5DB5BFFB1B1C}"/>
              </a:ext>
            </a:extLst>
          </p:cNvPr>
          <p:cNvSpPr>
            <a:spLocks noGrp="1" noChangeArrowheads="1"/>
          </p:cNvSpPr>
          <p:nvPr>
            <p:ph idx="1"/>
          </p:nvPr>
        </p:nvSpPr>
        <p:spPr bwMode="auto">
          <a:xfrm>
            <a:off x="1371600" y="1759387"/>
            <a:ext cx="878317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Preprocessed and scaled gene expression dataset with labels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Classification performance (accuracy, confusion matrix, etc.)</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and align Down Syndrome (GSE6408) and Control (GSE9321) gene expression data.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synthetic noise to reduce overfitting.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normalize the dataset.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train_test_split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divide data into 80% training and 20% testing.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SMOTE to balance class distribution in the training set.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Fit the model on the resampled training data.</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on the test data.</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RandomForestClassifier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default parameters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random_state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=42.</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model using: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accuracy_score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classification_report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confusion_matrix</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 the confusion matrix and top 10 feature importances.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186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B97E3-D18C-83F9-47F3-8085BF99E90F}"/>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References</a:t>
            </a:r>
            <a:endParaRPr lang="en-US" sz="4000">
              <a:solidFill>
                <a:srgbClr val="FFFFFF"/>
              </a:solidFill>
            </a:endParaRPr>
          </a:p>
        </p:txBody>
      </p:sp>
      <p:sp>
        <p:nvSpPr>
          <p:cNvPr id="3" name="Content Placeholder 2">
            <a:extLst>
              <a:ext uri="{FF2B5EF4-FFF2-40B4-BE49-F238E27FC236}">
                <a16:creationId xmlns:a16="http://schemas.microsoft.com/office/drawing/2014/main" id="{D32AFCFC-57D7-701D-E6B8-5C2D3C32F5A7}"/>
              </a:ext>
            </a:extLst>
          </p:cNvPr>
          <p:cNvSpPr>
            <a:spLocks noGrp="1"/>
          </p:cNvSpPr>
          <p:nvPr>
            <p:ph idx="1"/>
          </p:nvPr>
        </p:nvSpPr>
        <p:spPr>
          <a:xfrm>
            <a:off x="459351" y="1891970"/>
            <a:ext cx="10636280" cy="4579949"/>
          </a:xfrm>
        </p:spPr>
        <p:txBody>
          <a:bodyPr anchor="ctr">
            <a:normAutofit fontScale="62500" lnSpcReduction="20000"/>
          </a:bodyPr>
          <a:lstStyle/>
          <a:p>
            <a:r>
              <a:rPr lang="en-US" sz="2900" dirty="0"/>
              <a:t>E. </a:t>
            </a:r>
            <a:r>
              <a:rPr lang="en-US" sz="2900" dirty="0" err="1"/>
              <a:t>Çelik</a:t>
            </a:r>
            <a:r>
              <a:rPr lang="en-US" sz="2900" dirty="0"/>
              <a:t>, H. O. İlhan and A. </a:t>
            </a:r>
            <a:r>
              <a:rPr lang="en-US" sz="2900" dirty="0" err="1"/>
              <a:t>Elbir</a:t>
            </a:r>
            <a:r>
              <a:rPr lang="en-US" sz="2900" dirty="0"/>
              <a:t>, "Detection and estimation of down syndrome genes by machine learning techniques," 2017 25th Signal Processing and Communications Applications Conference (SIU), Antalya, Turkey, 2017, pp. 1-4, </a:t>
            </a:r>
            <a:r>
              <a:rPr lang="en-US" sz="2900" dirty="0" err="1"/>
              <a:t>doi</a:t>
            </a:r>
            <a:r>
              <a:rPr lang="en-US" sz="2900" dirty="0"/>
              <a:t>: 10.1109/SIU.2017.7960496. </a:t>
            </a:r>
          </a:p>
          <a:p>
            <a:r>
              <a:rPr lang="en-US" sz="2900" dirty="0"/>
              <a:t>L. Li, W. Liu, H. Zhang, Y. Jiang, X. Hu and R. Liu, "Down Syndrome Prediction Using a Cascaded Machine Learning Framework Designed for Imbalanced and Feature-correlated Data," in IEEE Access, vol. 7, pp. 97582-97593, 2019, </a:t>
            </a:r>
            <a:r>
              <a:rPr lang="en-US" sz="2900" dirty="0" err="1"/>
              <a:t>doi</a:t>
            </a:r>
            <a:r>
              <a:rPr lang="en-US" sz="2900" dirty="0"/>
              <a:t>: 10.1109/ACCESS.2019.2929681.</a:t>
            </a:r>
          </a:p>
          <a:p>
            <a:r>
              <a:rPr lang="en-US" sz="2900" dirty="0"/>
              <a:t>S. Ramanathan, M. Sangeetha, S. </a:t>
            </a:r>
            <a:r>
              <a:rPr lang="en-US" sz="2900" dirty="0" err="1"/>
              <a:t>Talwai</a:t>
            </a:r>
            <a:r>
              <a:rPr lang="en-US" sz="2900" dirty="0"/>
              <a:t> and S. Natarajan, "Probabilistic Determination Of Down's Syndrome Using Machine Learning Techniques," 2018 International Conference on Advances in Computing, Communications and Informatics (ICACCI), Bangalore, India, 2018, pp. 126-132, </a:t>
            </a:r>
            <a:r>
              <a:rPr lang="en-US" sz="2900" dirty="0" err="1"/>
              <a:t>doi</a:t>
            </a:r>
            <a:r>
              <a:rPr lang="en-US" sz="2900" dirty="0"/>
              <a:t>: 10.1109/ICACCI.2018.8554392. </a:t>
            </a:r>
          </a:p>
          <a:p>
            <a:r>
              <a:rPr lang="pt-BR" sz="2900" dirty="0"/>
              <a:t>Neuroimaging assessment in Down syndrome: a pictorial review Marta Rodrigues1*, Joana Nunes1, Sofia Figueiredo2, António Martins de Campos2 and Ana Filipa Geraldo1</a:t>
            </a:r>
          </a:p>
          <a:p>
            <a:r>
              <a:rPr lang="en-US" sz="2900" dirty="0"/>
              <a:t>Bringing machine learning to research on intellectual and developmental disabilities: taking inspiration from neurological diseases Chirag Gupta1,2, Pramod Chandrashekar1,2, Ting Jin1,2, </a:t>
            </a:r>
            <a:r>
              <a:rPr lang="en-US" sz="2900" dirty="0" err="1"/>
              <a:t>Chenfeng</a:t>
            </a:r>
            <a:r>
              <a:rPr lang="en-US" sz="2900" dirty="0"/>
              <a:t> He1,2, Saniya Khullar1,2, Qiang Chang1,3,4 and </a:t>
            </a:r>
            <a:r>
              <a:rPr lang="en-US" sz="2900" dirty="0" err="1"/>
              <a:t>Daifeng</a:t>
            </a:r>
            <a:r>
              <a:rPr lang="en-US" sz="2900" dirty="0"/>
              <a:t> Wang1,2,5* </a:t>
            </a:r>
          </a:p>
          <a:p>
            <a:r>
              <a:rPr lang="en-US" sz="2900" dirty="0"/>
              <a:t>Novel Transfer Learning Based Deep Features for Diagnosis of Down Syndrome in Children Using Facial Images ALI RAZA 1,KASHIF MUNIR 2,MUBARAKS. ALMUTAIRI 3,ANDRUKHSHANDASEHAR 1</a:t>
            </a:r>
          </a:p>
          <a:p>
            <a:r>
              <a:rPr lang="en-US" sz="2900" dirty="0"/>
              <a:t>Limitations in speech recognition for young adults with down syndrome </a:t>
            </a:r>
            <a:r>
              <a:rPr lang="en-US" sz="2900" dirty="0" err="1"/>
              <a:t>Franceli</a:t>
            </a:r>
            <a:r>
              <a:rPr lang="en-US" sz="2900" dirty="0"/>
              <a:t> L. Cibrian1 · </a:t>
            </a:r>
            <a:r>
              <a:rPr lang="en-US" sz="2900" dirty="0" err="1"/>
              <a:t>Yingchen</a:t>
            </a:r>
            <a:r>
              <a:rPr lang="en-US" sz="2900" dirty="0"/>
              <a:t> ’Yuki’ Chen1 · Kayla Anderson1 · Cecilia Marie Abrahamsson1 · Vivian Genaro Motti2</a:t>
            </a:r>
          </a:p>
          <a:p>
            <a:endParaRPr lang="en-US" sz="2000" dirty="0"/>
          </a:p>
        </p:txBody>
      </p:sp>
    </p:spTree>
    <p:extLst>
      <p:ext uri="{BB962C8B-B14F-4D97-AF65-F5344CB8AC3E}">
        <p14:creationId xmlns:p14="http://schemas.microsoft.com/office/powerpoint/2010/main" val="1107690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A6E09C39-76A1-D9DF-C10D-71B275E93A56}"/>
              </a:ext>
            </a:extLst>
          </p:cNvPr>
          <p:cNvPicPr>
            <a:picLocks noChangeAspect="1"/>
          </p:cNvPicPr>
          <p:nvPr/>
        </p:nvPicPr>
        <p:blipFill>
          <a:blip r:embed="rId2"/>
          <a:srcRect t="2051" b="3385"/>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D28D1EF-9C43-6FAD-7BE1-FEA920236D62}"/>
              </a:ext>
            </a:extLst>
          </p:cNvPr>
          <p:cNvSpPr>
            <a:spLocks noGrp="1"/>
          </p:cNvSpPr>
          <p:nvPr>
            <p:ph idx="1"/>
          </p:nvPr>
        </p:nvSpPr>
        <p:spPr>
          <a:xfrm>
            <a:off x="749147" y="947452"/>
            <a:ext cx="10604653" cy="5229512"/>
          </a:xfrm>
        </p:spPr>
        <p:txBody>
          <a:bodyPr>
            <a:normAutofit/>
          </a:bodyPr>
          <a:lstStyle/>
          <a:p>
            <a:pPr marL="0" indent="0">
              <a:buNone/>
            </a:pPr>
            <a:endParaRPr lang="en-US" sz="9600" dirty="0"/>
          </a:p>
          <a:p>
            <a:pPr marL="0" indent="0">
              <a:buNone/>
            </a:pPr>
            <a:endParaRPr lang="en-US" sz="9600" dirty="0"/>
          </a:p>
          <a:p>
            <a:pPr marL="0" indent="0">
              <a:buNone/>
            </a:pPr>
            <a:r>
              <a:rPr lang="en-US" sz="9600" dirty="0"/>
              <a:t>     </a:t>
            </a:r>
            <a:r>
              <a:rPr lang="en-US" sz="10000" dirty="0"/>
              <a:t>THANK YOU !!!</a:t>
            </a:r>
          </a:p>
        </p:txBody>
      </p:sp>
    </p:spTree>
    <p:extLst>
      <p:ext uri="{BB962C8B-B14F-4D97-AF65-F5344CB8AC3E}">
        <p14:creationId xmlns:p14="http://schemas.microsoft.com/office/powerpoint/2010/main" val="1232539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B5AB5-4F4C-F701-DAA1-3021889E96AE}"/>
              </a:ext>
            </a:extLst>
          </p:cNvPr>
          <p:cNvSpPr>
            <a:spLocks noGrp="1"/>
          </p:cNvSpPr>
          <p:nvPr>
            <p:ph type="title"/>
          </p:nvPr>
        </p:nvSpPr>
        <p:spPr>
          <a:xfrm>
            <a:off x="836679" y="723898"/>
            <a:ext cx="6002110" cy="1495425"/>
          </a:xfrm>
        </p:spPr>
        <p:txBody>
          <a:bodyPr>
            <a:normAutofit/>
          </a:bodyPr>
          <a:lstStyle/>
          <a:p>
            <a:r>
              <a:rPr lang="en-US" sz="4000"/>
              <a:t>ABSRACT</a:t>
            </a:r>
          </a:p>
        </p:txBody>
      </p:sp>
      <p:sp>
        <p:nvSpPr>
          <p:cNvPr id="3" name="Content Placeholder 2">
            <a:extLst>
              <a:ext uri="{FF2B5EF4-FFF2-40B4-BE49-F238E27FC236}">
                <a16:creationId xmlns:a16="http://schemas.microsoft.com/office/drawing/2014/main" id="{0027DEE0-C1AA-FD06-8693-899EFC47BFB4}"/>
              </a:ext>
            </a:extLst>
          </p:cNvPr>
          <p:cNvSpPr>
            <a:spLocks noGrp="1"/>
          </p:cNvSpPr>
          <p:nvPr>
            <p:ph idx="1"/>
          </p:nvPr>
        </p:nvSpPr>
        <p:spPr>
          <a:xfrm>
            <a:off x="836680" y="2405067"/>
            <a:ext cx="6002110" cy="3729034"/>
          </a:xfrm>
        </p:spPr>
        <p:txBody>
          <a:bodyPr>
            <a:normAutofit/>
          </a:bodyPr>
          <a:lstStyle/>
          <a:p>
            <a:pPr marL="0" indent="0" algn="just">
              <a:buNone/>
            </a:pPr>
            <a:r>
              <a:rPr lang="en-US" sz="1700" dirty="0"/>
              <a:t>The downs syndrome is a common birth defect occurring almost 1 in 700 new born babies, which can be detected during the development of fetus. The downs syndrome or trisomy 21 leads to slow learning capabilities and improper physical development of the human body. It is a genetic disorder and diagnosing it during early stages of pregnancy is very important. The downs syndrome occurs due to extra chromosomes or 3rd chromosome in the 21st pair of chromosomes hence is called trisomy 21. The downs syndrome can be detected by analyzing the protein contents present in the fetus. The advanced machine learning algorithms are incorporated to detect the syndrome which would perform better than the regular methods thereby increasing the accuracy of the procedure. The main focus is on finding the occurrence of downs syndrome with increased accuracy compared to regular ml approaches. </a:t>
            </a:r>
          </a:p>
        </p:txBody>
      </p:sp>
      <p:pic>
        <p:nvPicPr>
          <p:cNvPr id="16" name="Picture 15" descr="Close-up of a baby grabbing a hand">
            <a:extLst>
              <a:ext uri="{FF2B5EF4-FFF2-40B4-BE49-F238E27FC236}">
                <a16:creationId xmlns:a16="http://schemas.microsoft.com/office/drawing/2014/main" id="{CF0A866B-8226-864A-DBD0-A612A9445BBC}"/>
              </a:ext>
            </a:extLst>
          </p:cNvPr>
          <p:cNvPicPr>
            <a:picLocks noChangeAspect="1"/>
          </p:cNvPicPr>
          <p:nvPr/>
        </p:nvPicPr>
        <p:blipFill>
          <a:blip r:embed="rId2"/>
          <a:srcRect l="22654" r="28751" b="-1"/>
          <a:stretch/>
        </p:blipFill>
        <p:spPr>
          <a:xfrm>
            <a:off x="7199440" y="10"/>
            <a:ext cx="4992560" cy="6857990"/>
          </a:xfrm>
          <a:prstGeom prst="rect">
            <a:avLst/>
          </a:prstGeom>
          <a:effectLst/>
        </p:spPr>
      </p:pic>
    </p:spTree>
    <p:extLst>
      <p:ext uri="{BB962C8B-B14F-4D97-AF65-F5344CB8AC3E}">
        <p14:creationId xmlns:p14="http://schemas.microsoft.com/office/powerpoint/2010/main" val="124988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DFD7B4-6BBC-C33E-8EC2-575BDC38737D}"/>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Introduction</a:t>
            </a:r>
          </a:p>
        </p:txBody>
      </p:sp>
      <p:sp>
        <p:nvSpPr>
          <p:cNvPr id="3" name="Content Placeholder 2">
            <a:extLst>
              <a:ext uri="{FF2B5EF4-FFF2-40B4-BE49-F238E27FC236}">
                <a16:creationId xmlns:a16="http://schemas.microsoft.com/office/drawing/2014/main" id="{C90C89EF-9991-6F18-EBB1-71BA87B161A8}"/>
              </a:ext>
            </a:extLst>
          </p:cNvPr>
          <p:cNvSpPr>
            <a:spLocks noGrp="1"/>
          </p:cNvSpPr>
          <p:nvPr>
            <p:ph idx="1"/>
          </p:nvPr>
        </p:nvSpPr>
        <p:spPr>
          <a:xfrm>
            <a:off x="4504548" y="304800"/>
            <a:ext cx="7220729" cy="6451600"/>
          </a:xfrm>
        </p:spPr>
        <p:txBody>
          <a:bodyPr anchor="ctr">
            <a:normAutofit/>
          </a:bodyPr>
          <a:lstStyle/>
          <a:p>
            <a:pPr marL="0" marR="0" indent="0" algn="just">
              <a:lnSpc>
                <a:spcPct val="107000"/>
              </a:lnSpc>
              <a:spcAft>
                <a:spcPts val="800"/>
              </a:spcAft>
              <a:buNone/>
            </a:pPr>
            <a:r>
              <a:rPr lang="en-US" sz="2400" dirty="0"/>
              <a:t>Down syndrome (Trisomy 21) is caused by an extra chromosome 21, leading to intellectual disabilities and developmental delays. Early detection is crucial for effective intervention and better outcomes. Machine learning (ML) plays a key role in diagnosing Trisomy 21 by analyzing genetic data, such as </a:t>
            </a:r>
            <a:r>
              <a:rPr lang="en-US" sz="2400" b="1" dirty="0"/>
              <a:t>chromosomal microarrays</a:t>
            </a:r>
            <a:r>
              <a:rPr lang="en-US" sz="2400" dirty="0"/>
              <a:t> or </a:t>
            </a:r>
            <a:r>
              <a:rPr lang="en-US" sz="2400" b="1" dirty="0"/>
              <a:t>next-generation sequencing (NGS), alongside</a:t>
            </a:r>
            <a:r>
              <a:rPr lang="en-US" sz="2400" dirty="0"/>
              <a:t> clinical features. Since certain genes contribute to the disorder, parents who already have a child with Down syndrome face a higher likelihood of having </a:t>
            </a:r>
            <a:r>
              <a:rPr lang="en-US" sz="2400" b="1" dirty="0"/>
              <a:t>another child with the condition </a:t>
            </a:r>
            <a:r>
              <a:rPr lang="en-US" sz="2400" dirty="0"/>
              <a:t>if these genes are more dominant. Therefore, accurate detection and genetic analysis are essential for understanding and managing the recurrence risk.</a:t>
            </a:r>
          </a:p>
        </p:txBody>
      </p:sp>
    </p:spTree>
    <p:extLst>
      <p:ext uri="{BB962C8B-B14F-4D97-AF65-F5344CB8AC3E}">
        <p14:creationId xmlns:p14="http://schemas.microsoft.com/office/powerpoint/2010/main" val="213748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E5FB-773F-B70B-64C7-DC22FF3C12B2}"/>
              </a:ext>
            </a:extLst>
          </p:cNvPr>
          <p:cNvSpPr>
            <a:spLocks noGrp="1"/>
          </p:cNvSpPr>
          <p:nvPr>
            <p:ph type="title"/>
          </p:nvPr>
        </p:nvSpPr>
        <p:spPr>
          <a:xfrm>
            <a:off x="876692" y="179531"/>
            <a:ext cx="5479719" cy="1616203"/>
          </a:xfrm>
        </p:spPr>
        <p:txBody>
          <a:bodyPr anchor="b">
            <a:normAutofit/>
          </a:bodyPr>
          <a:lstStyle/>
          <a:p>
            <a:r>
              <a:rPr lang="en-US" sz="3200" dirty="0"/>
              <a:t>Existing System</a:t>
            </a:r>
          </a:p>
        </p:txBody>
      </p:sp>
      <p:sp>
        <p:nvSpPr>
          <p:cNvPr id="3" name="Content Placeholder 2">
            <a:extLst>
              <a:ext uri="{FF2B5EF4-FFF2-40B4-BE49-F238E27FC236}">
                <a16:creationId xmlns:a16="http://schemas.microsoft.com/office/drawing/2014/main" id="{9D7B3EC1-919A-1CE1-4731-47413A06CFAC}"/>
              </a:ext>
            </a:extLst>
          </p:cNvPr>
          <p:cNvSpPr>
            <a:spLocks noGrp="1"/>
          </p:cNvSpPr>
          <p:nvPr>
            <p:ph idx="1"/>
          </p:nvPr>
        </p:nvSpPr>
        <p:spPr>
          <a:xfrm>
            <a:off x="876692" y="2126255"/>
            <a:ext cx="7220706" cy="4241493"/>
          </a:xfrm>
        </p:spPr>
        <p:txBody>
          <a:bodyPr anchor="t">
            <a:noAutofit/>
          </a:bodyPr>
          <a:lstStyle/>
          <a:p>
            <a:pPr marL="0" indent="0" algn="just">
              <a:buNone/>
            </a:pPr>
            <a:r>
              <a:rPr lang="en-US" sz="2000" dirty="0"/>
              <a:t>Current methods for detecting Down syndrome rely heavily on clinical and cytogenetic techniques such as karyotyping, FISH (Fluorescence In Situ Hybridization), and non-invasive prenatal testing (NIPT). These approaches focus on identifying the presence of an extra chromosome 21 in the fetus, which is the genetic basis of Down syndrome. While accurate, these procedures are often labor-intensive, time-consuming, and costly. In some research settings, gene expression data is also used, where statistical methods like t-tests, ANOVA, or principal component analysis (PCA) are applied to find differentially expressed genes between affected and control groups. However, these traditional analytical techniques often struggle to model the complex, high-dimensional, and non-linear patterns present in genetic datasets, and they require extensive domain knowledge to interpret results effectively.</a:t>
            </a:r>
          </a:p>
        </p:txBody>
      </p:sp>
      <p:pic>
        <p:nvPicPr>
          <p:cNvPr id="5" name="Picture 4">
            <a:extLst>
              <a:ext uri="{FF2B5EF4-FFF2-40B4-BE49-F238E27FC236}">
                <a16:creationId xmlns:a16="http://schemas.microsoft.com/office/drawing/2014/main" id="{6E1902CF-6FC9-24AC-7C5B-B6FBDE0731CE}"/>
              </a:ext>
            </a:extLst>
          </p:cNvPr>
          <p:cNvPicPr>
            <a:picLocks noChangeAspect="1"/>
          </p:cNvPicPr>
          <p:nvPr/>
        </p:nvPicPr>
        <p:blipFill>
          <a:blip r:embed="rId2"/>
          <a:srcRect l="27193" r="32443"/>
          <a:stretch/>
        </p:blipFill>
        <p:spPr>
          <a:xfrm>
            <a:off x="8284364" y="-11007"/>
            <a:ext cx="4921187" cy="6857990"/>
          </a:xfrm>
          <a:prstGeom prst="rect">
            <a:avLst/>
          </a:prstGeom>
        </p:spPr>
      </p:pic>
      <p:grpSp>
        <p:nvGrpSpPr>
          <p:cNvPr id="16" name="Group 15">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7" name="Rectangle 16">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4143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int">
            <a:extLst>
              <a:ext uri="{FF2B5EF4-FFF2-40B4-BE49-F238E27FC236}">
                <a16:creationId xmlns:a16="http://schemas.microsoft.com/office/drawing/2014/main" id="{FB62F605-0D29-07F8-F642-DD2626C78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219311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4C22F3F7-C4F6-C120-9D45-79509746A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0"/>
            <a:ext cx="11417531"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741910-3F30-A4D7-F105-C1840998B31C}"/>
              </a:ext>
            </a:extLst>
          </p:cNvPr>
          <p:cNvSpPr>
            <a:spLocks noGrp="1"/>
          </p:cNvSpPr>
          <p:nvPr>
            <p:ph type="title"/>
          </p:nvPr>
        </p:nvSpPr>
        <p:spPr>
          <a:xfrm>
            <a:off x="758952" y="762001"/>
            <a:ext cx="9589765" cy="1699942"/>
          </a:xfrm>
        </p:spPr>
        <p:txBody>
          <a:bodyPr>
            <a:normAutofit/>
          </a:bodyPr>
          <a:lstStyle/>
          <a:p>
            <a:r>
              <a:rPr lang="en-US" sz="4000"/>
              <a:t>Proposed System</a:t>
            </a:r>
          </a:p>
        </p:txBody>
      </p:sp>
      <p:sp>
        <p:nvSpPr>
          <p:cNvPr id="3" name="Content Placeholder 2">
            <a:extLst>
              <a:ext uri="{FF2B5EF4-FFF2-40B4-BE49-F238E27FC236}">
                <a16:creationId xmlns:a16="http://schemas.microsoft.com/office/drawing/2014/main" id="{8028AC2B-65E8-2088-3374-B459D76A9C83}"/>
              </a:ext>
            </a:extLst>
          </p:cNvPr>
          <p:cNvSpPr>
            <a:spLocks noGrp="1"/>
          </p:cNvSpPr>
          <p:nvPr>
            <p:ph idx="1"/>
          </p:nvPr>
        </p:nvSpPr>
        <p:spPr>
          <a:xfrm>
            <a:off x="550842" y="2042745"/>
            <a:ext cx="8914821" cy="4102503"/>
          </a:xfrm>
        </p:spPr>
        <p:txBody>
          <a:bodyPr anchor="ctr">
            <a:normAutofit/>
          </a:bodyPr>
          <a:lstStyle/>
          <a:p>
            <a:pPr marL="0" indent="0" algn="just">
              <a:buNone/>
            </a:pPr>
            <a:r>
              <a:rPr lang="en-US" sz="2000" dirty="0"/>
              <a:t>The proposed system aims to enhance the accuracy and efficiency of Down syndrome detection by applying advanced machine learning algorithms to gene expression data. Instead of relying solely on manual statistical analysis or cytogenetic observations, this system utilizes algorithms such as Random Forest, </a:t>
            </a:r>
            <a:r>
              <a:rPr lang="en-US" sz="2000" dirty="0" err="1"/>
              <a:t>XGBoost</a:t>
            </a:r>
            <a:r>
              <a:rPr lang="en-US" sz="2000" dirty="0"/>
              <a:t>, and </a:t>
            </a:r>
            <a:r>
              <a:rPr lang="en-US" sz="2000" dirty="0" err="1"/>
              <a:t>LightGBM</a:t>
            </a:r>
            <a:r>
              <a:rPr lang="en-US" sz="2000" dirty="0"/>
              <a:t> to automatically classify samples based on gene expression profiles. These models are capable of handling large, high-dimensional datasets, managing missing values, and learning complex relationships between genes without human bias. The proposed system enables faster diagnosis, higher accuracy, and scalability to larger datasets. Moreover, it offers the potential for identifying key genetic biomarkers associated with Down syndrome, supporting not only classification but also further biological insights. This shift from manual interpretation to intelligent automation represents a significant advancement in the field of genetic disorder detection.</a:t>
            </a:r>
          </a:p>
          <a:p>
            <a:pPr marL="0" indent="0">
              <a:buNone/>
            </a:pPr>
            <a:endParaRPr lang="en-US" sz="2000" dirty="0"/>
          </a:p>
        </p:txBody>
      </p:sp>
      <p:pic>
        <p:nvPicPr>
          <p:cNvPr id="5" name="Picture 4">
            <a:extLst>
              <a:ext uri="{FF2B5EF4-FFF2-40B4-BE49-F238E27FC236}">
                <a16:creationId xmlns:a16="http://schemas.microsoft.com/office/drawing/2014/main" id="{A45DCA57-1134-751F-9D8B-7245E5271700}"/>
              </a:ext>
            </a:extLst>
          </p:cNvPr>
          <p:cNvPicPr>
            <a:picLocks noChangeAspect="1"/>
          </p:cNvPicPr>
          <p:nvPr/>
        </p:nvPicPr>
        <p:blipFill>
          <a:blip r:embed="rId2"/>
          <a:srcRect l="12349" r="47287"/>
          <a:stretch/>
        </p:blipFill>
        <p:spPr>
          <a:xfrm>
            <a:off x="9650776" y="10"/>
            <a:ext cx="2541223" cy="6857990"/>
          </a:xfrm>
          <a:prstGeom prst="rect">
            <a:avLst/>
          </a:prstGeom>
        </p:spPr>
      </p:pic>
    </p:spTree>
    <p:extLst>
      <p:ext uri="{BB962C8B-B14F-4D97-AF65-F5344CB8AC3E}">
        <p14:creationId xmlns:p14="http://schemas.microsoft.com/office/powerpoint/2010/main" val="132165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A279E8-EB81-B3EC-91BC-CF6074898512}"/>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Applications</a:t>
            </a:r>
          </a:p>
        </p:txBody>
      </p:sp>
      <p:graphicFrame>
        <p:nvGraphicFramePr>
          <p:cNvPr id="10" name="Content Placeholder 2">
            <a:extLst>
              <a:ext uri="{FF2B5EF4-FFF2-40B4-BE49-F238E27FC236}">
                <a16:creationId xmlns:a16="http://schemas.microsoft.com/office/drawing/2014/main" id="{A244E311-7F32-E9B9-04FB-134AD43311C2}"/>
              </a:ext>
            </a:extLst>
          </p:cNvPr>
          <p:cNvGraphicFramePr>
            <a:graphicFrameLocks noGrp="1"/>
          </p:cNvGraphicFramePr>
          <p:nvPr>
            <p:ph idx="1"/>
            <p:extLst>
              <p:ext uri="{D42A27DB-BD31-4B8C-83A1-F6EECF244321}">
                <p14:modId xmlns:p14="http://schemas.microsoft.com/office/powerpoint/2010/main" val="52933610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182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89EF9-B628-8385-A73C-767E45660795}"/>
              </a:ext>
            </a:extLst>
          </p:cNvPr>
          <p:cNvSpPr>
            <a:spLocks noGrp="1"/>
          </p:cNvSpPr>
          <p:nvPr>
            <p:ph type="title"/>
          </p:nvPr>
        </p:nvSpPr>
        <p:spPr>
          <a:xfrm>
            <a:off x="761803" y="350196"/>
            <a:ext cx="4646904" cy="1624520"/>
          </a:xfrm>
        </p:spPr>
        <p:txBody>
          <a:bodyPr anchor="ctr">
            <a:normAutofit/>
          </a:bodyPr>
          <a:lstStyle/>
          <a:p>
            <a:r>
              <a:rPr lang="en-US" sz="4000"/>
              <a:t>Hardware and software</a:t>
            </a:r>
          </a:p>
        </p:txBody>
      </p:sp>
      <p:sp>
        <p:nvSpPr>
          <p:cNvPr id="3" name="Content Placeholder 2">
            <a:extLst>
              <a:ext uri="{FF2B5EF4-FFF2-40B4-BE49-F238E27FC236}">
                <a16:creationId xmlns:a16="http://schemas.microsoft.com/office/drawing/2014/main" id="{5D26CD30-408B-9B95-3193-EA7F6211EA78}"/>
              </a:ext>
            </a:extLst>
          </p:cNvPr>
          <p:cNvSpPr>
            <a:spLocks noGrp="1"/>
          </p:cNvSpPr>
          <p:nvPr>
            <p:ph idx="1"/>
          </p:nvPr>
        </p:nvSpPr>
        <p:spPr>
          <a:xfrm>
            <a:off x="772689" y="2605934"/>
            <a:ext cx="7456781" cy="4252127"/>
          </a:xfrm>
        </p:spPr>
        <p:txBody>
          <a:bodyPr anchor="ctr">
            <a:normAutofit/>
          </a:bodyPr>
          <a:lstStyle/>
          <a:p>
            <a:pPr>
              <a:buNone/>
            </a:pPr>
            <a:r>
              <a:rPr lang="en-US" sz="2000" b="1" dirty="0"/>
              <a:t>Software Specifications:</a:t>
            </a:r>
            <a:endParaRPr lang="en-US" sz="2000" dirty="0"/>
          </a:p>
          <a:p>
            <a:pPr>
              <a:buNone/>
            </a:pPr>
            <a:r>
              <a:rPr lang="en-US" sz="2000" dirty="0"/>
              <a:t>    -&gt; Python IDLE</a:t>
            </a:r>
            <a:br>
              <a:rPr lang="en-US" sz="2000" dirty="0"/>
            </a:br>
            <a:r>
              <a:rPr lang="en-US" sz="2000" dirty="0"/>
              <a:t>-&gt; Python Libraries: scikit-learn, </a:t>
            </a:r>
            <a:r>
              <a:rPr lang="en-US" sz="2000" dirty="0" err="1"/>
              <a:t>LightGBM</a:t>
            </a:r>
            <a:r>
              <a:rPr lang="en-US" sz="2000" dirty="0"/>
              <a:t>, </a:t>
            </a:r>
            <a:r>
              <a:rPr lang="en-US" sz="2000" dirty="0" err="1"/>
              <a:t>XGBoost</a:t>
            </a:r>
            <a:r>
              <a:rPr lang="en-US" sz="2000" dirty="0"/>
              <a:t>, Pandas, NumPy, Matplotlib, Seaborn, </a:t>
            </a:r>
            <a:r>
              <a:rPr lang="en-US" sz="2000" dirty="0" err="1"/>
              <a:t>GEOparse</a:t>
            </a:r>
            <a:r>
              <a:rPr lang="en-US" sz="2000" dirty="0"/>
              <a:t>, </a:t>
            </a:r>
            <a:r>
              <a:rPr lang="en-US" sz="2000" dirty="0" err="1"/>
              <a:t>imblearn</a:t>
            </a:r>
            <a:br>
              <a:rPr lang="en-US" sz="2000" dirty="0"/>
            </a:br>
            <a:r>
              <a:rPr lang="en-US" sz="2000" dirty="0"/>
              <a:t>-&gt; Front-end Tools: HTML, CSS, JavaScript</a:t>
            </a:r>
            <a:br>
              <a:rPr lang="en-US" sz="2000" dirty="0"/>
            </a:br>
            <a:r>
              <a:rPr lang="en-US" sz="2000" dirty="0"/>
              <a:t>-&gt; IDE Environment: Python IDLE</a:t>
            </a:r>
          </a:p>
          <a:p>
            <a:pPr>
              <a:buNone/>
            </a:pPr>
            <a:r>
              <a:rPr lang="en-US" sz="2000" b="1" dirty="0"/>
              <a:t>Hardware Specifications:</a:t>
            </a:r>
            <a:endParaRPr lang="en-US" sz="2000" dirty="0"/>
          </a:p>
          <a:p>
            <a:pPr marL="0" indent="0">
              <a:buNone/>
            </a:pPr>
            <a:r>
              <a:rPr lang="en-US" sz="2000" dirty="0"/>
              <a:t>-&gt; Processor: Intel i5 or equivalent</a:t>
            </a:r>
            <a:br>
              <a:rPr lang="en-US" sz="2000" dirty="0"/>
            </a:br>
            <a:r>
              <a:rPr lang="en-US" sz="2000" dirty="0"/>
              <a:t>-&gt; RAM: 8-16 GB</a:t>
            </a:r>
            <a:br>
              <a:rPr lang="en-US" sz="2000" dirty="0"/>
            </a:br>
            <a:r>
              <a:rPr lang="en-US" sz="2000" dirty="0"/>
              <a:t>-&gt; Storage: 512 GB SSD</a:t>
            </a:r>
          </a:p>
          <a:p>
            <a:pPr marL="0" indent="0">
              <a:buNone/>
            </a:pPr>
            <a:endParaRPr lang="en-US" sz="1100" b="1" dirty="0"/>
          </a:p>
        </p:txBody>
      </p:sp>
      <p:pic>
        <p:nvPicPr>
          <p:cNvPr id="5" name="Picture 4" descr="An electronic circuit board in blue color">
            <a:extLst>
              <a:ext uri="{FF2B5EF4-FFF2-40B4-BE49-F238E27FC236}">
                <a16:creationId xmlns:a16="http://schemas.microsoft.com/office/drawing/2014/main" id="{322356B9-9157-B536-A693-18853418D40D}"/>
              </a:ext>
            </a:extLst>
          </p:cNvPr>
          <p:cNvPicPr>
            <a:picLocks noChangeAspect="1"/>
          </p:cNvPicPr>
          <p:nvPr/>
        </p:nvPicPr>
        <p:blipFill>
          <a:blip r:embed="rId2"/>
          <a:srcRect l="2360" r="38239" b="-2"/>
          <a:stretch/>
        </p:blipFill>
        <p:spPr>
          <a:xfrm>
            <a:off x="8522447" y="0"/>
            <a:ext cx="6102825" cy="6858000"/>
          </a:xfrm>
          <a:prstGeom prst="rect">
            <a:avLst/>
          </a:prstGeom>
        </p:spPr>
      </p:pic>
    </p:spTree>
    <p:extLst>
      <p:ext uri="{BB962C8B-B14F-4D97-AF65-F5344CB8AC3E}">
        <p14:creationId xmlns:p14="http://schemas.microsoft.com/office/powerpoint/2010/main" val="126768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7E70-64BC-8DC4-5007-642E0A5FFD47}"/>
              </a:ext>
            </a:extLst>
          </p:cNvPr>
          <p:cNvSpPr>
            <a:spLocks noGrp="1"/>
          </p:cNvSpPr>
          <p:nvPr>
            <p:ph type="title"/>
          </p:nvPr>
        </p:nvSpPr>
        <p:spPr>
          <a:xfrm>
            <a:off x="838200" y="341367"/>
            <a:ext cx="10515600" cy="1325563"/>
          </a:xfrm>
        </p:spPr>
        <p:txBody>
          <a:bodyPr/>
          <a:lstStyle/>
          <a:p>
            <a:r>
              <a:rPr lang="en-US" dirty="0"/>
              <a:t>Literature Survey</a:t>
            </a:r>
          </a:p>
        </p:txBody>
      </p:sp>
      <p:graphicFrame>
        <p:nvGraphicFramePr>
          <p:cNvPr id="4" name="Content Placeholder 3">
            <a:extLst>
              <a:ext uri="{FF2B5EF4-FFF2-40B4-BE49-F238E27FC236}">
                <a16:creationId xmlns:a16="http://schemas.microsoft.com/office/drawing/2014/main" id="{E067394F-340F-3736-1573-738D62FD57DA}"/>
              </a:ext>
            </a:extLst>
          </p:cNvPr>
          <p:cNvGraphicFramePr>
            <a:graphicFrameLocks noGrp="1"/>
          </p:cNvGraphicFramePr>
          <p:nvPr>
            <p:ph idx="1"/>
            <p:extLst>
              <p:ext uri="{D42A27DB-BD31-4B8C-83A1-F6EECF244321}">
                <p14:modId xmlns:p14="http://schemas.microsoft.com/office/powerpoint/2010/main" val="3535470055"/>
              </p:ext>
            </p:extLst>
          </p:nvPr>
        </p:nvGraphicFramePr>
        <p:xfrm>
          <a:off x="838200" y="1701198"/>
          <a:ext cx="10859814" cy="4752075"/>
        </p:xfrm>
        <a:graphic>
          <a:graphicData uri="http://schemas.openxmlformats.org/drawingml/2006/table">
            <a:tbl>
              <a:tblPr firstRow="1" firstCol="1" bandRow="1">
                <a:tableStyleId>{5C22544A-7EE6-4342-B048-85BDC9FD1C3A}</a:tableStyleId>
              </a:tblPr>
              <a:tblGrid>
                <a:gridCol w="906517">
                  <a:extLst>
                    <a:ext uri="{9D8B030D-6E8A-4147-A177-3AD203B41FA5}">
                      <a16:colId xmlns:a16="http://schemas.microsoft.com/office/drawing/2014/main" val="724612251"/>
                    </a:ext>
                  </a:extLst>
                </a:gridCol>
                <a:gridCol w="2070538">
                  <a:extLst>
                    <a:ext uri="{9D8B030D-6E8A-4147-A177-3AD203B41FA5}">
                      <a16:colId xmlns:a16="http://schemas.microsoft.com/office/drawing/2014/main" val="3069710666"/>
                    </a:ext>
                  </a:extLst>
                </a:gridCol>
                <a:gridCol w="2452852">
                  <a:extLst>
                    <a:ext uri="{9D8B030D-6E8A-4147-A177-3AD203B41FA5}">
                      <a16:colId xmlns:a16="http://schemas.microsoft.com/office/drawing/2014/main" val="1650266745"/>
                    </a:ext>
                  </a:extLst>
                </a:gridCol>
                <a:gridCol w="1809969">
                  <a:extLst>
                    <a:ext uri="{9D8B030D-6E8A-4147-A177-3AD203B41FA5}">
                      <a16:colId xmlns:a16="http://schemas.microsoft.com/office/drawing/2014/main" val="2483228655"/>
                    </a:ext>
                  </a:extLst>
                </a:gridCol>
                <a:gridCol w="1809969">
                  <a:extLst>
                    <a:ext uri="{9D8B030D-6E8A-4147-A177-3AD203B41FA5}">
                      <a16:colId xmlns:a16="http://schemas.microsoft.com/office/drawing/2014/main" val="524978264"/>
                    </a:ext>
                  </a:extLst>
                </a:gridCol>
                <a:gridCol w="1809969">
                  <a:extLst>
                    <a:ext uri="{9D8B030D-6E8A-4147-A177-3AD203B41FA5}">
                      <a16:colId xmlns:a16="http://schemas.microsoft.com/office/drawing/2014/main" val="4154682516"/>
                    </a:ext>
                  </a:extLst>
                </a:gridCol>
              </a:tblGrid>
              <a:tr h="372947">
                <a:tc>
                  <a:txBody>
                    <a:bodyPr/>
                    <a:lstStyle/>
                    <a:p>
                      <a:pPr marL="0" marR="0">
                        <a:lnSpc>
                          <a:spcPct val="115000"/>
                        </a:lnSpc>
                        <a:spcAft>
                          <a:spcPts val="1000"/>
                        </a:spcAft>
                        <a:buNone/>
                      </a:pPr>
                      <a:r>
                        <a:rPr lang="en-US" sz="1200">
                          <a:effectLst/>
                        </a:rPr>
                        <a:t>S. No</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Author Names, Year</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Journal / Conference Name &amp; Publisher</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Methodology / Algorithms Used</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Merits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Demerits / Research Gaps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extLst>
                  <a:ext uri="{0D108BD9-81ED-4DB2-BD59-A6C34878D82A}">
                    <a16:rowId xmlns:a16="http://schemas.microsoft.com/office/drawing/2014/main" val="716113686"/>
                  </a:ext>
                </a:extLst>
              </a:tr>
              <a:tr h="753989">
                <a:tc>
                  <a:txBody>
                    <a:bodyPr/>
                    <a:lstStyle/>
                    <a:p>
                      <a:pPr marL="0" marR="0">
                        <a:lnSpc>
                          <a:spcPct val="115000"/>
                        </a:lnSpc>
                        <a:spcAft>
                          <a:spcPts val="1000"/>
                        </a:spcAft>
                        <a:buNone/>
                      </a:pPr>
                      <a:r>
                        <a:rPr lang="en-US" sz="1200">
                          <a:effectLst/>
                        </a:rPr>
                        <a:t>1</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dirty="0">
                          <a:effectLst/>
                        </a:rPr>
                        <a:t>Çelik et al., 2017</a:t>
                      </a: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25th Signal Processing and Communications Applications Conference (SIU)</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Machine Learning Techniques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Efficient gene estimation approach with decent accuracy</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Lack of model generalization and scalability</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extLst>
                  <a:ext uri="{0D108BD9-81ED-4DB2-BD59-A6C34878D82A}">
                    <a16:rowId xmlns:a16="http://schemas.microsoft.com/office/drawing/2014/main" val="3433829935"/>
                  </a:ext>
                </a:extLst>
              </a:tr>
              <a:tr h="563468">
                <a:tc>
                  <a:txBody>
                    <a:bodyPr/>
                    <a:lstStyle/>
                    <a:p>
                      <a:pPr marL="0" marR="0">
                        <a:lnSpc>
                          <a:spcPct val="115000"/>
                        </a:lnSpc>
                        <a:spcAft>
                          <a:spcPts val="1000"/>
                        </a:spcAft>
                        <a:buNone/>
                      </a:pPr>
                      <a:r>
                        <a:rPr lang="en-US" sz="1200">
                          <a:effectLst/>
                        </a:rPr>
                        <a:t>2</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Li et al., 2019</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IEEE Access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Cascaded ML framework for imbalanced data</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Accurate predictions with feature correlation handling</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Complex design and high computational cost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extLst>
                  <a:ext uri="{0D108BD9-81ED-4DB2-BD59-A6C34878D82A}">
                    <a16:rowId xmlns:a16="http://schemas.microsoft.com/office/drawing/2014/main" val="3823211932"/>
                  </a:ext>
                </a:extLst>
              </a:tr>
              <a:tr h="658729">
                <a:tc>
                  <a:txBody>
                    <a:bodyPr/>
                    <a:lstStyle/>
                    <a:p>
                      <a:pPr marL="0" marR="0">
                        <a:lnSpc>
                          <a:spcPct val="115000"/>
                        </a:lnSpc>
                        <a:spcAft>
                          <a:spcPts val="1000"/>
                        </a:spcAft>
                        <a:buNone/>
                      </a:pPr>
                      <a:r>
                        <a:rPr lang="en-US" sz="1200">
                          <a:effectLst/>
                        </a:rPr>
                        <a:t>3</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Ramanathan et al., 2018</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ICACCI – Int’l Conf. on Advances in Computing, Communications and Informatics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Probabilistic ML techniques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Probabilistic modeling improves prediction confidence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Needs real-time implementation and dataset validation</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extLst>
                  <a:ext uri="{0D108BD9-81ED-4DB2-BD59-A6C34878D82A}">
                    <a16:rowId xmlns:a16="http://schemas.microsoft.com/office/drawing/2014/main" val="2302115935"/>
                  </a:ext>
                </a:extLst>
              </a:tr>
              <a:tr h="563468">
                <a:tc>
                  <a:txBody>
                    <a:bodyPr/>
                    <a:lstStyle/>
                    <a:p>
                      <a:pPr marL="0" marR="0">
                        <a:lnSpc>
                          <a:spcPct val="115000"/>
                        </a:lnSpc>
                        <a:spcAft>
                          <a:spcPts val="1000"/>
                        </a:spcAft>
                        <a:buNone/>
                      </a:pPr>
                      <a:r>
                        <a:rPr lang="en-US" sz="1200">
                          <a:effectLst/>
                        </a:rPr>
                        <a:t>4</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Rodrigues et al.</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Neuroimaging Review</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Imaging-based ML analysis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Pictorial review offers medical imaging insights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Lacks automated classification pipeline</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extLst>
                  <a:ext uri="{0D108BD9-81ED-4DB2-BD59-A6C34878D82A}">
                    <a16:rowId xmlns:a16="http://schemas.microsoft.com/office/drawing/2014/main" val="1545576070"/>
                  </a:ext>
                </a:extLst>
              </a:tr>
              <a:tr h="658729">
                <a:tc>
                  <a:txBody>
                    <a:bodyPr/>
                    <a:lstStyle/>
                    <a:p>
                      <a:pPr marL="0" marR="0">
                        <a:lnSpc>
                          <a:spcPct val="115000"/>
                        </a:lnSpc>
                        <a:spcAft>
                          <a:spcPts val="1000"/>
                        </a:spcAft>
                        <a:buNone/>
                      </a:pPr>
                      <a:r>
                        <a:rPr lang="en-US" sz="1200">
                          <a:effectLst/>
                        </a:rPr>
                        <a:t>5</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Gupta et al.</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ML in Intellectual &amp; Developmental Disabilities Research</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Inspired by neurological ML models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Cross-domain applicability and interpretability</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Need for dedicated Down syndrome-specific datasets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extLst>
                  <a:ext uri="{0D108BD9-81ED-4DB2-BD59-A6C34878D82A}">
                    <a16:rowId xmlns:a16="http://schemas.microsoft.com/office/drawing/2014/main" val="3357221854"/>
                  </a:ext>
                </a:extLst>
              </a:tr>
              <a:tr h="529182">
                <a:tc>
                  <a:txBody>
                    <a:bodyPr/>
                    <a:lstStyle/>
                    <a:p>
                      <a:pPr marL="0" marR="0">
                        <a:lnSpc>
                          <a:spcPct val="115000"/>
                        </a:lnSpc>
                        <a:spcAft>
                          <a:spcPts val="1000"/>
                        </a:spcAft>
                        <a:buNone/>
                      </a:pPr>
                      <a:r>
                        <a:rPr lang="en-US" sz="1200">
                          <a:effectLst/>
                        </a:rPr>
                        <a:t>6</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Raza et al.</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Transfer Learning Facial Analysis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Deep learning &amp; facial image analysis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High performance in diagnosis via facial cues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Needs diverse facial image datasets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extLst>
                  <a:ext uri="{0D108BD9-81ED-4DB2-BD59-A6C34878D82A}">
                    <a16:rowId xmlns:a16="http://schemas.microsoft.com/office/drawing/2014/main" val="3615302518"/>
                  </a:ext>
                </a:extLst>
              </a:tr>
              <a:tr h="563468">
                <a:tc>
                  <a:txBody>
                    <a:bodyPr/>
                    <a:lstStyle/>
                    <a:p>
                      <a:pPr marL="0" marR="0">
                        <a:lnSpc>
                          <a:spcPct val="115000"/>
                        </a:lnSpc>
                        <a:spcAft>
                          <a:spcPts val="1000"/>
                        </a:spcAft>
                        <a:buNone/>
                      </a:pPr>
                      <a:r>
                        <a:rPr lang="en-US" sz="1200">
                          <a:effectLst/>
                        </a:rPr>
                        <a:t>7</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Cibrian et al.</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Speech Recognition Limitations Study</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Speech recognition ML techniques</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a:effectLst/>
                        </a:rPr>
                        <a:t>Focused on communication enhancement</a:t>
                      </a:r>
                      <a:endParaRPr lang="en-US" sz="120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tc>
                  <a:txBody>
                    <a:bodyPr/>
                    <a:lstStyle/>
                    <a:p>
                      <a:pPr marL="0" marR="0">
                        <a:lnSpc>
                          <a:spcPct val="115000"/>
                        </a:lnSpc>
                        <a:spcAft>
                          <a:spcPts val="1000"/>
                        </a:spcAft>
                        <a:buNone/>
                      </a:pPr>
                      <a:r>
                        <a:rPr lang="en-US" sz="1200" dirty="0">
                          <a:effectLst/>
                        </a:rPr>
                        <a:t>Performance drops in noisy conditions and real-time usage</a:t>
                      </a:r>
                      <a:endParaRPr lang="en-US"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32034" marR="32034" marT="0" marB="0"/>
                </a:tc>
                <a:extLst>
                  <a:ext uri="{0D108BD9-81ED-4DB2-BD59-A6C34878D82A}">
                    <a16:rowId xmlns:a16="http://schemas.microsoft.com/office/drawing/2014/main" val="440794734"/>
                  </a:ext>
                </a:extLst>
              </a:tr>
            </a:tbl>
          </a:graphicData>
        </a:graphic>
      </p:graphicFrame>
      <p:sp>
        <p:nvSpPr>
          <p:cNvPr id="5" name="Rectangle 1">
            <a:extLst>
              <a:ext uri="{FF2B5EF4-FFF2-40B4-BE49-F238E27FC236}">
                <a16:creationId xmlns:a16="http://schemas.microsoft.com/office/drawing/2014/main" id="{6B5AB1E7-6E0E-1A6F-FA01-A44EE85B708C}"/>
              </a:ext>
            </a:extLst>
          </p:cNvPr>
          <p:cNvSpPr>
            <a:spLocks noChangeArrowheads="1"/>
          </p:cNvSpPr>
          <p:nvPr/>
        </p:nvSpPr>
        <p:spPr bwMode="auto">
          <a:xfrm>
            <a:off x="-15074764" y="-156120"/>
            <a:ext cx="2726676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17365D"/>
                </a:solidFill>
                <a:effectLst/>
                <a:latin typeface="Calibri" panose="020F0502020204030204" pitchFamily="34" charset="0"/>
                <a:ea typeface="MS Gothic" panose="020B0609070205080204" pitchFamily="49" charset="-128"/>
                <a:cs typeface="Times New Roman" panose="02020603050405020304" pitchFamily="18" charset="0"/>
              </a:rPr>
              <a:t>Literature Survey on Down Syndrome Detection using Machine Learning</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642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5CE5A-6A6F-4369-3F30-636F11DA464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Problem Statement</a:t>
            </a:r>
          </a:p>
        </p:txBody>
      </p:sp>
      <p:sp>
        <p:nvSpPr>
          <p:cNvPr id="3" name="Content Placeholder 2">
            <a:extLst>
              <a:ext uri="{FF2B5EF4-FFF2-40B4-BE49-F238E27FC236}">
                <a16:creationId xmlns:a16="http://schemas.microsoft.com/office/drawing/2014/main" id="{50DB7CBB-9644-D3BC-BE42-B3CBDCC001B3}"/>
              </a:ext>
            </a:extLst>
          </p:cNvPr>
          <p:cNvSpPr>
            <a:spLocks noGrp="1"/>
          </p:cNvSpPr>
          <p:nvPr>
            <p:ph idx="1"/>
          </p:nvPr>
        </p:nvSpPr>
        <p:spPr>
          <a:xfrm>
            <a:off x="848299" y="2318197"/>
            <a:ext cx="10247331" cy="4126670"/>
          </a:xfrm>
        </p:spPr>
        <p:txBody>
          <a:bodyPr anchor="ctr">
            <a:normAutofit/>
          </a:bodyPr>
          <a:lstStyle/>
          <a:p>
            <a:pPr marL="0" indent="0">
              <a:buNone/>
            </a:pPr>
            <a:r>
              <a:rPr lang="en-US" sz="2400" dirty="0"/>
              <a:t>Down syndrome (Trisomy 21) is a common genetic disorder caused by an extra copy of chromosome 21, leading to developmental delays and intellectual disabilities. Current diagnostic methods like karyotyping and invasive prenatal testing (e.g., amniocentesis) are either costly, risky, or time-consuming. There is a growing need for a non-invasive, accurate, and efficient approach to detect Down syndrome early during pregnancy. The challenge lies in analyzing high-dimensional genetic data effectively to identify biomarkers associated with Trisomy 21. This project aims to apply advanced machine learning techniques—such as </a:t>
            </a:r>
            <a:r>
              <a:rPr lang="en-US" sz="2400" dirty="0" err="1"/>
              <a:t>XGBoost</a:t>
            </a:r>
            <a:r>
              <a:rPr lang="en-US" sz="2400" dirty="0"/>
              <a:t>, </a:t>
            </a:r>
            <a:r>
              <a:rPr lang="en-US" sz="2400" dirty="0" err="1"/>
              <a:t>LightGBM</a:t>
            </a:r>
            <a:r>
              <a:rPr lang="en-US" sz="2400" dirty="0"/>
              <a:t>, and Random Forest—to gene expression datasets for early and accurate detection of Down syndrome, improving diagnostic accuracy and aiding in timely intervention.</a:t>
            </a:r>
          </a:p>
          <a:p>
            <a:pPr marL="0" indent="0">
              <a:buNone/>
            </a:pPr>
            <a:endParaRPr lang="en-US" sz="2000" dirty="0"/>
          </a:p>
        </p:txBody>
      </p:sp>
    </p:spTree>
    <p:extLst>
      <p:ext uri="{BB962C8B-B14F-4D97-AF65-F5344CB8AC3E}">
        <p14:creationId xmlns:p14="http://schemas.microsoft.com/office/powerpoint/2010/main" val="471512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25999</TotalTime>
  <Words>1943</Words>
  <Application>Microsoft Office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vt:lpstr>
      <vt:lpstr>Times New Roman</vt:lpstr>
      <vt:lpstr>Office Theme</vt:lpstr>
      <vt:lpstr>DOWN SYNDROME DETECTION USING ADVANCED MACHINE LEARNING ALGORITHMS</vt:lpstr>
      <vt:lpstr>ABSRACT</vt:lpstr>
      <vt:lpstr>Introduction</vt:lpstr>
      <vt:lpstr>Existing System</vt:lpstr>
      <vt:lpstr>Proposed System</vt:lpstr>
      <vt:lpstr>Applications</vt:lpstr>
      <vt:lpstr>Hardware and software</vt:lpstr>
      <vt:lpstr>Literature Survey</vt:lpstr>
      <vt:lpstr>Problem Statement</vt:lpstr>
      <vt:lpstr>Objectives</vt:lpstr>
      <vt:lpstr>Modules Description</vt:lpstr>
      <vt:lpstr>XGBoost</vt:lpstr>
      <vt:lpstr>LightGBM</vt:lpstr>
      <vt:lpstr>Random Forest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velagala karthikeya reddy</dc:creator>
  <cp:lastModifiedBy>velagala karthikeya reddy</cp:lastModifiedBy>
  <cp:revision>2</cp:revision>
  <dcterms:created xsi:type="dcterms:W3CDTF">2024-01-17T01:13:42Z</dcterms:created>
  <dcterms:modified xsi:type="dcterms:W3CDTF">2025-04-29T04:29:35Z</dcterms:modified>
</cp:coreProperties>
</file>