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7D52-CB8E-3BF1-34D0-9456ADE1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04029-4F77-D142-3139-08F8910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2DEC-A1AF-34C5-540B-88DC1F91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1BDB-835A-BD18-454B-DD1260D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7681-560D-2497-03BC-A2A7AD3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451-60FD-02C2-C349-DD6A32F5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91A3F-F27A-347D-D4DE-20040F35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112-5A9E-641F-3DB7-F937371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2C41-C4BA-87EE-8C61-250994E4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CE05-7B7A-302F-A581-9EF7FA5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E262-7098-59FC-6F7F-3F8BB5DC3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97A5F-F67E-E1AB-CC8F-87145325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6AC5-5D65-92C5-5D0F-E713D85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8F31-4AD5-DE75-ED84-CF6206E8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7730-3D0A-54E3-8426-D017B854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277-818E-2901-A100-18ED0366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579C-807C-51ED-D3E9-656DF564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096E-81BA-FAB2-3058-9F7CE7D6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886C-0C94-04F5-7327-B544916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A85-8660-39B1-395A-CD159E3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EE78-DFAE-AE68-23C0-7C86837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FD7B-6364-417B-00A2-9E0E0754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1FE-8933-AA1F-5295-AD992B87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FAFA-7ACC-C458-79D4-52BA0EED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1EDF-A61D-20D5-8B7E-929703E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6CA0-8DC0-04EA-9E16-FA38AED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A689-53EF-30D9-7B43-36A460C7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096A7-1CFE-8E63-6B37-B004CC3C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83725-646A-3EB7-FD81-F4AC5E8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DA2C-9855-C325-998E-EA29A357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C8BF-699F-15EF-2760-DF53B7F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09CD-6791-60A9-E24E-464109E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6F38B-93FF-AED6-CE52-7892E27E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FC863-128E-85A3-0FED-593F41F5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C9B17-04E1-6E4A-73BF-9875C450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12FE0-DE81-4D63-1AE7-B17B20CBD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99DE5-6B09-BEBD-24B0-37D7381D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038C0-E76A-B9B1-E19E-29913B63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C416-051C-ADD0-67D8-692CEC2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6B3-81DD-4B5A-1CFC-1B883FB7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2212-068C-E848-797B-256FB92D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85E7-7CAC-B80D-7748-82B5CEC9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B45F8-A8A5-73E3-5F50-3DE1503F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9B3E3-B1A3-C6D9-A7D3-C1D159D4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3627F-3D66-7360-69C6-5C142823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B65A-D7FE-AB32-7E96-8D4336C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49F6-9CEE-6219-9BFF-EF56754E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EA03-87B0-3D65-A999-AC4CDFA5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244E-9246-0126-7D85-238D7106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52DB-C464-C3CA-0256-ED34EDE2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269D-91B0-3177-0A63-AA68580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710E-5642-5562-97EE-D9FA308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834D-6A8B-F5BA-22BF-043C0C2F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85E6B-E19B-30E2-073F-6A534490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DB9F-9A3F-B6DE-F66B-ADD9883F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D20F-D9D6-7C9C-15F6-08F6BE6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F00B-35E3-E88D-C373-8382D2C0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7D95-7161-C903-A73B-C90CFD8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F29D1-6CAB-973C-7C58-BB3C0FAC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BE16-2597-7813-1635-D3C49D65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7A02-E06D-DFFA-D44A-031294D36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D595-E46D-D371-7004-8BFFA278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0861-97A0-3973-E17C-D951AB44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6BBD-345C-6950-E387-AABFA86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Bivariate Analysis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228581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2E9D3-2C1D-ADFE-082E-FEE66B75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4" y="1577878"/>
            <a:ext cx="5226618" cy="3625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C183D-8844-A3B7-405E-17B90773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16" y="1577878"/>
            <a:ext cx="5389916" cy="362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528534" y="5335873"/>
            <a:ext cx="117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Loan amount between 21k &amp; 35k and Active credit lines between 27 &amp; 36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45% of borrowers with Loan amount less than 7k and Interest rates between 21% &amp; 24%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Loan amount category vs other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484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54% of borrowers with Interest rates between 21% &amp; 24% and Revolving credit utilization between 0% &amp; 20%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Interest rates between 21% &amp; 24% and Debt to income ratio between 0% &amp; 6%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Interest rate category vs other quantitative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C3F286-A0BE-941F-09FA-C42F571C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8" y="1451648"/>
            <a:ext cx="5714388" cy="3882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3B286A-23FA-D31B-09CB-3FAFAE76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06" y="1451648"/>
            <a:ext cx="5438522" cy="38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45% of borrowers with Interest rates between 21% &amp; 24% and Installment amount between 274 &amp; 531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40% of borrowers with Interest rates between 21% &amp; 24% and Active credit lines between 2 &amp; 10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Interest rate category vs other quantitative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FEF5E-3F00-4212-BED2-9262F73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" y="1398282"/>
            <a:ext cx="5350528" cy="3842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2C7F2-EEFB-047F-FFC2-FB3CF14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78" y="1398282"/>
            <a:ext cx="5015778" cy="3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Annual income between 58k and 85k and Active credit lines between 36 &amp; 44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47% of borrowers with Annual income between 31k and 85k and Interest rates between 21% &amp; 24%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Annual income category vs other quantitative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8A98B-2187-2A8C-5099-B83847C4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4" y="1386015"/>
            <a:ext cx="5394036" cy="3710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41F97-D21E-BD4B-4CCE-FD32D9E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38" y="1330666"/>
            <a:ext cx="5578762" cy="38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system-ui</vt:lpstr>
      <vt:lpstr>Arial</vt:lpstr>
      <vt:lpstr>Calibri</vt:lpstr>
      <vt:lpstr>Calibri Light</vt:lpstr>
      <vt:lpstr>Office Theme</vt:lpstr>
      <vt:lpstr>Bivariate Analysis using Heatmaps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Gadepalli</dc:creator>
  <cp:lastModifiedBy>Karthik Gadepalli</cp:lastModifiedBy>
  <cp:revision>2</cp:revision>
  <dcterms:created xsi:type="dcterms:W3CDTF">2024-07-24T13:49:13Z</dcterms:created>
  <dcterms:modified xsi:type="dcterms:W3CDTF">2024-07-24T14:32:29Z</dcterms:modified>
</cp:coreProperties>
</file>