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7" r:id="rId11"/>
    <p:sldId id="278" r:id="rId12"/>
    <p:sldId id="276" r:id="rId13"/>
    <p:sldId id="273" r:id="rId14"/>
    <p:sldId id="263" r:id="rId15"/>
    <p:sldId id="265" r:id="rId16"/>
    <p:sldId id="267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09:52.04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94 0 24575,'-2'10'0,"0"-1"0,-1 1 0,0-1 0,-1 0 0,0 0 0,0 0 0,0 0 0,-1-1 0,-10 13 0,0 2 0,13-20 0,-15 23 0,8-21 0,4-17 0,5 7 0,0 0 0,1 1 0,-1-1 0,1 0 0,0 0 0,0 0 0,0 1 0,1-1 0,0 0 0,0 1 0,3-6 0,-4 11 0,-1 0 0,1 0 0,0 0 0,-1 0 0,1 1 0,-1-1 0,1 0 0,-1 0 0,1 1 0,-1-1 0,0 0 0,0 0 0,0 1 0,0 1 0,2 3 0,-2-16 0,0-12 0,0 15 0,-1 16 0,1 29-1365,0-20-5461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05.99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12 162 24575,'-6'25'0,"3"-26"0,1-14 0,8-116 0,2 99-1365,-5 25-5461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36.5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166 198 24575,'6'-5'0,"-1"1"0,0-1 0,0 0 0,0-1 0,0 1 0,-1-1 0,0 0 0,5-9 0,-9 15 0,0 0 0,-1 0 0,1 0 0,0 0 0,0 0 0,0 0 0,0 0 0,0 0 0,0 0 0,0 0 0,-1 0 0,1 0 0,0 0 0,0 0 0,0 0 0,0 0 0,0 0 0,0 0 0,0 0 0,0 0 0,-1 0 0,1 0 0,0 0 0,0 0 0,0 0 0,0 0 0,0 0 0,0 0 0,0-1 0,0 1 0,0 0 0,0 0 0,0 0 0,-1 0 0,1 0 0,0 0 0,0 0 0,0 0 0,0-1 0,0 1 0,0 0 0,0 0 0,0 0 0,0 0 0,0 0 0,0 0 0,0 0 0,0 0 0,0-1 0,0 1 0,0 0 0,0 0 0,0 0 0,0 0 0,0 0 0,1 0 0,-1 0 0,0 0 0,0-1 0,0 1 0,0 0 0,0 0 0,0 0 0,0 0 0,0 0 0,0 0 0,0 0 0,0 0 0,1 0 0,-15 5 0,-14 11 0,-141 99 0,245-182 0,-30 28 0,-45 49 0,-1 4 0,3-14 0,5-10 0,0 0 0,-9 14 0,-3 8 0,6-11 0,8-8 0,11-13 0,-1 0 0,0-2 0,-2 0 0,23-36 0,-99 134 0,-9 12 0,84-109 0,-10 15 0,-1-2 0,0 1 0,0-1 0,-1 0 0,0 0 0,-1 0 0,1-1 0,4-15 0,-9 23 0,0 1 0,1 0 0,-1 0 0,0 0 0,0-1 0,0 1 0,0 0 0,0 0 0,0-1 0,0 1 0,0 0 0,0 0 0,0-1 0,0 1 0,0 0 0,0 0 0,0 0 0,0-1 0,0 1 0,0 0 0,-1 0 0,1-1 0,0 1 0,0 0 0,0 0 0,0 0 0,0-1 0,-1 1 0,1 0 0,0 0 0,0 0 0,0 0 0,0-1 0,-1 1 0,1 0 0,0 0 0,0 0 0,0 0 0,-1 0 0,1 0 0,0 0 0,0 0 0,-1 0 0,1 0 0,0 0 0,0 0 0,-1 0 0,-13 4 0,1 1 0,12-5 0,1 0 0,0 0 0,0 0 0,-1 0 0,1 0 0,0-1 0,0 1 0,0 0 0,-1 0 0,1 0 0,0 0 0,0 0 0,0 0 0,-1-1 0,1 1 0,0 0 0,0 0 0,0 0 0,0 0 0,-1-1 0,1 1 0,0 0 0,0 0 0,0 0 0,0-1 0,0 1 0,0 0 0,0 0 0,0-1 0,0 1 0,0 0 0,0 0 0,0-1 0,0 1 0,0 0 0,0 0 0,0 0 0,0-1 0,0 1 0,0 0 0,0 0 0,0-1 0,0 1 0,0 0 0,0 0 0,0 0 0,1-1 0,-1 1 0,6-14 0,0-1 0,2 1 0,9-14 0,-8 13 0,-9 13 0,-3 6 0,-8 10-341,0 1 0,1 1-1,-9 17 1,16-28-6485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49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 24575,'56'2'0,"-22"-1"0,50-4 0,-40-4 0,-20 4 0,44-3 0,-1 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56.1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56.3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57.6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59.9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2:16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24575,'0'160'-1365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3:1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24575,'3'3'0,"0"0"0,0 0 0,0 1 0,0-1 0,0 1 0,-1-1 0,3 5 0,-5-7 0,9 12 0,-4-5 0,0 0 0,0 0 0,-1 0 0,0 1 0,0 0 0,4 17 0,-3-4 0,-2-7 0,0 1 0,-1-1 0,1 23 0,-4-27 0,-1-1 0,1 1 0,-2-1 0,1 1 0,-2-1 0,-6 16 0,-3 1 0,-17 29 0,18-42-1365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03.75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25 64 24575,'-1'12'0,"1"-6"0,0 0 0,0 0 0,0 0 0,1 0 0,2 9 0,-3-14 0,0-1 0,0 1 0,1 0 0,-1-1 0,0 1 0,1 0 0,-1-1 0,0 1 0,1-1 0,-1 1 0,1 0 0,-1-1 0,1 1 0,-1-1 0,1 0 0,0 1 0,-1-1 0,1 1 0,-1-1 0,1 0 0,1 1 0,-1-1 0,0 0 0,1 0 0,-1 0 0,0 0 0,1 0 0,-1-1 0,0 1 0,1 0 0,-1-1 0,0 1 0,0-1 0,1 1 0,-1-1 0,0 0 0,2-1 0,18-21 0,-20 22 0,0-1 0,0 1 0,0 0 0,0-1 0,0 1 0,0-1 0,-1 1 0,1-1 0,0 1 0,-1-1 0,0 0 0,1 1 0,-1-1 0,0 0 0,0-2 0,0 3 0,-1 0 0,0 1 0,0-1 0,0 1 0,0-1 0,0 1 0,0-1 0,0 1 0,0-1 0,0 1 0,0 0 0,0 0 0,0 0 0,0 0 0,0 0 0,0 0 0,0 0 0,-1 0 0,1 0 0,0 0 0,0 0 0,0 1 0,0-1 0,-1 1 0,-27 9 0,-3 18 0,28-19 0,24-15 0,204-91 0,-236 102 0,3 0 0,0-1 0,0 0 0,0-1 0,-1 0 0,1-1 0,-1 1 0,0-2 0,-11 1 0,8-5 0,15-4 0,21-10 0,-28 20 0,0 1 0,-1-1 0,1 1 0,1 0 0,-1 0 0,1 1 0,-1-1 0,1 1 0,0 0 0,1 0 0,-1 0 0,1 1 0,0-1 0,1 1 0,-1 0 0,-1 7 0,4-13 0,-1 1 0,1-1 0,0 1 0,-1-1 0,1 1 0,0 0 0,0-1 0,0 1 0,0-1 0,0 1 0,-1 0 0,1-1 0,0 1 0,0-1 0,1 1 0,-1 0 0,0-1 0,0 1 0,0 0 0,0-1 0,0 1 0,1-1 0,-1 1 0,0-1 0,0 1 0,1-1 0,0 2 0,11-15 0,1-4 0,0 4 0,0 0 0,1 1 0,29-20 0,-19 11-1365,-21 17-5461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16.660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191 308 24575,'0'46'0,"0"-43"0,0-28 0,-2-4 0,-2 24 0,-3 18 0,25-36 0,1-3 0,-34 56 0,-1-7 0,11-15 0,8-16 0,-3 9 0,0-1 0,0 0 0,0-1 0,1 1 0,-1 0 0,0 0 0,0-1 0,0 1 0,0 0 0,0 0 0,1 0 0,-1 0 0,0-1 0,0 1 0,0 0 0,1 0 0,-1 0 0,0 0 0,0 0 0,1-1 0,-1 1 0,0 0 0,0 0 0,1 0 0,-1 0 0,0 0 0,0 0 0,1 0 0,-1 0 0,0 0 0,0 0 0,1 0 0,-1 0 0,0 0 0,0 0 0,1 0 0,-1 1 0,0-1 0,0 0 0,1 0 0,-1 0 0,0 0 0,0 0 0,0 0 0,1 1 0,-1-1 0,0 0 0,0 0 0,0 0 0,0 1 0,1-1 0,-1 0 0,0 0 0,0 0 0,0 1 0,0-1 0,0 0 0,0 0 0,0 1 0,0-1 0,0 0 0,1 0 0,-1 1 0,0-1 0,0 1 0,17-21 0,28-35 0,-31 36 0,-30 62 0,-25 27 0,138-223 0,-110 174 0,-31 38 0,32-46 0,1 2 0,0-1 0,1 2 0,1-1 0,-11 24 0,32-64 0,0 1 0,2 0 0,20-28 0,1-1 0,-46 67 0,0-1 0,0 0 0,-2-1 0,-17 14 0,42-72 0,2 7 0,15-37 0,-21 53 0,-8 23 0,0 0 0,0 0 0,0 0 0,0 0 0,-1 0 0,1 0 0,0 0 0,0 0 0,0 0 0,0-1 0,0 1 0,0 0 0,0 0 0,-103 183 0,125-228 0,-15 29 0,0 0 0,19-28 0,-45 111 0,-1-28 0,3-3 0,15-30 0,8-13 0,8-18 0,-12 21 0,0 1 0,-1-1 0,2 0 0,-1 1 0,0 0 0,1-1 0,-1 1 0,7-5 0,-9 10 0,0 0 0,0 0 0,0 0 0,0 1 0,0-1 0,0 0 0,-1 0 0,1 0 0,-1 0 0,1 0 0,-2 3 0,-35 74 0,94-195 0,59-106 0,-114 220 0,-4 7 0,-10 22 0,-19 36 0,-112 164 0,192-302 0,-59 94 0,0 0 0,-10 30 0,20-49 0,0 0 0,0 0 0,0 0 0,0 0 0,1 0 0,-1 0 0,0 0 0,0 0 0,0 0 0,0 0 0,0 0 0,0 0 0,0 0 0,0 0 0,0 0 0,0 0 0,0 0 0,1 0 0,-1 0 0,0 0 0,0 0 0,0 0 0,0 0 0,0 0 0,0 0 0,0 0 0,0 0 0,0 0 0,0 0 0,0 0 0,0 0 0,0 0 0,1 0 0,-1 0 0,0 0 0,0 0 0,0 0 0,0 0 0,0 0 0,0 0 0,0 0 0,0 0 0,0 1 0,0-1 0,0 0 0,0 0 0,0 0 0,0 0 0,0 0 0,0 0 0,0 0 0,0 0 0,0 0 0,0 0 0,0 0 0,0 1 0,0-1 0,0 0 0,0 0 0,0 0 0,0 0 0,0 0 0,0 0 0,0 0 0,0 0 0,0 0 0,9-6 0,10-10 0,-15 11 0,16-12 0,-15 19 0,-7 12 0,-13 36 0,-39 90 0,125-304 0,-85 188 0,-28 40 0,14-23 0,17-29 0,13-25 0,13-32 0,-13 40 0,37-96 0,-101 211 0,62-110 0,0-1 0,0 1 0,0 0 0,0 0 0,0 0 0,0 0 0,0 0 0,0 0 0,0 0 0,0 0 0,0 0 0,0 0 0,0 0 0,0 0 0,0 0 0,0 0 0,0-1 0,0 1 0,0 0 0,0 0 0,-1 0 0,1 0 0,0 0 0,0 0 0,0 0 0,0 0 0,0 0 0,0 0 0,0 0 0,0 0 0,0 0 0,0 0 0,0 0 0,0 0 0,-1 0 0,1 0 0,0 0 0,0 0 0,0 0 0,0 0 0,3-16 0,8-22 0,30-56 0,-51 128 0,-17 36 0,-1 3 0,28-71 0,3-5 0,7-14 0,14-23 0,-7 5 0,17-30 0,-29 62 0,-5 11 0,-3 11 0,-7 13 0,-2 0 0,-22 43 0,18-41 0,18-28 0,0-3 0,-1 0 0,1 1 0,-1-1 0,0 0 0,0 0 0,-1 0 0,1 5 0,-13 55 0,9-53 0,4-12 0,-1 2 0,0 0 0,0 0 0,0 1 0,0-1 0,0 0 0,0 0 0,0 0 0,0 0 0,0 0 0,0 0 0,0 0 0,-1 0 0,1 0 0,0 0 0,0 0 0,0 0 0,0 0 0,0 0 0,0 0 0,0 0 0,0 0 0,0 0 0,0 0 0,0 0 0,0 0 0,-1 0 0,1 0 0,0 0 0,0 0 0,0 0 0,0 0 0,0 0 0,0 0 0,0-1 0,0 1 0,0 0 0,0 0 0,0 0 0,0 0 0,0 0 0,0 0 0,0 0 0,0 0 0,-1 0 0,1 0 0,0 0 0,0 0 0,0 0 0,0 0 0,0-1 0,0 1 0,0 0 0,-10 9 0,-3 2 0,20-29 0,22-38 0,-29 57 0,0-1 0,-1 0 0,1 0 0,0 0 0,0 0 0,0 0 0,0 0 0,0 0 0,0 0 0,0 0 0,0 0 0,0 0 0,0 0 0,0 0 0,0 0 0,0 0 0,0 0 0,-1 0 0,1 0 0,0 0 0,0 0 0,0 0 0,0 0 0,0 0 0,0 0 0,0 0 0,0 0 0,0 0 0,0 0 0,0 0 0,0 0 0,0 0 0,-1 0 0,1 0 0,0 0 0,0 0 0,0 0 0,0-1 0,0 1 0,0 0 0,0 0 0,0 0 0,0 0 0,0 0 0,0 0 0,0 0 0,0 0 0,0 0 0,-11 10 0,-12 14 0,-32 49 0,121-214 0,-13 24 0,-80 173 0,14-25 0,-2-1 0,-1-1 0,-22 32 0,64-121 0,-8 29 0,7-10 0,-24 37 0,-2 6 0,-15 20 0,-15 29 0,19-31 0,9-15 0,4-7 0,4-8 0,5-11 0,22-33 0,-32 55 0,0 0 0,-1 0 0,1-1 0,-1 1 0,1 0 0,-1 0 0,1-1 0,-1 1 0,1 0 0,-1-1 0,0 1 0,1 0 0,-1-1 0,0 1 0,0-1 0,1 0 0,-1 1 0,0-1 0,0 1 0,0-1 0,0 0 0,0 0 0,0 0 0,1-1 0,-1 0 0,1 1 0,0-1 0,-1 0 0,1 0 0,0 0 0,0 1 0,0-1 0,0 0 0,0 0 0,0 0 0,0 0 0,0 1 0,0-1 0,0 0 0,0 0 0,0 0 0,12-51 0,-11 48 0,-45 61 0,-29 61 0,97-190 0,-11 43 0,1 0 0,19-29 0,-53 99 0,67-81 0,-53 77 0,-5-9 0,1-1 0,22-46 0,40-78 0,-88 137 0,36-40 0,0 0 0,0 0 0,0 0 0,0 0 0,0 1 0,0-1 0,0 0 0,0 0 0,0 0 0,0 0 0,0 0 0,-1 1 0,1-1 0,0 0 0,0 0 0,0 0 0,0 0 0,0 0 0,0 1 0,0-1 0,0 0 0,0 0 0,-1 0 0,1 0 0,0 0 0,0 0 0,0 0 0,0 0 0,0 1 0,0-1 0,-1 0 0,1 0 0,0 0 0,0 0 0,0 0 0,0 0 0,-1 0 0,1 0 0,0 0 0,0 0 0,0 0 0,0 0 0,-1 0 0,1 0 0,0 0 0,0 0 0,0 0 0,0 0 0,0 0 0,-1-1 0,1 1 0,0 0 0,0 0 0,0 0 0,0 0 0,0 0 0,0 0 0,-1 0 0,1 0 0,0-1 0,0 1 0,0 0 0,0 0 0,0 0 0,0-1 0,0-16 0,8-21 0,20-68 0,-27 106 0,-1 0 0,0 0 0,0 0 0,0-1 0,0 1 0,0 0 0,1 0 0,-1 0 0,0-1 0,0 1 0,0 0 0,0 0 0,0 0 0,0-1 0,0 1 0,0 0 0,0 0 0,0-1 0,0 1 0,0 0 0,0 0 0,0 0 0,0-1 0,0 1 0,0 0 0,0 0 0,0-1 0,0 1 0,0 0 0,0 0 0,0 0 0,0-1 0,-1 1 0,1 0 0,0 0 0,0 0 0,0 0 0,0-1 0,-1 1 0,1 0 0,0 0 0,0 0 0,0 0 0,0 0 0,-1 0 0,1-1 0,0 1 0,0 0 0,-1 0 0,1 0 0,-12 9 0,-12 19 0,-7 17 0,25-36 0,21-30 0,71-102 0,-127 192 0,113-180 0,-188 271 0,193-270 0,23-30 0,-167 231 0,53-73 0,5-9 0,1 2 0,0-1 0,-11 21 0,60-74 0,-25 24 0,9-10 0,-22 27 0,-4 3 0,-12 17 0,1-2 0,3-6 0,1 0 0,1 0 0,-1 1 0,2 1 0,-1-1 0,1 1 0,1 0 0,1 0 0,-6 21 0,-42 168 0,96-257 0,-44 57 0,0-1 0,0 0 0,0 0 0,0 0 0,0 0 0,0 0 0,0 0 0,0 1 0,0-1 0,0 0 0,0 0 0,0 0 0,0 0 0,0 0 0,0 0 0,0 1 0,0-1 0,0 0 0,0 0 0,0 0 0,0 0 0,0 0 0,0 0 0,0 1 0,0-1 0,1 0 0,-1 0 0,0 0 0,0 0 0,0 0 0,0 0 0,0 0 0,0 0 0,0 0 0,0 1 0,1-1 0,-1 0 0,0 0 0,0 0 0,0 0 0,0 0 0,0 0 0,0 0 0,1 0 0,-1 0 0,0 0 0,0 0 0,0 0 0,0 0 0,0 0 0,1 0 0,-1 0 0,0 0 0,0 0 0,0 0 0,0 0 0,0 0 0,0-1 0,0 1 0,1 0 0,-1 0 0,-3 18 0,2-9 0,8-23 0,10-23-1365,-16 33-5461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29.9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213 428 24575,'8'-9'0,"-1"0"0,0-1 0,-1 0 0,0-1 0,9-20 0,-15 31 0,0 0 0,0 0 0,0 0 0,0 0 0,0 0 0,0 0 0,0 0 0,0 0 0,0 0 0,1 0 0,-1 0 0,0-1 0,0 1 0,0 0 0,0 0 0,0 0 0,0 0 0,0 0 0,0 0 0,0 0 0,0 0 0,0 0 0,0 0 0,0-1 0,0 1 0,0 0 0,0 0 0,0 0 0,0 0 0,-1 0 0,1 0 0,0 0 0,0 0 0,0 0 0,0 0 0,0-1 0,0 1 0,0 0 0,0 0 0,0 0 0,0 0 0,0 0 0,0 0 0,0 0 0,0 0 0,-1 0 0,1 0 0,0 0 0,0 0 0,0 0 0,0 0 0,0 0 0,0 0 0,0 0 0,0 0 0,0 0 0,-1 0 0,1 0 0,0 0 0,0 0 0,0 0 0,0 0 0,-10 4 0,-8 8 0,-13 14 0,24-19 0,-1-1 0,1 1 0,-2-1 0,1-1 0,0 1 0,-1-2 0,-10 5 0,20-13 0,0 0 0,1 1 0,-1-1 0,1 0 0,0 0 0,0 1 0,4-6 0,-3 4 0,23-34 0,-23 31 0,-18 26 0,-50 54 0,66-73 0,-1 1 0,1 0 0,-1 0 0,1 0 0,-1 0 0,1 0 0,-1 0 0,0 0 0,1 0 0,-1 0 0,1 0 0,-1 0 0,1 0 0,-1 0 0,1 0 0,-1 1 0,1-1 0,-1 0 0,1 0 0,-1 1 0,1-1 0,-1 0 0,0 0 0,1 1 0,-1-1 0,0 0 0,1 1 0,-1-1 0,0 1 0,1-1 0,-1 0 0,0 1 0,0-1 0,1 1 0,-1-1 0,0 1 0,0-1 0,0 1 0,0-1 0,0 1 0,0-1 0,0 1 0,8 26 0,-9-14 0,0-10 0,1-1 0,0 0 0,-1 1 0,1-1 0,0 1 0,1-1 0,-1 0 0,0 1 0,2 3 0,-2-6 0,1 1 0,-1-1 0,1 1 0,0-1 0,-1 1 0,1-1 0,0 0 0,0 1 0,-1-1 0,1 0 0,0 0 0,0 1 0,0-1 0,-1 0 0,1 0 0,0 0 0,0 0 0,0 0 0,0 0 0,-1 0 0,1 0 0,0 0 0,0-1 0,0 1 0,-1 0 0,1 0 0,0-1 0,0 1 0,-1 0 0,1-1 0,0 1 0,-1-1 0,1 1 0,0-1 0,14-4 0,-12 8 0,-16 17 0,7-12 0,-10 8 0,10-16 0,6-13 0,10-21 0,-7 27 0,-1 1 0,0-1 0,0 1 0,-1-1 0,2-13 0,-3 19 0,0 1 0,0-1 0,0 0 0,0 1 0,0-1 0,0 0 0,0 1 0,-1-1 0,1 0 0,0 1 0,0-1 0,-1 0 0,1 1 0,0-1 0,0 1 0,-1-1 0,1 1 0,-1-1 0,1 1 0,-1-1 0,1 1 0,-1-1 0,1 1 0,-1-1 0,1 1 0,-1 0 0,1-1 0,-2 1 0,-19 1 0,-18 18 0,36-17 0,-4 2 0,0 1 0,1-1 0,0 1 0,-8 9 0,52-37 0,-24 12 0,-4 2 0,1 1 0,0 0 0,13-6 0,-25 14 0,1 0 0,0 0 0,0 0 0,0 1 0,0-1 0,0 0 0,0 0 0,0 0 0,0 1 0,0-1 0,0 0 0,0 0 0,0 0 0,0 0 0,0 1 0,0-1 0,0 0 0,0 0 0,0 0 0,0 1 0,0-1 0,0 0 0,0 0 0,0 0 0,0 0 0,0 1 0,0-1 0,0 0 0,0 0 0,0 0 0,1 0 0,-1 0 0,0 1 0,0-1 0,0 0 0,0 0 0,0 0 0,1 0 0,-1 0 0,0 0 0,0 0 0,0 1 0,0-1 0,1 0 0,-1 0 0,0 0 0,0 0 0,0 0 0,0 0 0,1 0 0,-1 0 0,0 0 0,0 0 0,0 0 0,1 0 0,-1 0 0,0 0 0,0 0 0,0 0 0,0 0 0,1-1 0,-1 1 0,0 0 0,0 0 0,0 0 0,0 0 0,1 0 0,-1 0 0,0-1 0,-7 20 0,4-12 0,9-14 0,10-11 0,-12 16 0,-5 14 0,19-25 0,-10 14 0,-12 13 0,-9 7 0,-4 8 0,16-27 0,3-3 0,10-15 0,14-22 0,-65 111 0,57-93 0,-12 12 0,0 1 0,1 0 0,0 1 0,0 0 0,8-6 0,-14 12 0,-1 0 0,0 0 0,0 1 0,1-1 0,-1 0 0,0 1 0,0-1 0,0 0 0,0 1 0,0-1 0,0 0 0,1 1 0,-1-1 0,0 0 0,0 1 0,0-1 0,0 1 0,0-1 0,0 0 0,0 1 0,-1-1 0,1 0 0,0 1 0,0-1 0,0 0 0,0 1 0,0-1 0,0 0 0,-1 1 0,1-1 0,0 0 0,0 1 0,-1-1 0,1 0 0,0 1 0,-7 17 0,7-18 0,7-17 0,8-11 0,-5 7 0,-23 38 0,-17 40 0,29-66 0,2-9 0,58-152 0,-107 255 0,43-78 0,4-16 0,6-17 0,16-36 0,32-67 0,-89 234 0,-1-20 0,38-101 0,5-13 0,12-22 0,3 0 0,1 1 0,33-51 0,-96 191 0,23-58 0,-81 138 0,109-201 0,13-22 0,23-29 0,-103 180 0,9-13 0,46-82 0,-7 14 0,12-16 0,6-7 0,-9 6 0,0 1 0,0-1 0,0 0 0,0 0 0,0 0 0,0 0 0,0 0 0,0 0 0,0 0 0,0 0 0,0 1 0,0-1 0,0 0 0,0 0 0,0 0 0,1 0 0,-1 0 0,0 0 0,0 0 0,0 0 0,0 0 0,0 0 0,0 1 0,0-1 0,0 0 0,0 0 0,0 0 0,0 0 0,1 0 0,-1 0 0,0 0 0,0 0 0,0 0 0,0 0 0,0 0 0,0 0 0,0 0 0,0 0 0,1 0 0,-1 0 0,0 0 0,0 0 0,0 0 0,0 0 0,0 0 0,0 0 0,0 0 0,1 0 0,-1 0 0,0 0 0,0 0 0,0 0 0,0 0 0,0 0 0,0 0 0,0-1 0,0 1 0,0 0 0,0 0 0,0 0 0,1 0 0,-1 0 0,0 0 0,0 0 0,0 0 0,0 0 0,0-1 0,-5 14 0,-8 13 0,16-31 0,9-14 0,-1 0 0,10-24 0,-77 118 0,31-37 0,-28 35 0,69-105 0,-6 8 0,26-41 0,-15 30 0,-1-1 0,20-57 0,-50 119 0,-2-1 0,-1 0 0,-1 0 0,-2-2 0,-21 27 0,37-50 0,0 0 0,0 0 0,0 0 0,0 0 0,0 0 0,0 0 0,0 0 0,0-1 0,0 1 0,0 0 0,0 0 0,0 0 0,0 0 0,0 0 0,-1 0 0,1 0 0,0 0 0,0 0 0,0 0 0,0 0 0,0 0 0,0 0 0,0 0 0,0 0 0,-1 0 0,1 0 0,0 0 0,0 0 0,0 0 0,0 0 0,0 0 0,0 0 0,0 0 0,0 0 0,0 0 0,-1 0 0,1 0 0,0 0 0,0 0 0,0 0 0,0 0 0,0 0 0,0 1 0,5-21 0,13-26 0,33-70 0,-20 49 0,26-83 0,-66 159 0,0 0 0,1 0 0,-7 11 0,-62 100 0,-56 78 0,172-261 0,69-106 0,-90 149 120,-17 19-147,-1 1 0,0 0 0,0-1 0,0 1 0,1 0 0,-1-1 0,0 1 0,0 0 0,1-1 0,-1 1 0,0 0 0,1 0 0,-1-1 0,0 1 0,1 0 0,-1 0 0,0-1 0,1 1 0,-1 0 0,0 0 0,1 0 0,-1 0 0,1 0 0,-1 0 0,0 0 0,1 0 0,-1 0 0,1 0 0,-1 0 0,1 0 0,-1 0 0,0 0 0,1 0 0,-1 0 0,1 0 0,-1 0 0,0 1 0,1-1 0,-1 0 0,0 0 0,1 0 0,-1 1 0,0-1 0,1 0 0,-1 0 0,0 1 0,0-1 0,1 0 0,-1 1 0,0-1 0,0 0 0,1 1 0,-1-1 0,0 1 0,1 5-6799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36.46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310 12 24575,'-9'1'0,"0"0"0,0 1 0,1 0 0,-1 1 0,-11 4 0,-7 2 0,48-12 0,0 1 0,1 1 0,-1 1 0,27 3 0,-48-3 0,0 0 0,0 0 0,-1 0 0,1 0 0,0 0 0,0 0 0,0 0 0,0 0 0,0 0 0,0 0 0,0 0 0,0 0 0,0 0 0,0 0 0,0 0 0,0 1 0,0-1 0,0 0 0,0 0 0,0 0 0,0 0 0,0 0 0,0 0 0,0 0 0,0 0 0,0 0 0,0 0 0,0 0 0,0 1 0,0-1 0,0 0 0,0 0 0,0 0 0,0 0 0,0 0 0,0 0 0,0 0 0,0 0 0,0 0 0,0 0 0,0 0 0,0 0 0,0 1 0,0-1 0,0 0 0,0 0 0,0 0 0,0 0 0,0 0 0,1 0 0,-16 6 0,-19 3 0,-23 1 0,96-38 0,-22 21 0,-14 6 0,1 0 0,0-1 0,-1 1 0,1-1 0,-1 0 0,0 0 0,1 0 0,3-5 0,-31 5 0,11 3 0,1 1 0,0 0 0,-17 5 0,24-6 0,0 1 0,0 0 0,0 0 0,1 0 0,-1 1 0,1-1 0,-1 1 0,1 0 0,0 1 0,-7 6 0,11-10 0,0 0 0,0 0 0,-1 0 0,1 0 0,0 0 0,0 1 0,0-1 0,0 0 0,-1 0 0,1 0 0,0 0 0,0 0 0,0 1 0,0-1 0,0 0 0,0 0 0,-1 0 0,1 1 0,0-1 0,0 0 0,0 0 0,0 0 0,0 1 0,0-1 0,0 0 0,0 0 0,0 0 0,0 1 0,0-1 0,0 0 0,0 0 0,0 0 0,0 1 0,0-1 0,0 0 0,0 0 0,1 0 0,-1 1 0,0-1 0,0 0 0,0 0 0,0 0 0,0 0 0,0 1 0,0-1 0,1 0 0,-1 0 0,0 0 0,0 0 0,15 0 0,16-8 0,-2-6 0,-22 6 0,-8 7 0,1 1 0,-1-1 0,1 1 0,-1-1 0,1 1 0,-1 0 0,0-1 0,1 1 0,-1 0 0,1 0 0,-1-1 0,0 1 0,1 0 0,-1 0 0,0 0 0,1 0 0,-1 0 0,0 0 0,0 0 0,1 0 0,-2 0 0,-9-1 0,0 1 0,0 1 0,0-1 0,0 2 0,0 0 0,1 0 0,-14 5 0,23-7 0,1 0 0,0 0 0,0 0 0,-1 0 0,1 0 0,0 0 0,0 0 0,0 0 0,-1 0 0,1 0 0,0 0 0,0 0 0,0 0 0,-1 0 0,1 0 0,0 1 0,0-1 0,0 0 0,-1 0 0,1 0 0,0 0 0,0 1 0,0-1 0,0 0 0,0 0 0,-1 0 0,1 1 0,0-1 0,0 0 0,0 0 0,0 0 0,0 1 0,0-1 0,0 0 0,0 0 0,0 1 0,0-1 0,0 0 0,0 0 0,0 0 0,0 1 0,0-1 0,0 0 0,0 0 0,0 1 0,12 5 0,17 1 0,20-7 0,-46 0 0,-1 0 0,0 0 0,0 0 0,1-1 0,-1 1 0,0-1 0,0 1 0,0-1 0,1 0 0,-1 0 0,0 0 0,0 0 0,0-1 0,-1 1 0,1 0 0,0-1 0,0 1 0,-1-1 0,2-2 0,-2 4 0,-1-1 0,0 0 0,0 0 0,0 0 0,0 1 0,0-1 0,0 0 0,0 0 0,0 0 0,0 0 0,-1 1 0,1-1 0,0 0 0,0 0 0,-1 1 0,1-1 0,0 0 0,-1 0 0,1 1 0,-1-1 0,1 0 0,-1 1 0,1-1 0,-1 1 0,0-1 0,1 0 0,-1 1 0,0-1 0,1 1 0,-1 0 0,0-1 0,0 1 0,1 0 0,-1-1 0,0 1 0,0 0 0,0 0 0,-32-10 0,27 9 0,-1 0 0,1 0 0,-1 0 0,1 1 0,0 0 0,-1 1 0,1-1 0,-1 1 0,1 1 0,0-1 0,0 1 0,0 0 0,0 0 0,0 1 0,0-1 0,0 2 0,1-1 0,-1 0 0,1 1 0,0 0 0,0 0 0,1 1 0,-1-1 0,1 1 0,0 0 0,0 0 0,1 1 0,-1-1 0,-4 10 0,8-15 0,1 0 0,-1 0 0,0 0 0,0 0 0,0 0 0,0 0 0,0 0 0,0 0 0,0 0 0,0 0 0,0 0 0,1 0 0,-1 0 0,0 0 0,0 0 0,0 0 0,0 0 0,0 1 0,0-1 0,0 0 0,0 0 0,0 0 0,1 0 0,-1 0 0,0 0 0,0 0 0,0 0 0,0 0 0,0 0 0,0 0 0,0 0 0,0 0 0,0 0 0,0 1 0,0-1 0,0 0 0,0 0 0,0 0 0,0 0 0,0 0 0,0 0 0,0 0 0,0 0 0,0 0 0,0 1 0,0-1 0,0 0 0,0 0 0,0 0 0,0 0 0,0 0 0,0 0 0,0 0 0,0 0 0,0 0 0,0 1 0,0-1 0,0 0 0,0 0 0,0 0 0,0 0 0,0 0 0,0 0 0,0 0 0,0 0 0,-1 0 0,1 0 0,0 0 0,11-6 0,9-11 0,-19 16 0,18-25 0,-18 25 0,0 0 0,0 1 0,-1-1 0,1 0 0,0 0 0,-1 0 0,1 0 0,-1 0 0,1-1 0,-1 1 0,0 0 0,1 0 0,-1 0 0,0 0 0,0 0 0,0-1 0,0 1 0,0 0 0,0 0 0,0 0 0,0 0 0,-1-2 0,1 3 0,-1-1 0,0 1 0,1 0 0,-1 0 0,0 0 0,1 0 0,-1 0 0,0 0 0,1 0 0,-1 0 0,0 0 0,0 0 0,1 0 0,-1 1 0,0-1 0,1 0 0,-1 0 0,1 1 0,-1-1 0,0 0 0,1 1 0,-1-1 0,1 1 0,-1-1 0,1 1 0,-1-1 0,1 1 0,-1 0 0,-18 18 0,17-17 0,-6 6 0,4-5 0,1 0 0,0 0 0,0 0 0,0 0 0,0 1 0,1-1 0,-1 1 0,1 0 0,0-1 0,0 1 0,0 0 0,-2 8 0,4-12 0,0 1 0,0-1 0,0 0 0,0 1 0,0-1 0,0 0 0,0 1 0,0-1 0,0 0 0,1 1 0,-1-1 0,0 0 0,0 0 0,0 1 0,0-1 0,1 0 0,-1 1 0,0-1 0,0 0 0,1 0 0,-1 0 0,0 1 0,0-1 0,1 0 0,-1 0 0,0 0 0,0 0 0,1 1 0,-1-1 0,0 0 0,1 0 0,-1 0 0,0 0 0,1 0 0,0 0 0,15-3 0,11-12 0,-21 11 0,0 0 0,-1 0 0,0-1 0,0 0 0,0 0 0,-1 0 0,8-11 0,-11 16 0,-1-1 0,0 1 0,0 0 0,0 0 0,0-1 0,0 1 0,0 0 0,0-1 0,0 1 0,0 0 0,0-1 0,0 1 0,0 0 0,0-1 0,0 1 0,0 0 0,0 0 0,0-1 0,0 1 0,0 0 0,0-1 0,0 1 0,0 0 0,-1 0 0,1-1 0,0 1 0,0 0 0,0 0 0,0-1 0,-1 1 0,1 0 0,0 0 0,0-1 0,-1 1 0,1 0 0,-15-4 0,-16 5 0,22 0-170,-1 1-1,0 0 0,1 0 1,-1 1-1,1 1 0,0-1 1,-11 7-1,13-5-6655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39.9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28 38 24575,'21'1'0,"-12"0"0,-1-1 0,0 0 0,17-3 0,-25 3 0,0 0 0,0 0 0,0 0 0,1 0 0,-1 0 0,0 0 0,0 0 0,0 0 0,0 0 0,0 0 0,0 0 0,1 0 0,-1 0 0,0 0 0,0 0 0,0-1 0,0 1 0,0 0 0,0 0 0,0 0 0,1 0 0,-1 0 0,0 0 0,0 0 0,0-1 0,0 1 0,0 0 0,0 0 0,0 0 0,0 0 0,0 0 0,0 0 0,0-1 0,0 1 0,0 0 0,0 0 0,0 0 0,0 0 0,0-1 0,0 1 0,0 0 0,0 0 0,0 0 0,0 0 0,0 0 0,0 0 0,0-1 0,0 1 0,0 0 0,-1 0 0,-7-9 0,-12-6 0,19 14 3,0 1 1,-1-1-1,1 0 0,0 0 0,-1 1 0,1-1 0,-1 0 0,1 1 1,-1 0-1,1-1 0,-1 1 0,0 0 0,1 0 0,-1 0 1,1 0-1,-1 0 0,1 0 0,-1 0 0,0 0 0,1 1 0,-1-1 1,1 1-1,-1-1 0,1 1 0,0 0 0,-1-1 0,1 1 0,-1 0 1,1 0-1,0 0 0,0 0 0,0 0 0,-1 0 0,1 0 1,0 1-1,0-1 0,-1 2 0,-1 2-152,1 0 1,0 0-1,-1 0 1,1 1-1,1-1 1,-1 1-1,1-1 1,0 1-1,0 8 1,1-7-6678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42.96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68 76 24575,'-1'3'0,"0"0"0,0 0 0,0 0 0,-1 0 0,1 0 0,-1 0 0,0 0 0,0 0 0,-2 3 0,-9 15 0,8-11 0,3-11 0,1-21 0,-1-11 0,2 33 0,-1 0 0,1 0 0,-1 1 0,0-1 0,1 0 0,-1 1 0,1-1 0,-1 0 0,1 1 0,0-1 0,-1 1 0,1-1 0,-1 1 0,1-1 0,0 1 0,-1-1 0,1 1 0,0-1 0,-1 1 0,1-1 0,0 1 0,0 0 0,0-1 0,0 1 0,-1 0 0,1-1 0,0 2 0,-2 4 0,3-18 0,17-79 0,-45 137-1365,19-34-5461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0:50.38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186 106 24575,'4'0'0,"0"0"0,0 1 0,0-1 0,0 1 0,-1 0 0,1 0 0,0 1 0,0-1 0,-1 1 0,1 0 0,-1 0 0,1 0 0,-1 0 0,0 0 0,0 1 0,0 0 0,4 4 0,-10-6 0,0-1 0,0 1 0,-1-1 0,1 0 0,0 0 0,0 0 0,-1 0 0,-4-1 0,5 1 0,2 0 0,-1 0 0,0 0 0,0 0 0,0 0 0,1 0 0,-1 1 0,0-1 0,0 1 0,1-1 0,-1 1 0,0 0 0,1 0 0,-1 0 0,1 0 0,-1 0 0,1 0 0,0 0 0,-1 0 0,1 0 0,0 1 0,0-1 0,0 0 0,-2 3 0,1-2 0,1 1 0,-1-1 0,-1 0 0,1 0 0,0 0 0,0 0 0,-1 0 0,-4 2 0,7-4 0,-1 0 0,1 0 0,-1 0 0,1 0 0,-1 0 0,1 0 0,-1 0 0,1 0 0,0 0 0,-1 0 0,1 0 0,-1 0 0,1 0 0,0-1 0,-1 1 0,1 0 0,-1 0 0,1 0 0,0-1 0,-1 1 0,1 0 0,0-1 0,-1 1 0,1 0 0,0 0 0,-1-1 0,1 1 0,0-1 0,0 1 0,0 0 0,-1-1 0,1 1 0,0 0 0,0-1 0,0 1 0,0-1 0,0 1 0,0-1 0,0 1 0,-1 0 0,1-1 0,1 0 0,-6-7 0,-5 21 0,-14 33 0,39-107 0,13-17 0,-66 129 0,33-43 0,-10 14 0,14-22 0,8-15 0,-6 13 0,19-34 0,-16 32 0,-10 25 0,4-16 0,4-8 0,8-15 0,11-30 0,-45 74 0,22-26 0,2-10 0,-4-20 0,4 29 0,0 0 0,-1 1 0,1-1 0,0 1 0,0-1 0,0 0 0,0 1 0,-1-1 0,1 1 0,0-1 0,0 1 0,-1-1 0,1 1 0,-1-1 0,1 1 0,0-1 0,-1 1 0,1-1 0,-1 1 0,1 0 0,-1-1 0,1 1 0,-1 0 0,1-1 0,-1 1 0,1 0 0,-1 0 0,0 0 0,1-1 0,-1 1 0,1 0 0,-1 0 0,0 0 0,1 0 0,-1 0 0,1 0 0,-1 0 0,0 0 0,0 1 0,-5 1 0,0 1 0,0 0 0,1 0 0,-1 0 0,1 1 0,-10 8 0,12-9 0,0-1 0,1 1 0,-1-1 0,1 1 0,0 0 0,-1 0 0,1 0 0,1 0 0,-1 1 0,0-1 0,1 0 0,-1 1 0,0 6 0,2-10 0,0 0 0,-1 0 0,1 0 0,0 0 0,0 1 0,0-1 0,0 0 0,0 0 0,0 0 0,0 1 0,1-1 0,-1 0 0,0 0 0,0 0 0,0 0 0,0 1 0,0-1 0,0 0 0,0 0 0,0 0 0,0 0 0,0 1 0,1-1 0,-1 0 0,0 0 0,0 0 0,0 0 0,0 0 0,0 0 0,1 1 0,-1-1 0,0 0 0,0 0 0,0 0 0,0 0 0,1 0 0,-1 0 0,0 0 0,0 0 0,0 0 0,0 0 0,1 0 0,-1 0 0,0 0 0,12-4 0,10-10 0,-17 11 0,0-1 0,-1 0 0,0 0 0,1 0 0,-2-1 0,1 0 0,0 0 0,-1 0 0,0 0 0,0 0 0,0 0 0,-1-1 0,0 0 0,0 1 0,2-12 0,-4 16 0,0 1 0,0-1 0,0 1 0,0-1 0,0 1 0,0-1 0,0 1 0,0-1 0,0 1 0,0 0 0,0-1 0,-1 1 0,1-1 0,0 1 0,0-1 0,0 1 0,-1 0 0,1-1 0,0 1 0,-1 0 0,1-1 0,0 1 0,-1 0 0,1-1 0,0 1 0,-1 0 0,1 0 0,0-1 0,-1 1 0,1 0 0,-1 0 0,1 0 0,-1-1 0,-18 5 0,-14 15 0,20-8 0,1 0 0,-15 18 0,32-37 0,0 0 0,0 0 0,-1-1 0,4-11 0,-8 20 2,0 0 0,0 0 0,0 0 0,0 0 0,0 0-1,0 0 1,0 1 0,0-1 0,-1 0 0,1 0 0,0 0 0,0 0 0,0 0-1,0 0 1,0 0 0,0 0 0,0 0 0,0 0 0,0 0 0,-1 0 0,1 0-1,0 0 1,0 0 0,0 0 0,0 0 0,0 0 0,0 0 0,0 0 0,0 0-1,0 0 1,-1 0 0,1 0 0,0 0 0,0 0 0,0 0 0,0 0 0,0-1-1,0 1 1,0 0 0,0 0 0,0 0 0,0 0 0,0 0 0,-1 0 0,1 0-1,0 0 1,0 0 0,0 0 0,0 0 0,0-1 0,-7 9-1463,3-2-5365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4:11:04.78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38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8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46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3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4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8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4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4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6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thikgangiredla/AI-Powered-Content-Creation-and-Recommendation-Platform" TargetMode="External"/><Relationship Id="rId2" Type="http://schemas.openxmlformats.org/officeDocument/2006/relationships/hyperlink" Target="mailto:gangiredlakarthik14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karthik-gangiredla-2732312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customXml" Target="../ink/ink18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customXml" Target="../ink/ink17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8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7" y="1724912"/>
            <a:ext cx="6347713" cy="1320800"/>
          </a:xfrm>
        </p:spPr>
        <p:txBody>
          <a:bodyPr>
            <a:normAutofit/>
          </a:bodyPr>
          <a:lstStyle/>
          <a:p>
            <a:r>
              <a:rPr dirty="0"/>
              <a:t>AI-Powered Content Creation and Recommendation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77" y="3595107"/>
            <a:ext cx="6347714" cy="3880773"/>
          </a:xfrm>
        </p:spPr>
        <p:txBody>
          <a:bodyPr/>
          <a:lstStyle/>
          <a:p>
            <a:r>
              <a:rPr dirty="0"/>
              <a:t>Presented by: </a:t>
            </a:r>
            <a:r>
              <a:rPr lang="en-IN" dirty="0" err="1"/>
              <a:t>Gangiredla</a:t>
            </a:r>
            <a:r>
              <a:rPr lang="en-IN" dirty="0"/>
              <a:t> </a:t>
            </a:r>
            <a:r>
              <a:rPr dirty="0"/>
              <a:t>Karthik</a:t>
            </a:r>
          </a:p>
          <a:p>
            <a:r>
              <a:rPr lang="en-IN" dirty="0"/>
              <a:t>Guided by :  Nikhil Sharma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B6FD-285C-02C7-8738-7F6169AE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00382-FF6F-E294-4867-B6E65904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835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5DE6C-33A2-C8F0-91FA-55275F4A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Articles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2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5DF7-DAC8-1EF3-8858-9501EE535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F9D2E-E5F7-461B-4D26-689A2EF2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208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F1584-BE86-6C04-AE7C-9A48800A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Articles Recommender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9991-0CCE-D16E-55D0-64B300EE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66F0-81DD-7830-7983-70C1CCEE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28" t="4658" r="24558" b="1652"/>
          <a:stretch/>
        </p:blipFill>
        <p:spPr>
          <a:xfrm>
            <a:off x="690113" y="1242204"/>
            <a:ext cx="5662048" cy="5434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587BA-D09A-42D7-4F86-468035D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Articles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59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04E62-E871-0AC3-A7DA-8CC1EABE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" b="6666"/>
          <a:stretch/>
        </p:blipFill>
        <p:spPr>
          <a:xfrm>
            <a:off x="497992" y="1285336"/>
            <a:ext cx="8646008" cy="4692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E89DA-1C7C-2374-4A36-9BB873F3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r>
              <a:rPr lang="en-US" dirty="0"/>
              <a:t> Docs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14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Recommendation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92572"/>
            <a:ext cx="6347714" cy="4572000"/>
          </a:xfrm>
        </p:spPr>
        <p:txBody>
          <a:bodyPr>
            <a:normAutofit/>
          </a:bodyPr>
          <a:lstStyle/>
          <a:p>
            <a:r>
              <a:rPr sz="1600" b="1" dirty="0"/>
              <a:t>Vector Embeddings: </a:t>
            </a:r>
            <a:r>
              <a:rPr lang="en-US" sz="1600" dirty="0"/>
              <a:t>Converts articles into dense vector representations, capturing their semantic meaning for effective comparison.</a:t>
            </a:r>
          </a:p>
          <a:p>
            <a:r>
              <a:rPr sz="1600" b="1" dirty="0"/>
              <a:t>Top-K </a:t>
            </a:r>
            <a:r>
              <a:rPr sz="1600" b="1" dirty="0" err="1"/>
              <a:t>Retrieval:</a:t>
            </a:r>
            <a:r>
              <a:rPr lang="en-US" sz="1600" dirty="0" err="1"/>
              <a:t>Quickly</a:t>
            </a:r>
            <a:r>
              <a:rPr lang="en-US" sz="1600" dirty="0"/>
              <a:t> retrieves the most similar articles by performing similarity search over stored vectors in </a:t>
            </a:r>
            <a:r>
              <a:rPr lang="en-US" sz="1600" dirty="0" err="1"/>
              <a:t>ChromaDB</a:t>
            </a:r>
            <a:r>
              <a:rPr lang="en-US" sz="1600" dirty="0"/>
              <a:t>.</a:t>
            </a:r>
            <a:endParaRPr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r>
              <a:rPr lang="en-US" sz="1600" b="1" dirty="0">
                <a:latin typeface="+mj-lt"/>
              </a:rPr>
              <a:t>Gemini: </a:t>
            </a:r>
            <a:r>
              <a:rPr lang="en-US" sz="1600" dirty="0"/>
              <a:t>Delivers contextually rich and factually accurate content, ensuring relevance to the user's input.</a:t>
            </a:r>
          </a:p>
          <a:p>
            <a:r>
              <a:rPr lang="en-US" sz="1600" b="1" dirty="0">
                <a:latin typeface="+mj-lt"/>
              </a:rPr>
              <a:t>Personality Templates: </a:t>
            </a:r>
            <a:r>
              <a:rPr lang="en-US" sz="1600" dirty="0"/>
              <a:t>Enables creation of varied and creative articles by simulating different writing styles </a:t>
            </a:r>
          </a:p>
          <a:p>
            <a:r>
              <a:rPr lang="en-US" sz="1600" b="1" dirty="0">
                <a:latin typeface="+mj-lt"/>
              </a:rPr>
              <a:t>Semantic Similarity: </a:t>
            </a:r>
            <a:r>
              <a:rPr lang="en-US" sz="1600" dirty="0"/>
              <a:t>Uses embedding-based matching to recommend highly relevant articles, increasing user interest and platform engagement.</a:t>
            </a:r>
            <a:endParaRPr lang="en-US" sz="16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99160-1D26-8C28-1D4B-13C8EA3C67A5}"/>
              </a:ext>
            </a:extLst>
          </p:cNvPr>
          <p:cNvSpPr txBox="1"/>
          <p:nvPr/>
        </p:nvSpPr>
        <p:spPr>
          <a:xfrm>
            <a:off x="692133" y="2782669"/>
            <a:ext cx="626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+mj-lt"/>
              </a:rPr>
              <a:t>Analysis &amp; Insights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74583"/>
          </a:xfrm>
        </p:spPr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4183"/>
            <a:ext cx="6347714" cy="4555223"/>
          </a:xfrm>
        </p:spPr>
        <p:txBody>
          <a:bodyPr>
            <a:normAutofit/>
          </a:bodyPr>
          <a:lstStyle/>
          <a:p>
            <a:r>
              <a:rPr sz="1600" b="1" dirty="0"/>
              <a:t>API Rate Limits &amp; Latency: </a:t>
            </a:r>
            <a:r>
              <a:rPr lang="en-US" sz="1600" dirty="0"/>
              <a:t>Challenges in handling external API calls efficiently, especially under high load or network delays.</a:t>
            </a:r>
          </a:p>
          <a:p>
            <a:r>
              <a:rPr sz="1600" b="1" dirty="0"/>
              <a:t>Semantic Consistency: </a:t>
            </a:r>
            <a:r>
              <a:rPr lang="en-US" sz="1600" dirty="0"/>
              <a:t>Ensures the generated articles remain meaningful, contextually accurate, and logically connected throughout</a:t>
            </a:r>
          </a:p>
          <a:p>
            <a:r>
              <a:rPr sz="1600" b="1" dirty="0"/>
              <a:t>Performance Tuning: </a:t>
            </a:r>
            <a:r>
              <a:rPr lang="en-US" sz="1600" dirty="0"/>
              <a:t>Optimization of MySQL and </a:t>
            </a:r>
            <a:r>
              <a:rPr lang="en-US" sz="1600" dirty="0" err="1"/>
              <a:t>ChromaDB</a:t>
            </a:r>
            <a:r>
              <a:rPr lang="en-US" sz="1600" dirty="0"/>
              <a:t> queries for faster data retrieval and embedding searches, even at scale.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Functionality: </a:t>
            </a:r>
            <a:r>
              <a:rPr lang="en-US" sz="1600" dirty="0"/>
              <a:t>Seamless LLM-based content creation integrated with dynamic, context-aware article recommendations.</a:t>
            </a:r>
          </a:p>
          <a:p>
            <a:r>
              <a:rPr lang="en-IN" sz="1600" b="1" dirty="0"/>
              <a:t>User Engagement: </a:t>
            </a:r>
            <a:r>
              <a:rPr lang="en-US" sz="1600" dirty="0"/>
              <a:t>Boosted by offering personalized, semantically similar content suggestions based on users reading patterns.</a:t>
            </a:r>
          </a:p>
          <a:p>
            <a:r>
              <a:rPr lang="it-IT" sz="1600" b="1" dirty="0"/>
              <a:t>Model Quality: </a:t>
            </a:r>
            <a:r>
              <a:rPr lang="en-US" sz="1600" dirty="0"/>
              <a:t>Leverages Gemini for factual, detailed writing and creative, imaginative content generation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62DE-FA62-2BC5-AB7C-E17B4D00F815}"/>
              </a:ext>
            </a:extLst>
          </p:cNvPr>
          <p:cNvSpPr txBox="1"/>
          <p:nvPr/>
        </p:nvSpPr>
        <p:spPr>
          <a:xfrm>
            <a:off x="609599" y="3338629"/>
            <a:ext cx="6265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+mj-lt"/>
              </a:rPr>
              <a:t>Conclusions &amp; Findings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r>
              <a:rPr sz="1600" b="1" dirty="0"/>
              <a:t>User Analytics Dashboard: </a:t>
            </a:r>
            <a:r>
              <a:rPr lang="en-US" sz="1600" dirty="0"/>
              <a:t>Monitor behavior, preferences, and optimize content strategy</a:t>
            </a:r>
          </a:p>
          <a:p>
            <a:r>
              <a:rPr sz="1600" b="1" dirty="0"/>
              <a:t>Fine-Tuning Models per User</a:t>
            </a:r>
            <a:r>
              <a:rPr lang="en-IN" sz="1600" b="1" dirty="0"/>
              <a:t>:</a:t>
            </a:r>
            <a:r>
              <a:rPr lang="en-US" sz="1600" b="1" dirty="0"/>
              <a:t> </a:t>
            </a:r>
            <a:r>
              <a:rPr lang="en-US" sz="1600" dirty="0"/>
              <a:t>Personalize LLM outputs based on individual user needs.</a:t>
            </a:r>
            <a:endParaRPr sz="1600" dirty="0"/>
          </a:p>
          <a:p>
            <a:r>
              <a:rPr lang="en-US" sz="1600" b="1" dirty="0"/>
              <a:t>Enhanced Version Control: </a:t>
            </a:r>
            <a:r>
              <a:rPr lang="en-US" sz="1600" dirty="0"/>
              <a:t>Maintain full history of article revisions with easy rollback.</a:t>
            </a:r>
          </a:p>
          <a:p>
            <a:r>
              <a:rPr lang="en-US" sz="1600" b="1" dirty="0"/>
              <a:t>Automatic Optimization: </a:t>
            </a:r>
            <a:r>
              <a:rPr lang="en-US" sz="1600" dirty="0"/>
              <a:t>Improve content suggestions dynamically using engagement metrics.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76" y="1270000"/>
            <a:ext cx="6347713" cy="89059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Contact Information:</a:t>
            </a:r>
          </a:p>
          <a:p>
            <a:r>
              <a:rPr dirty="0"/>
              <a:t>Email: </a:t>
            </a:r>
            <a:r>
              <a:rPr lang="en-IN" dirty="0">
                <a:hlinkClick r:id="rId2" tooltip="1"/>
              </a:rPr>
              <a:t>gangiredlakarthik14@gmail.com</a:t>
            </a:r>
            <a:endParaRPr dirty="0"/>
          </a:p>
          <a:p>
            <a:r>
              <a:rPr dirty="0"/>
              <a:t>GitHub: </a:t>
            </a:r>
            <a:r>
              <a:rPr lang="en-IN" dirty="0">
                <a:hlinkClick r:id="rId3"/>
              </a:rPr>
              <a:t>https://github.com/karthikgangiredla/AI-Powered-Content-Creation-and-Recommendation-Platform</a:t>
            </a:r>
            <a:endParaRPr dirty="0"/>
          </a:p>
          <a:p>
            <a:r>
              <a:rPr dirty="0"/>
              <a:t>LinkedIn: </a:t>
            </a:r>
            <a:r>
              <a:rPr lang="en-IN" dirty="0">
                <a:hlinkClick r:id="rId4"/>
              </a:rPr>
              <a:t>https://www.linkedin.com/in/karthik-gangiredla-273231241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22" y="1615305"/>
            <a:ext cx="6347714" cy="3880773"/>
          </a:xfrm>
        </p:spPr>
        <p:txBody>
          <a:bodyPr>
            <a:normAutofit lnSpcReduction="10000"/>
          </a:bodyPr>
          <a:lstStyle/>
          <a:p>
            <a:r>
              <a:rPr dirty="0"/>
              <a:t>Introduction</a:t>
            </a:r>
          </a:p>
          <a:p>
            <a:r>
              <a:rPr dirty="0"/>
              <a:t>Platform Architecture</a:t>
            </a:r>
          </a:p>
          <a:p>
            <a:r>
              <a:rPr dirty="0"/>
              <a:t>Methodology</a:t>
            </a:r>
          </a:p>
          <a:p>
            <a:r>
              <a:rPr dirty="0"/>
              <a:t>Database Schema</a:t>
            </a:r>
          </a:p>
          <a:p>
            <a:r>
              <a:rPr dirty="0" err="1"/>
              <a:t>Streamlit</a:t>
            </a:r>
            <a:r>
              <a:rPr dirty="0"/>
              <a:t> UI &amp; Pages</a:t>
            </a:r>
          </a:p>
          <a:p>
            <a:r>
              <a:rPr dirty="0"/>
              <a:t>Recommendation Engine</a:t>
            </a:r>
          </a:p>
          <a:p>
            <a:r>
              <a:rPr dirty="0"/>
              <a:t>Analysis &amp; Insights</a:t>
            </a:r>
          </a:p>
          <a:p>
            <a:r>
              <a:rPr dirty="0"/>
              <a:t>Challenges Faced</a:t>
            </a:r>
          </a:p>
          <a:p>
            <a:r>
              <a:rPr dirty="0"/>
              <a:t>Conclusions &amp; Findings</a:t>
            </a:r>
          </a:p>
          <a:p>
            <a:r>
              <a:rPr dirty="0"/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08264"/>
            <a:ext cx="6347713" cy="132080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4728"/>
            <a:ext cx="6347714" cy="3880773"/>
          </a:xfrm>
        </p:spPr>
        <p:txBody>
          <a:bodyPr/>
          <a:lstStyle/>
          <a:p>
            <a:r>
              <a:rPr b="1" dirty="0"/>
              <a:t>Goal: </a:t>
            </a:r>
            <a:r>
              <a:rPr dirty="0"/>
              <a:t>Build an AI-driven platform for content creation </a:t>
            </a:r>
            <a:r>
              <a:rPr lang="en-IN" dirty="0"/>
              <a:t>&amp;</a:t>
            </a:r>
            <a:r>
              <a:rPr dirty="0"/>
              <a:t> recommendation.</a:t>
            </a:r>
          </a:p>
          <a:p>
            <a:r>
              <a:rPr b="1" dirty="0"/>
              <a:t>Core Focus:</a:t>
            </a:r>
          </a:p>
          <a:p>
            <a:pPr lvl="1"/>
            <a:r>
              <a:rPr dirty="0"/>
              <a:t>High-quality article generation with LLMs.</a:t>
            </a:r>
          </a:p>
          <a:p>
            <a:pPr lvl="1"/>
            <a:r>
              <a:rPr dirty="0"/>
              <a:t>Personalized recommendations via vector embeddings.</a:t>
            </a:r>
          </a:p>
          <a:p>
            <a:r>
              <a:rPr b="1" dirty="0"/>
              <a:t>Technologies Used:</a:t>
            </a:r>
          </a:p>
          <a:p>
            <a:pPr lvl="1"/>
            <a:r>
              <a:rPr dirty="0" err="1"/>
              <a:t>LangChain</a:t>
            </a:r>
            <a:r>
              <a:rPr dirty="0"/>
              <a:t>, Gemini, F</a:t>
            </a:r>
            <a:r>
              <a:rPr lang="en-IN" dirty="0" err="1"/>
              <a:t>astAPI</a:t>
            </a:r>
            <a:r>
              <a:rPr dirty="0"/>
              <a:t> etc.</a:t>
            </a:r>
          </a:p>
          <a:p>
            <a:pPr lvl="1"/>
            <a:r>
              <a:rPr dirty="0"/>
              <a:t>MySQL for relational storage and </a:t>
            </a:r>
            <a:r>
              <a:rPr dirty="0" err="1"/>
              <a:t>ChromaDB</a:t>
            </a:r>
            <a:r>
              <a:rPr dirty="0"/>
              <a:t> for vector-based retrieval.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506" y="1699195"/>
            <a:ext cx="4798502" cy="4483491"/>
          </a:xfrm>
        </p:spPr>
        <p:txBody>
          <a:bodyPr/>
          <a:lstStyle/>
          <a:p>
            <a:r>
              <a:rPr b="1" dirty="0"/>
              <a:t>Frontend: </a:t>
            </a:r>
            <a:r>
              <a:rPr dirty="0" err="1"/>
              <a:t>Streamlit</a:t>
            </a:r>
            <a:r>
              <a:rPr dirty="0"/>
              <a:t> (2 pages: Content Generation &amp; Similar Articles).</a:t>
            </a:r>
          </a:p>
          <a:p>
            <a:r>
              <a:rPr b="1" dirty="0"/>
              <a:t>Backend: </a:t>
            </a:r>
            <a:r>
              <a:rPr dirty="0" err="1"/>
              <a:t>FastAPI</a:t>
            </a:r>
            <a:r>
              <a:rPr dirty="0"/>
              <a:t>.</a:t>
            </a:r>
          </a:p>
          <a:p>
            <a:r>
              <a:rPr b="1" dirty="0"/>
              <a:t>Database: </a:t>
            </a:r>
            <a:r>
              <a:rPr dirty="0"/>
              <a:t>MySQL + </a:t>
            </a:r>
            <a:r>
              <a:rPr dirty="0" err="1"/>
              <a:t>ChromaDB</a:t>
            </a:r>
            <a:r>
              <a:rPr dirty="0"/>
              <a:t>.</a:t>
            </a:r>
          </a:p>
          <a:p>
            <a:r>
              <a:rPr b="1" dirty="0"/>
              <a:t>Models: </a:t>
            </a:r>
            <a:r>
              <a:rPr dirty="0"/>
              <a:t>Gemini (content generation)</a:t>
            </a:r>
            <a:endParaRPr lang="en-US" dirty="0"/>
          </a:p>
          <a:p>
            <a:r>
              <a:rPr sz="1700" b="1" dirty="0"/>
              <a:t>Embedding </a:t>
            </a:r>
            <a:r>
              <a:rPr sz="1700" b="1" dirty="0" err="1"/>
              <a:t>Layer:</a:t>
            </a:r>
            <a:r>
              <a:rPr sz="1700" dirty="0" err="1"/>
              <a:t>Sentence-Transformers</a:t>
            </a:r>
            <a:r>
              <a:rPr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71446-FA3A-43AA-7151-891791B4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86" y="0"/>
            <a:ext cx="4570214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0480" y="654342"/>
            <a:ext cx="6348413" cy="1320800"/>
          </a:xfrm>
        </p:spPr>
        <p:txBody>
          <a:bodyPr/>
          <a:lstStyle/>
          <a:p>
            <a:r>
              <a:rPr dirty="0"/>
              <a:t>Platform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7A80309-C613-F53C-C6F8-D8CB6F5F94B0}"/>
                  </a:ext>
                </a:extLst>
              </p14:cNvPr>
              <p14:cNvContentPartPr/>
              <p14:nvPr/>
            </p14:nvContentPartPr>
            <p14:xfrm>
              <a:off x="6509774" y="2525172"/>
              <a:ext cx="33840" cy="5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7A80309-C613-F53C-C6F8-D8CB6F5F94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5454" y="2520852"/>
                <a:ext cx="424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3612BB-B436-2D46-120E-848EACECEB08}"/>
                  </a:ext>
                </a:extLst>
              </p14:cNvPr>
              <p14:cNvContentPartPr/>
              <p14:nvPr/>
            </p14:nvContentPartPr>
            <p14:xfrm>
              <a:off x="6544245" y="2438295"/>
              <a:ext cx="88560" cy="4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3612BB-B436-2D46-120E-848EACECE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39925" y="2433975"/>
                <a:ext cx="97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73F10E-A490-2F2F-08EF-4D710E8147C5}"/>
                  </a:ext>
                </a:extLst>
              </p14:cNvPr>
              <p14:cNvContentPartPr/>
              <p14:nvPr/>
            </p14:nvContentPartPr>
            <p14:xfrm>
              <a:off x="6484485" y="2390415"/>
              <a:ext cx="127800" cy="232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73F10E-A490-2F2F-08EF-4D710E8147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165" y="2386095"/>
                <a:ext cx="1364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4ABE85-5EE0-A4E8-CDB8-FA2456B2E44F}"/>
                  </a:ext>
                </a:extLst>
              </p14:cNvPr>
              <p14:cNvContentPartPr/>
              <p14:nvPr/>
            </p14:nvContentPartPr>
            <p14:xfrm>
              <a:off x="5000025" y="3977835"/>
              <a:ext cx="120240" cy="20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4ABE85-5EE0-A4E8-CDB8-FA2456B2E4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95705" y="3973515"/>
                <a:ext cx="128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3C0801-AB5A-33B9-630E-2A79C8A85336}"/>
                  </a:ext>
                </a:extLst>
              </p14:cNvPr>
              <p14:cNvContentPartPr/>
              <p14:nvPr/>
            </p14:nvContentPartPr>
            <p14:xfrm>
              <a:off x="4995705" y="4001955"/>
              <a:ext cx="126720" cy="40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3C0801-AB5A-33B9-630E-2A79C8A853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1385" y="3997635"/>
                <a:ext cx="1353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B5C569-7120-1870-3860-F0C3414F9269}"/>
                  </a:ext>
                </a:extLst>
              </p14:cNvPr>
              <p14:cNvContentPartPr/>
              <p14:nvPr/>
            </p14:nvContentPartPr>
            <p14:xfrm>
              <a:off x="5082105" y="4009515"/>
              <a:ext cx="37080" cy="3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B5C569-7120-1870-3860-F0C3414F92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77785" y="4005195"/>
                <a:ext cx="45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352860-B838-F0F3-A1FE-4B8510B3A08E}"/>
                  </a:ext>
                </a:extLst>
              </p14:cNvPr>
              <p14:cNvContentPartPr/>
              <p14:nvPr/>
            </p14:nvContentPartPr>
            <p14:xfrm>
              <a:off x="5082825" y="4030395"/>
              <a:ext cx="24840" cy="50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352860-B838-F0F3-A1FE-4B8510B3A08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78505" y="4026075"/>
                <a:ext cx="33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2ADBA8-E098-882F-E69C-85AB1207A67A}"/>
                  </a:ext>
                </a:extLst>
              </p14:cNvPr>
              <p14:cNvContentPartPr/>
              <p14:nvPr/>
            </p14:nvContentPartPr>
            <p14:xfrm>
              <a:off x="5032785" y="3992955"/>
              <a:ext cx="91800" cy="7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2ADBA8-E098-882F-E69C-85AB1207A6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8465" y="3988635"/>
                <a:ext cx="10044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0FF2991-0615-F987-D87B-DAB6BF16124A}"/>
              </a:ext>
            </a:extLst>
          </p:cNvPr>
          <p:cNvGrpSpPr/>
          <p:nvPr/>
        </p:nvGrpSpPr>
        <p:grpSpPr>
          <a:xfrm>
            <a:off x="5061225" y="4048755"/>
            <a:ext cx="6480" cy="67320"/>
            <a:chOff x="5061225" y="4048755"/>
            <a:chExt cx="648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01CB7F-D4EE-5CA3-E076-AA5CBADCCC26}"/>
                    </a:ext>
                  </a:extLst>
                </p14:cNvPr>
                <p14:cNvContentPartPr/>
                <p14:nvPr/>
              </p14:nvContentPartPr>
              <p14:xfrm>
                <a:off x="5065185" y="410707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01CB7F-D4EE-5CA3-E076-AA5CBADCCC2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60865" y="410275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A3277C-591B-163A-542C-8F65578A1149}"/>
                    </a:ext>
                  </a:extLst>
                </p14:cNvPr>
                <p14:cNvContentPartPr/>
                <p14:nvPr/>
              </p14:nvContentPartPr>
              <p14:xfrm>
                <a:off x="5061225" y="4048755"/>
                <a:ext cx="648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A3277C-591B-163A-542C-8F65578A11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56905" y="4044435"/>
                  <a:ext cx="15120" cy="7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54DDAF-0F06-370B-DD07-A735EA850DA9}"/>
                  </a:ext>
                </a:extLst>
              </p14:cNvPr>
              <p14:cNvContentPartPr/>
              <p14:nvPr/>
            </p14:nvContentPartPr>
            <p14:xfrm>
              <a:off x="5405715" y="4497075"/>
              <a:ext cx="97200" cy="98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54DDAF-0F06-370B-DD07-A735EA850D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01395" y="4492755"/>
                <a:ext cx="1058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12A26E-B016-8A64-DB17-EE9839AAAD97}"/>
                  </a:ext>
                </a:extLst>
              </p14:cNvPr>
              <p14:cNvContentPartPr/>
              <p14:nvPr/>
            </p14:nvContentPartPr>
            <p14:xfrm>
              <a:off x="5621355" y="4493835"/>
              <a:ext cx="13608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12A26E-B016-8A64-DB17-EE9839AAAD9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58715" y="4430835"/>
                <a:ext cx="26172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DFB724E-8B8B-54C6-3A14-537190E956CB}"/>
              </a:ext>
            </a:extLst>
          </p:cNvPr>
          <p:cNvGrpSpPr/>
          <p:nvPr/>
        </p:nvGrpSpPr>
        <p:grpSpPr>
          <a:xfrm>
            <a:off x="5783355" y="4461435"/>
            <a:ext cx="6120" cy="70560"/>
            <a:chOff x="5783355" y="4461435"/>
            <a:chExt cx="612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C81D7B-15B5-71EB-ACFB-E74CEFE1610D}"/>
                    </a:ext>
                  </a:extLst>
                </p14:cNvPr>
                <p14:cNvContentPartPr/>
                <p14:nvPr/>
              </p14:nvContentPartPr>
              <p14:xfrm>
                <a:off x="5789115" y="446143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C81D7B-15B5-71EB-ACFB-E74CEFE1610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6475" y="439843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B1996D-934A-044E-EB10-38E26A6C8A65}"/>
                    </a:ext>
                  </a:extLst>
                </p14:cNvPr>
                <p14:cNvContentPartPr/>
                <p14:nvPr/>
              </p14:nvContentPartPr>
              <p14:xfrm>
                <a:off x="5789115" y="4461435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B1996D-934A-044E-EB10-38E26A6C8A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6475" y="439843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1CDCE6-4D4C-71CE-F0A0-BBDCE54A41C0}"/>
                    </a:ext>
                  </a:extLst>
                </p14:cNvPr>
                <p14:cNvContentPartPr/>
                <p14:nvPr/>
              </p14:nvContentPartPr>
              <p14:xfrm>
                <a:off x="5783355" y="4531635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1CDCE6-4D4C-71CE-F0A0-BBDCE54A41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20715" y="446899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8D1A45A-A6F7-880F-4B89-2130CEE803F6}"/>
                  </a:ext>
                </a:extLst>
              </p14:cNvPr>
              <p14:cNvContentPartPr/>
              <p14:nvPr/>
            </p14:nvContentPartPr>
            <p14:xfrm>
              <a:off x="5548995" y="45355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8D1A45A-A6F7-880F-4B89-2130CEE803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86355" y="44729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1010053-F3D1-F924-3990-2A4767F187E3}"/>
                  </a:ext>
                </a:extLst>
              </p14:cNvPr>
              <p14:cNvContentPartPr/>
              <p14:nvPr/>
            </p14:nvContentPartPr>
            <p14:xfrm>
              <a:off x="5461515" y="4529835"/>
              <a:ext cx="360" cy="57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1010053-F3D1-F924-3990-2A4767F187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52515" y="4521195"/>
                <a:ext cx="18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4946C67-2C31-D6CD-EC85-92C296398D7E}"/>
                  </a:ext>
                </a:extLst>
              </p14:cNvPr>
              <p14:cNvContentPartPr/>
              <p14:nvPr/>
            </p14:nvContentPartPr>
            <p14:xfrm>
              <a:off x="5484195" y="4436595"/>
              <a:ext cx="30960" cy="14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4946C67-2C31-D6CD-EC85-92C296398D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78075" y="4430475"/>
                <a:ext cx="43200" cy="16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92154"/>
            <a:ext cx="6347713" cy="1320800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r>
              <a:rPr b="1" dirty="0"/>
              <a:t>Content Creation Process:</a:t>
            </a:r>
          </a:p>
          <a:p>
            <a:pPr lvl="1"/>
            <a:r>
              <a:rPr dirty="0"/>
              <a:t>Choose model, personality, and topic.</a:t>
            </a:r>
          </a:p>
          <a:p>
            <a:pPr lvl="1"/>
            <a:r>
              <a:rPr lang="en-IN" dirty="0"/>
              <a:t>Use </a:t>
            </a:r>
            <a:r>
              <a:rPr lang="en-IN" dirty="0" err="1"/>
              <a:t>LangChain’s</a:t>
            </a:r>
            <a:r>
              <a:rPr lang="en-IN" dirty="0"/>
              <a:t> Chain system to </a:t>
            </a:r>
            <a:r>
              <a:rPr dirty="0"/>
              <a:t> constructs prompts.</a:t>
            </a:r>
          </a:p>
          <a:p>
            <a:pPr lvl="1"/>
            <a:r>
              <a:rPr dirty="0"/>
              <a:t>Send to Gemini.</a:t>
            </a:r>
          </a:p>
          <a:p>
            <a:pPr lvl="1"/>
            <a:r>
              <a:rPr dirty="0"/>
              <a:t>Store output </a:t>
            </a:r>
            <a:r>
              <a:rPr lang="en-IN" dirty="0"/>
              <a:t>in MySQL.</a:t>
            </a:r>
          </a:p>
          <a:p>
            <a:r>
              <a:rPr lang="en-IN" b="1" dirty="0"/>
              <a:t>Recommendation Process:</a:t>
            </a:r>
          </a:p>
          <a:p>
            <a:pPr lvl="1"/>
            <a:r>
              <a:rPr dirty="0"/>
              <a:t>Embed articles (Sentence-Transformers).</a:t>
            </a:r>
          </a:p>
          <a:p>
            <a:pPr lvl="1"/>
            <a:r>
              <a:rPr dirty="0"/>
              <a:t>Store in </a:t>
            </a:r>
            <a:r>
              <a:rPr dirty="0" err="1"/>
              <a:t>ChromaDB</a:t>
            </a:r>
            <a:r>
              <a:rPr dirty="0"/>
              <a:t>.</a:t>
            </a:r>
          </a:p>
          <a:p>
            <a:pPr lvl="1"/>
            <a:r>
              <a:rPr dirty="0"/>
              <a:t>Retrieve top-K using RAG.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2751"/>
            <a:ext cx="6347714" cy="3880773"/>
          </a:xfrm>
        </p:spPr>
        <p:txBody>
          <a:bodyPr/>
          <a:lstStyle/>
          <a:p>
            <a:r>
              <a:t>Articles Table: Title, Body, Author, Timestamps.</a:t>
            </a:r>
          </a:p>
          <a:p>
            <a:r>
              <a:t>Revisions Table: Version history of articles.</a:t>
            </a:r>
          </a:p>
          <a:p>
            <a:r>
              <a:t>Users Table: Username, email, password hash.</a:t>
            </a:r>
          </a:p>
          <a:p>
            <a:r>
              <a:t>Interactions Table: Views, likes, dislikes of articles.</a:t>
            </a:r>
          </a:p>
          <a:p>
            <a:r>
              <a:t>Model Performance Table: Logs, metrics.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59CB-E931-A9E2-D2D0-4DBEF045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46" y="1426129"/>
            <a:ext cx="8001950" cy="4471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UI &amp;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322" y="1598527"/>
            <a:ext cx="6347714" cy="3880773"/>
          </a:xfrm>
        </p:spPr>
        <p:txBody>
          <a:bodyPr/>
          <a:lstStyle/>
          <a:p>
            <a:r>
              <a:rPr b="1" dirty="0"/>
              <a:t>Page 1: Content Creation</a:t>
            </a:r>
          </a:p>
          <a:p>
            <a:pPr lvl="1"/>
            <a:r>
              <a:rPr lang="en-US" dirty="0"/>
              <a:t>Users input a Topic and pick a Personality template</a:t>
            </a:r>
          </a:p>
          <a:p>
            <a:pPr lvl="1"/>
            <a:r>
              <a:rPr lang="en-US" dirty="0"/>
              <a:t>The system generates an article using </a:t>
            </a:r>
            <a:r>
              <a:rPr lang="en-US" dirty="0" err="1"/>
              <a:t>LangChain</a:t>
            </a:r>
            <a:r>
              <a:rPr lang="en-US" dirty="0"/>
              <a:t> to structure prompts.</a:t>
            </a:r>
          </a:p>
          <a:p>
            <a:pPr lvl="1"/>
            <a:r>
              <a:rPr lang="en-US" dirty="0"/>
              <a:t>Final content is stored along with revision history, enabling easy updates and comparisons.</a:t>
            </a:r>
            <a:endParaRPr dirty="0"/>
          </a:p>
          <a:p>
            <a:r>
              <a:rPr b="1" dirty="0"/>
              <a:t>Page 2: Similar Articles</a:t>
            </a:r>
          </a:p>
          <a:p>
            <a:pPr lvl="1"/>
            <a:r>
              <a:rPr lang="en-US" dirty="0"/>
              <a:t>After reading the selected articles, similar articles are recommended using vector embeddings from </a:t>
            </a:r>
            <a:r>
              <a:rPr lang="en-US" dirty="0" err="1"/>
              <a:t>ChromaDB</a:t>
            </a:r>
            <a:endParaRPr lang="en-US" dirty="0"/>
          </a:p>
          <a:p>
            <a:pPr lvl="1"/>
            <a:r>
              <a:rPr lang="en-US" dirty="0"/>
              <a:t>Each recommended article opens in a dedicated HTML page for a clean and focused reading experience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7792-070F-5E66-7EE4-914CB485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C16D1A-286C-CAB7-B17C-BE1DDC12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322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B77FC-D66C-5422-7722-E8332093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Login/Signup Page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7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C5660-CF9A-037D-7F70-1AB75160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90D1D-361B-7ACD-8D86-32843ED97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858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98FC8-06B2-03CB-4159-E668897F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Creation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32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</TotalTime>
  <Words>618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Wingdings 3</vt:lpstr>
      <vt:lpstr>Facet</vt:lpstr>
      <vt:lpstr>AI-Powered Content Creation and Recommendation Platform</vt:lpstr>
      <vt:lpstr>Table of Contents</vt:lpstr>
      <vt:lpstr>Introduction</vt:lpstr>
      <vt:lpstr>Platform Architecture</vt:lpstr>
      <vt:lpstr>Methodology</vt:lpstr>
      <vt:lpstr>Database Schema</vt:lpstr>
      <vt:lpstr>Streamlit UI &amp; Pages</vt:lpstr>
      <vt:lpstr>Login/Signup Page </vt:lpstr>
      <vt:lpstr>Content Creation Page</vt:lpstr>
      <vt:lpstr>Suggested Articles Page</vt:lpstr>
      <vt:lpstr>Similar Articles Recommender</vt:lpstr>
      <vt:lpstr>Similar Articles Page</vt:lpstr>
      <vt:lpstr>FastAPI Docs</vt:lpstr>
      <vt:lpstr>Recommendation Engine</vt:lpstr>
      <vt:lpstr>Challenges Faced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 GANGIREDLA</cp:lastModifiedBy>
  <cp:revision>10</cp:revision>
  <dcterms:created xsi:type="dcterms:W3CDTF">2013-01-27T09:14:16Z</dcterms:created>
  <dcterms:modified xsi:type="dcterms:W3CDTF">2025-04-28T11:32:30Z</dcterms:modified>
  <cp:category/>
</cp:coreProperties>
</file>