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DEMON SLAYER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200">
                <a:solidFill>
                  <a:srgbClr val="BDC1C6"/>
                </a:solidFill>
              </a:defRPr>
            </a:pPr>
            <a:r>
              <a:t>Generated by 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Tanjiro Kamado's Journey Begins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>
                <a:solidFill>
                  <a:srgbClr val="E8EAED"/>
                </a:solidFill>
              </a:defRPr>
            </a:pPr>
            <a:r>
              <a:t>• Tanjiro Kamado is the main protagonist of Demon Slayer</a:t>
            </a:r>
            <a:br/>
          </a:p>
          <a:p>
            <a:pPr algn="l">
              <a:defRPr sz="2000">
                <a:solidFill>
                  <a:srgbClr val="E8EAED"/>
                </a:solidFill>
              </a:defRPr>
            </a:pPr>
            <a:r>
              <a:t>• He becomes a demon slayer after his family is slaughtered by demons</a:t>
            </a:r>
            <a:br/>
          </a:p>
          <a:p>
            <a:pPr algn="l">
              <a:defRPr sz="2000">
                <a:solidFill>
                  <a:srgbClr val="E8EAED"/>
                </a:solidFill>
              </a:defRPr>
            </a:pPr>
            <a:r>
              <a:t>• He vows to avenge his family and cure his sister Nezuko of her demonic transformation</a:t>
            </a:r>
            <a:b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3657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The Power of the Demon Slayers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>
                <a:solidFill>
                  <a:srgbClr val="E8EAED"/>
                </a:solidFill>
              </a:defRPr>
            </a:pPr>
            <a:r>
              <a:t>• The Demon Slayers are a group of powerful warriors tasked with protecting humans from demons.</a:t>
            </a:r>
            <a:br/>
          </a:p>
          <a:p>
            <a:pPr algn="l">
              <a:defRPr sz="2000">
                <a:solidFill>
                  <a:srgbClr val="E8EAED"/>
                </a:solidFill>
              </a:defRPr>
            </a:pPr>
            <a:r>
              <a:t>• They are trained by the Demon Slayer Corps, a secret organization dedicated to eradicating demons from the world.</a:t>
            </a:r>
            <a:br/>
          </a:p>
          <a:p>
            <a:pPr algn="l">
              <a:defRPr sz="2000">
                <a:solidFill>
                  <a:srgbClr val="E8EAED"/>
                </a:solidFill>
              </a:defRPr>
            </a:pPr>
            <a:r>
              <a:t>• The Demon Slayers possess unique abilities and techniques, such as breathing styles and demon-slaying marks, which allow them to fight against demons.</a:t>
            </a:r>
            <a:b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3657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Tanjiro's Journey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>
                <a:solidFill>
                  <a:srgbClr val="E8EAED"/>
                </a:solidFill>
              </a:defRPr>
            </a:pPr>
            <a:r>
              <a:t>• Tanjiro Kamado is the main protagonist of the Demon Slayer series, a kind and compassionate boy who becomes a demon slayer to protect his sister.</a:t>
            </a:r>
            <a:br/>
          </a:p>
          <a:p>
            <a:pPr algn="l">
              <a:defRPr sz="2000">
                <a:solidFill>
                  <a:srgbClr val="E8EAED"/>
                </a:solidFill>
              </a:defRPr>
            </a:pPr>
            <a:r>
              <a:t>• Tanjiro's journey is marked by his determination to find a cure for his sister Nezuko, who has been turned into a demon.</a:t>
            </a:r>
            <a:br/>
          </a:p>
          <a:p>
            <a:pPr algn="l">
              <a:defRPr sz="2000">
                <a:solidFill>
                  <a:srgbClr val="E8EAED"/>
                </a:solidFill>
              </a:defRPr>
            </a:pPr>
            <a:r>
              <a:t>• Throughout his journey, Tanjiro faces many challenges and battles against powerful demons, but he never loses sight of his goal to protect his sister and find a cure.</a:t>
            </a:r>
            <a:b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3657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Demon Slayer: 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>
                <a:solidFill>
                  <a:srgbClr val="E8EAED"/>
                </a:solidFill>
              </a:defRPr>
            </a:pPr>
            <a:r>
              <a:t>• Demon Slayer is a popular Japanese manga and anime series that has gained a large following worldwide.</a:t>
            </a:r>
            <a:br/>
          </a:p>
          <a:p>
            <a:pPr algn="l">
              <a:defRPr sz="2000">
                <a:solidFill>
                  <a:srgbClr val="E8EAED"/>
                </a:solidFill>
              </a:defRPr>
            </a:pPr>
            <a:r>
              <a:t>• The series follows Tanjiro Kamado, a young boy who becomes a demon slayer after his family is slaughtered by demons.</a:t>
            </a:r>
            <a:br/>
          </a:p>
          <a:p>
            <a:pPr algn="l">
              <a:defRPr sz="2000">
                <a:solidFill>
                  <a:srgbClr val="E8EAED"/>
                </a:solidFill>
              </a:defRPr>
            </a:pPr>
            <a:r>
              <a:t>• The series explores themes of friendship, sacrifice, and the struggle between good and evil.</a:t>
            </a:r>
            <a:b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36576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