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92D41C-1708-4F8B-A900-9FED6B095554}"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DE35A-6A07-4AF8-A4CB-813D96B1F291}" type="slidenum">
              <a:rPr lang="en-IN" smtClean="0"/>
              <a:t>‹#›</a:t>
            </a:fld>
            <a:endParaRPr lang="en-IN"/>
          </a:p>
        </p:txBody>
      </p:sp>
    </p:spTree>
    <p:extLst>
      <p:ext uri="{BB962C8B-B14F-4D97-AF65-F5344CB8AC3E}">
        <p14:creationId xmlns:p14="http://schemas.microsoft.com/office/powerpoint/2010/main" val="947755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92D41C-1708-4F8B-A900-9FED6B095554}"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DE35A-6A07-4AF8-A4CB-813D96B1F291}" type="slidenum">
              <a:rPr lang="en-IN" smtClean="0"/>
              <a:t>‹#›</a:t>
            </a:fld>
            <a:endParaRPr lang="en-IN"/>
          </a:p>
        </p:txBody>
      </p:sp>
    </p:spTree>
    <p:extLst>
      <p:ext uri="{BB962C8B-B14F-4D97-AF65-F5344CB8AC3E}">
        <p14:creationId xmlns:p14="http://schemas.microsoft.com/office/powerpoint/2010/main" val="539649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92D41C-1708-4F8B-A900-9FED6B095554}"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DE35A-6A07-4AF8-A4CB-813D96B1F29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89456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92D41C-1708-4F8B-A900-9FED6B095554}"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DE35A-6A07-4AF8-A4CB-813D96B1F291}" type="slidenum">
              <a:rPr lang="en-IN" smtClean="0"/>
              <a:t>‹#›</a:t>
            </a:fld>
            <a:endParaRPr lang="en-IN"/>
          </a:p>
        </p:txBody>
      </p:sp>
    </p:spTree>
    <p:extLst>
      <p:ext uri="{BB962C8B-B14F-4D97-AF65-F5344CB8AC3E}">
        <p14:creationId xmlns:p14="http://schemas.microsoft.com/office/powerpoint/2010/main" val="3617678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92D41C-1708-4F8B-A900-9FED6B095554}"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DE35A-6A07-4AF8-A4CB-813D96B1F29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7998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92D41C-1708-4F8B-A900-9FED6B095554}"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DE35A-6A07-4AF8-A4CB-813D96B1F291}" type="slidenum">
              <a:rPr lang="en-IN" smtClean="0"/>
              <a:t>‹#›</a:t>
            </a:fld>
            <a:endParaRPr lang="en-IN"/>
          </a:p>
        </p:txBody>
      </p:sp>
    </p:spTree>
    <p:extLst>
      <p:ext uri="{BB962C8B-B14F-4D97-AF65-F5344CB8AC3E}">
        <p14:creationId xmlns:p14="http://schemas.microsoft.com/office/powerpoint/2010/main" val="1958286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2D41C-1708-4F8B-A900-9FED6B095554}"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DE35A-6A07-4AF8-A4CB-813D96B1F291}" type="slidenum">
              <a:rPr lang="en-IN" smtClean="0"/>
              <a:t>‹#›</a:t>
            </a:fld>
            <a:endParaRPr lang="en-IN"/>
          </a:p>
        </p:txBody>
      </p:sp>
    </p:spTree>
    <p:extLst>
      <p:ext uri="{BB962C8B-B14F-4D97-AF65-F5344CB8AC3E}">
        <p14:creationId xmlns:p14="http://schemas.microsoft.com/office/powerpoint/2010/main" val="820501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2D41C-1708-4F8B-A900-9FED6B095554}"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DE35A-6A07-4AF8-A4CB-813D96B1F291}" type="slidenum">
              <a:rPr lang="en-IN" smtClean="0"/>
              <a:t>‹#›</a:t>
            </a:fld>
            <a:endParaRPr lang="en-IN"/>
          </a:p>
        </p:txBody>
      </p:sp>
    </p:spTree>
    <p:extLst>
      <p:ext uri="{BB962C8B-B14F-4D97-AF65-F5344CB8AC3E}">
        <p14:creationId xmlns:p14="http://schemas.microsoft.com/office/powerpoint/2010/main" val="304144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2D41C-1708-4F8B-A900-9FED6B095554}"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DE35A-6A07-4AF8-A4CB-813D96B1F291}" type="slidenum">
              <a:rPr lang="en-IN" smtClean="0"/>
              <a:t>‹#›</a:t>
            </a:fld>
            <a:endParaRPr lang="en-IN"/>
          </a:p>
        </p:txBody>
      </p:sp>
    </p:spTree>
    <p:extLst>
      <p:ext uri="{BB962C8B-B14F-4D97-AF65-F5344CB8AC3E}">
        <p14:creationId xmlns:p14="http://schemas.microsoft.com/office/powerpoint/2010/main" val="1737559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92D41C-1708-4F8B-A900-9FED6B095554}"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DE35A-6A07-4AF8-A4CB-813D96B1F291}" type="slidenum">
              <a:rPr lang="en-IN" smtClean="0"/>
              <a:t>‹#›</a:t>
            </a:fld>
            <a:endParaRPr lang="en-IN"/>
          </a:p>
        </p:txBody>
      </p:sp>
    </p:spTree>
    <p:extLst>
      <p:ext uri="{BB962C8B-B14F-4D97-AF65-F5344CB8AC3E}">
        <p14:creationId xmlns:p14="http://schemas.microsoft.com/office/powerpoint/2010/main" val="1833035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92D41C-1708-4F8B-A900-9FED6B095554}"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DE35A-6A07-4AF8-A4CB-813D96B1F291}" type="slidenum">
              <a:rPr lang="en-IN" smtClean="0"/>
              <a:t>‹#›</a:t>
            </a:fld>
            <a:endParaRPr lang="en-IN"/>
          </a:p>
        </p:txBody>
      </p:sp>
    </p:spTree>
    <p:extLst>
      <p:ext uri="{BB962C8B-B14F-4D97-AF65-F5344CB8AC3E}">
        <p14:creationId xmlns:p14="http://schemas.microsoft.com/office/powerpoint/2010/main" val="3399313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92D41C-1708-4F8B-A900-9FED6B095554}" type="datetimeFigureOut">
              <a:rPr lang="en-IN" smtClean="0"/>
              <a:t>12-04-2024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BDE35A-6A07-4AF8-A4CB-813D96B1F291}" type="slidenum">
              <a:rPr lang="en-IN" smtClean="0"/>
              <a:t>‹#›</a:t>
            </a:fld>
            <a:endParaRPr lang="en-IN"/>
          </a:p>
        </p:txBody>
      </p:sp>
    </p:spTree>
    <p:extLst>
      <p:ext uri="{BB962C8B-B14F-4D97-AF65-F5344CB8AC3E}">
        <p14:creationId xmlns:p14="http://schemas.microsoft.com/office/powerpoint/2010/main" val="121698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92D41C-1708-4F8B-A900-9FED6B095554}" type="datetimeFigureOut">
              <a:rPr lang="en-IN" smtClean="0"/>
              <a:t>12-04-2024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BDE35A-6A07-4AF8-A4CB-813D96B1F291}" type="slidenum">
              <a:rPr lang="en-IN" smtClean="0"/>
              <a:t>‹#›</a:t>
            </a:fld>
            <a:endParaRPr lang="en-IN"/>
          </a:p>
        </p:txBody>
      </p:sp>
    </p:spTree>
    <p:extLst>
      <p:ext uri="{BB962C8B-B14F-4D97-AF65-F5344CB8AC3E}">
        <p14:creationId xmlns:p14="http://schemas.microsoft.com/office/powerpoint/2010/main" val="4173732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92D41C-1708-4F8B-A900-9FED6B095554}" type="datetimeFigureOut">
              <a:rPr lang="en-IN" smtClean="0"/>
              <a:t>12-04-2024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BDE35A-6A07-4AF8-A4CB-813D96B1F291}" type="slidenum">
              <a:rPr lang="en-IN" smtClean="0"/>
              <a:t>‹#›</a:t>
            </a:fld>
            <a:endParaRPr lang="en-IN"/>
          </a:p>
        </p:txBody>
      </p:sp>
    </p:spTree>
    <p:extLst>
      <p:ext uri="{BB962C8B-B14F-4D97-AF65-F5344CB8AC3E}">
        <p14:creationId xmlns:p14="http://schemas.microsoft.com/office/powerpoint/2010/main" val="1007554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2D41C-1708-4F8B-A900-9FED6B095554}"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DE35A-6A07-4AF8-A4CB-813D96B1F291}" type="slidenum">
              <a:rPr lang="en-IN" smtClean="0"/>
              <a:t>‹#›</a:t>
            </a:fld>
            <a:endParaRPr lang="en-IN"/>
          </a:p>
        </p:txBody>
      </p:sp>
    </p:spTree>
    <p:extLst>
      <p:ext uri="{BB962C8B-B14F-4D97-AF65-F5344CB8AC3E}">
        <p14:creationId xmlns:p14="http://schemas.microsoft.com/office/powerpoint/2010/main" val="2556269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92D41C-1708-4F8B-A900-9FED6B095554}"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DE35A-6A07-4AF8-A4CB-813D96B1F291}" type="slidenum">
              <a:rPr lang="en-IN" smtClean="0"/>
              <a:t>‹#›</a:t>
            </a:fld>
            <a:endParaRPr lang="en-IN"/>
          </a:p>
        </p:txBody>
      </p:sp>
    </p:spTree>
    <p:extLst>
      <p:ext uri="{BB962C8B-B14F-4D97-AF65-F5344CB8AC3E}">
        <p14:creationId xmlns:p14="http://schemas.microsoft.com/office/powerpoint/2010/main" val="230306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92D41C-1708-4F8B-A900-9FED6B095554}" type="datetimeFigureOut">
              <a:rPr lang="en-IN" smtClean="0"/>
              <a:t>12-04-2024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FBDE35A-6A07-4AF8-A4CB-813D96B1F291}" type="slidenum">
              <a:rPr lang="en-IN" smtClean="0"/>
              <a:t>‹#›</a:t>
            </a:fld>
            <a:endParaRPr lang="en-IN"/>
          </a:p>
        </p:txBody>
      </p:sp>
      <p:pic>
        <p:nvPicPr>
          <p:cNvPr id="9" name="Picture 8">
            <a:extLst>
              <a:ext uri="{FF2B5EF4-FFF2-40B4-BE49-F238E27FC236}">
                <a16:creationId xmlns:a16="http://schemas.microsoft.com/office/drawing/2014/main" id="{B6D4026A-E36B-CF19-7FFE-1B9630C35CF1}"/>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0729362" y="5805996"/>
            <a:ext cx="785304" cy="785304"/>
          </a:xfrm>
          <a:prstGeom prst="rect">
            <a:avLst/>
          </a:prstGeom>
        </p:spPr>
      </p:pic>
    </p:spTree>
    <p:extLst>
      <p:ext uri="{BB962C8B-B14F-4D97-AF65-F5344CB8AC3E}">
        <p14:creationId xmlns:p14="http://schemas.microsoft.com/office/powerpoint/2010/main" val="22353220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48E9D-4268-B112-DDDC-81818DE78A96}"/>
              </a:ext>
            </a:extLst>
          </p:cNvPr>
          <p:cNvSpPr>
            <a:spLocks noGrp="1"/>
          </p:cNvSpPr>
          <p:nvPr>
            <p:ph type="ctrTitle"/>
          </p:nvPr>
        </p:nvSpPr>
        <p:spPr>
          <a:xfrm>
            <a:off x="1507067" y="1876633"/>
            <a:ext cx="7766936" cy="1646302"/>
          </a:xfrm>
        </p:spPr>
        <p:txBody>
          <a:bodyPr/>
          <a:lstStyle/>
          <a:p>
            <a:r>
              <a:rPr lang="en-US" dirty="0"/>
              <a:t>PRACTICAL APPLICATIONS OF ALGORITHMS</a:t>
            </a:r>
            <a:endParaRPr lang="en-IN" dirty="0"/>
          </a:p>
        </p:txBody>
      </p:sp>
      <p:sp>
        <p:nvSpPr>
          <p:cNvPr id="3" name="Subtitle 2">
            <a:extLst>
              <a:ext uri="{FF2B5EF4-FFF2-40B4-BE49-F238E27FC236}">
                <a16:creationId xmlns:a16="http://schemas.microsoft.com/office/drawing/2014/main" id="{15BFD89C-3782-7BCB-E545-E01FF8C68FB3}"/>
              </a:ext>
            </a:extLst>
          </p:cNvPr>
          <p:cNvSpPr>
            <a:spLocks noGrp="1"/>
          </p:cNvSpPr>
          <p:nvPr>
            <p:ph type="subTitle" idx="1"/>
          </p:nvPr>
        </p:nvSpPr>
        <p:spPr/>
        <p:txBody>
          <a:bodyPr/>
          <a:lstStyle/>
          <a:p>
            <a:r>
              <a:rPr lang="en-US" dirty="0"/>
              <a:t>KARTHIK SUBRAMANIAN</a:t>
            </a:r>
            <a:endParaRPr lang="en-IN" dirty="0"/>
          </a:p>
        </p:txBody>
      </p:sp>
    </p:spTree>
    <p:extLst>
      <p:ext uri="{BB962C8B-B14F-4D97-AF65-F5344CB8AC3E}">
        <p14:creationId xmlns:p14="http://schemas.microsoft.com/office/powerpoint/2010/main" val="3976465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1814-C10A-DCAF-1D40-16660395D331}"/>
              </a:ext>
            </a:extLst>
          </p:cNvPr>
          <p:cNvSpPr>
            <a:spLocks noGrp="1"/>
          </p:cNvSpPr>
          <p:nvPr>
            <p:ph type="title"/>
          </p:nvPr>
        </p:nvSpPr>
        <p:spPr/>
        <p:txBody>
          <a:bodyPr>
            <a:normAutofit/>
          </a:bodyPr>
          <a:lstStyle/>
          <a:p>
            <a:r>
              <a:rPr lang="en-US" dirty="0"/>
              <a:t>Application of Sorting and Searching Algorithms in Real World Scenarios</a:t>
            </a:r>
            <a:endParaRPr lang="en-IN" dirty="0"/>
          </a:p>
        </p:txBody>
      </p:sp>
      <p:sp>
        <p:nvSpPr>
          <p:cNvPr id="3" name="Content Placeholder 2">
            <a:extLst>
              <a:ext uri="{FF2B5EF4-FFF2-40B4-BE49-F238E27FC236}">
                <a16:creationId xmlns:a16="http://schemas.microsoft.com/office/drawing/2014/main" id="{28B48A69-AEA5-1B13-681E-72C5A33523C3}"/>
              </a:ext>
            </a:extLst>
          </p:cNvPr>
          <p:cNvSpPr>
            <a:spLocks noGrp="1"/>
          </p:cNvSpPr>
          <p:nvPr>
            <p:ph idx="1"/>
          </p:nvPr>
        </p:nvSpPr>
        <p:spPr/>
        <p:txBody>
          <a:bodyPr>
            <a:normAutofit fontScale="92500" lnSpcReduction="20000"/>
          </a:bodyPr>
          <a:lstStyle/>
          <a:p>
            <a:pPr marL="0" indent="0">
              <a:buNone/>
            </a:pPr>
            <a:r>
              <a:rPr lang="en-US" dirty="0"/>
              <a:t>Sorting and searching algorithms can be applied to various real-world scenarios that involve data analysis and manipulation.</a:t>
            </a:r>
          </a:p>
          <a:p>
            <a:pPr marL="0" indent="0">
              <a:buNone/>
            </a:pPr>
            <a:endParaRPr lang="en-US" dirty="0"/>
          </a:p>
          <a:p>
            <a:pPr>
              <a:buFont typeface="Wingdings" panose="05000000000000000000" pitchFamily="2" charset="2"/>
              <a:buChar char="ü"/>
            </a:pPr>
            <a:r>
              <a:rPr lang="en-US" dirty="0">
                <a:latin typeface="-apple-system"/>
              </a:rPr>
              <a:t>I</a:t>
            </a:r>
            <a:r>
              <a:rPr lang="en-US" b="0" i="0" dirty="0">
                <a:effectLst/>
                <a:latin typeface="-apple-system"/>
              </a:rPr>
              <a:t>n e-commerce, these algorithms can help customers find and compare products based on criteria such as price, rating, category, or availability. Quick sort and binary search algorithms can be used for this purpose.</a:t>
            </a:r>
          </a:p>
          <a:p>
            <a:pPr>
              <a:buFont typeface="Wingdings" panose="05000000000000000000" pitchFamily="2" charset="2"/>
              <a:buChar char="ü"/>
            </a:pPr>
            <a:r>
              <a:rPr lang="en-US" b="0" i="0" dirty="0">
                <a:effectLst/>
                <a:latin typeface="-apple-system"/>
              </a:rPr>
              <a:t>In social media, sorting and searching algorithms can help users find and interact with content and people based on their preferences, interests, or connections. Merge sort and hash table search algorithms can be used for this purpose.</a:t>
            </a:r>
          </a:p>
          <a:p>
            <a:pPr>
              <a:buFont typeface="Wingdings" panose="05000000000000000000" pitchFamily="2" charset="2"/>
              <a:buChar char="ü"/>
            </a:pPr>
            <a:r>
              <a:rPr lang="en-US" b="0" i="0" dirty="0">
                <a:effectLst/>
                <a:latin typeface="-apple-system"/>
              </a:rPr>
              <a:t>In education, sorting and searching algorithms can help students and teachers organize and access information and resources based on their needs, goals, or levels. Insertion sort and depth-first search algorithms can be used for this purpose.</a:t>
            </a:r>
          </a:p>
          <a:p>
            <a:pPr>
              <a:buFont typeface="Wingdings" panose="05000000000000000000" pitchFamily="2" charset="2"/>
              <a:buChar char="ü"/>
            </a:pPr>
            <a:r>
              <a:rPr lang="en-US" b="0" i="0" dirty="0">
                <a:effectLst/>
                <a:latin typeface="-apple-system"/>
              </a:rPr>
              <a:t>In health care, sorting and searching algorithms can help doctors and patients diagnose and treat diseases and conditions based on their symptoms, tests, or treatments. Heap sort and breadth-first search algorithms can be used for this purpose.</a:t>
            </a:r>
            <a:endParaRPr lang="en-IN" dirty="0"/>
          </a:p>
        </p:txBody>
      </p:sp>
    </p:spTree>
    <p:extLst>
      <p:ext uri="{BB962C8B-B14F-4D97-AF65-F5344CB8AC3E}">
        <p14:creationId xmlns:p14="http://schemas.microsoft.com/office/powerpoint/2010/main" val="3873678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90008-AEEE-BC20-A9CC-20B760E7EE4F}"/>
              </a:ext>
            </a:extLst>
          </p:cNvPr>
          <p:cNvSpPr>
            <a:spLocks noGrp="1"/>
          </p:cNvSpPr>
          <p:nvPr>
            <p:ph type="title"/>
          </p:nvPr>
        </p:nvSpPr>
        <p:spPr/>
        <p:txBody>
          <a:bodyPr/>
          <a:lstStyle/>
          <a:p>
            <a:r>
              <a:rPr lang="en-US" dirty="0"/>
              <a:t>Applications of Sorting and Searching algorithms</a:t>
            </a:r>
            <a:endParaRPr lang="en-IN" dirty="0"/>
          </a:p>
        </p:txBody>
      </p:sp>
      <p:sp>
        <p:nvSpPr>
          <p:cNvPr id="3" name="Content Placeholder 2">
            <a:extLst>
              <a:ext uri="{FF2B5EF4-FFF2-40B4-BE49-F238E27FC236}">
                <a16:creationId xmlns:a16="http://schemas.microsoft.com/office/drawing/2014/main" id="{1F1CB287-BBA6-5EF7-C4D7-FB5A8C7C1B75}"/>
              </a:ext>
            </a:extLst>
          </p:cNvPr>
          <p:cNvSpPr>
            <a:spLocks noGrp="1"/>
          </p:cNvSpPr>
          <p:nvPr>
            <p:ph idx="1"/>
          </p:nvPr>
        </p:nvSpPr>
        <p:spPr/>
        <p:txBody>
          <a:bodyPr/>
          <a:lstStyle/>
          <a:p>
            <a:r>
              <a:rPr lang="en-US" b="0" i="0" dirty="0">
                <a:effectLst/>
                <a:latin typeface="-apple-system"/>
              </a:rPr>
              <a:t>Sorting and searching algorithms can provide various benefits for data analysis and manipulation, such as improved efficiency, accuracy, and flexibility. </a:t>
            </a:r>
          </a:p>
          <a:p>
            <a:r>
              <a:rPr lang="en-US" b="0" i="0" dirty="0">
                <a:effectLst/>
                <a:latin typeface="-apple-system"/>
              </a:rPr>
              <a:t>These algorithms can reduce the time and space complexity of data processing, eliminate errors and inconsistencies in data, and adapt to different data types, structures, and orders.</a:t>
            </a:r>
            <a:endParaRPr lang="en-US" dirty="0">
              <a:latin typeface="-apple-system"/>
            </a:endParaRPr>
          </a:p>
          <a:p>
            <a:r>
              <a:rPr lang="en-US" b="0" i="0" dirty="0">
                <a:effectLst/>
                <a:latin typeface="-apple-system"/>
              </a:rPr>
              <a:t>Additionally, sorting and searching algorithms can inspire new ideas and insights for data exploration and innovation, enabling data-driven decision making and problem solving.</a:t>
            </a:r>
          </a:p>
          <a:p>
            <a:pPr marL="0" indent="0">
              <a:buNone/>
            </a:pPr>
            <a:endParaRPr lang="en-IN" dirty="0"/>
          </a:p>
        </p:txBody>
      </p:sp>
    </p:spTree>
    <p:extLst>
      <p:ext uri="{BB962C8B-B14F-4D97-AF65-F5344CB8AC3E}">
        <p14:creationId xmlns:p14="http://schemas.microsoft.com/office/powerpoint/2010/main" val="2491846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85EF1-9A5A-6C66-E86A-6C49D68E102F}"/>
              </a:ext>
            </a:extLst>
          </p:cNvPr>
          <p:cNvSpPr>
            <a:spLocks noGrp="1"/>
          </p:cNvSpPr>
          <p:nvPr>
            <p:ph type="title"/>
          </p:nvPr>
        </p:nvSpPr>
        <p:spPr/>
        <p:txBody>
          <a:bodyPr/>
          <a:lstStyle/>
          <a:p>
            <a:r>
              <a:rPr lang="en-US" dirty="0"/>
              <a:t>Challenges in Sorting and Searching algorithms</a:t>
            </a:r>
            <a:endParaRPr lang="en-IN" dirty="0"/>
          </a:p>
        </p:txBody>
      </p:sp>
      <p:sp>
        <p:nvSpPr>
          <p:cNvPr id="3" name="Content Placeholder 2">
            <a:extLst>
              <a:ext uri="{FF2B5EF4-FFF2-40B4-BE49-F238E27FC236}">
                <a16:creationId xmlns:a16="http://schemas.microsoft.com/office/drawing/2014/main" id="{013A6E1F-3792-E2CA-E571-2B41AD894FEA}"/>
              </a:ext>
            </a:extLst>
          </p:cNvPr>
          <p:cNvSpPr>
            <a:spLocks noGrp="1"/>
          </p:cNvSpPr>
          <p:nvPr>
            <p:ph idx="1"/>
          </p:nvPr>
        </p:nvSpPr>
        <p:spPr/>
        <p:txBody>
          <a:bodyPr/>
          <a:lstStyle/>
          <a:p>
            <a:r>
              <a:rPr lang="en-US" dirty="0"/>
              <a:t>Sorting and searching algorithms can present some challenges for data analysis and manipulation. </a:t>
            </a:r>
          </a:p>
          <a:p>
            <a:r>
              <a:rPr lang="en-US" dirty="0"/>
              <a:t>These algorithms can involve complex logic, mathematics, and programming, and require a deep understanding of data structures and algorithms concepts and principles. </a:t>
            </a:r>
          </a:p>
          <a:p>
            <a:r>
              <a:rPr lang="en-US" dirty="0"/>
              <a:t>Additionally, there are trade-offs between time and space complexity, stability and instability, and simplicity and sophistication that must be carefully evaluated and selected. </a:t>
            </a:r>
          </a:p>
          <a:p>
            <a:r>
              <a:rPr lang="en-US" dirty="0"/>
              <a:t>Furthermore, sorting and searching algorithms can have some limitations and drawbacks in terms of data quality, security, and privacy, and thus require proper handling and protection of data and information.</a:t>
            </a:r>
            <a:endParaRPr lang="en-IN" dirty="0"/>
          </a:p>
        </p:txBody>
      </p:sp>
    </p:spTree>
    <p:extLst>
      <p:ext uri="{BB962C8B-B14F-4D97-AF65-F5344CB8AC3E}">
        <p14:creationId xmlns:p14="http://schemas.microsoft.com/office/powerpoint/2010/main" val="1116841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C0B4-AC4A-4721-120B-E2586C9797DE}"/>
              </a:ext>
            </a:extLst>
          </p:cNvPr>
          <p:cNvSpPr>
            <a:spLocks noGrp="1"/>
          </p:cNvSpPr>
          <p:nvPr>
            <p:ph type="title"/>
          </p:nvPr>
        </p:nvSpPr>
        <p:spPr/>
        <p:txBody>
          <a:bodyPr/>
          <a:lstStyle/>
          <a:p>
            <a:r>
              <a:rPr lang="en-US" dirty="0"/>
              <a:t>Dry Run: Step by step testing of algorithms</a:t>
            </a:r>
            <a:endParaRPr lang="en-IN" dirty="0"/>
          </a:p>
        </p:txBody>
      </p:sp>
      <p:sp>
        <p:nvSpPr>
          <p:cNvPr id="3" name="Content Placeholder 2">
            <a:extLst>
              <a:ext uri="{FF2B5EF4-FFF2-40B4-BE49-F238E27FC236}">
                <a16:creationId xmlns:a16="http://schemas.microsoft.com/office/drawing/2014/main" id="{95669D9C-F348-5853-6752-D291658140A6}"/>
              </a:ext>
            </a:extLst>
          </p:cNvPr>
          <p:cNvSpPr>
            <a:spLocks noGrp="1"/>
          </p:cNvSpPr>
          <p:nvPr>
            <p:ph idx="1"/>
          </p:nvPr>
        </p:nvSpPr>
        <p:spPr/>
        <p:txBody>
          <a:bodyPr/>
          <a:lstStyle/>
          <a:p>
            <a:r>
              <a:rPr lang="en-US" dirty="0"/>
              <a:t>We can use some </a:t>
            </a:r>
            <a:r>
              <a:rPr lang="en-US" dirty="0" err="1"/>
              <a:t>printf</a:t>
            </a:r>
            <a:r>
              <a:rPr lang="en-US" dirty="0"/>
              <a:t> to test the number of times a loop or a recursive function is called and vary the input to test the complexity</a:t>
            </a:r>
          </a:p>
          <a:p>
            <a:r>
              <a:rPr lang="en-US" dirty="0"/>
              <a:t>This will help us understand the complexity of algorithms.</a:t>
            </a:r>
            <a:endParaRPr lang="en-IN" dirty="0"/>
          </a:p>
        </p:txBody>
      </p:sp>
    </p:spTree>
    <p:extLst>
      <p:ext uri="{BB962C8B-B14F-4D97-AF65-F5344CB8AC3E}">
        <p14:creationId xmlns:p14="http://schemas.microsoft.com/office/powerpoint/2010/main" val="12324179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165</TotalTime>
  <Words>440</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-apple-system</vt:lpstr>
      <vt:lpstr>Arial</vt:lpstr>
      <vt:lpstr>Trebuchet MS</vt:lpstr>
      <vt:lpstr>Wingdings</vt:lpstr>
      <vt:lpstr>Wingdings 3</vt:lpstr>
      <vt:lpstr>Facet</vt:lpstr>
      <vt:lpstr>PRACTICAL APPLICATIONS OF ALGORITHMS</vt:lpstr>
      <vt:lpstr>Application of Sorting and Searching Algorithms in Real World Scenarios</vt:lpstr>
      <vt:lpstr>Applications of Sorting and Searching algorithms</vt:lpstr>
      <vt:lpstr>Challenges in Sorting and Searching algorithms</vt:lpstr>
      <vt:lpstr>Dry Run: Step by step testing of algorithms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 Subramanian</dc:creator>
  <cp:lastModifiedBy>Karthik Subramanian</cp:lastModifiedBy>
  <cp:revision>19</cp:revision>
  <dcterms:created xsi:type="dcterms:W3CDTF">2024-04-12T00:44:08Z</dcterms:created>
  <dcterms:modified xsi:type="dcterms:W3CDTF">2024-04-12T03:29:38Z</dcterms:modified>
</cp:coreProperties>
</file>