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97" r:id="rId3"/>
    <p:sldId id="298" r:id="rId4"/>
    <p:sldId id="276" r:id="rId5"/>
    <p:sldId id="302" r:id="rId6"/>
    <p:sldId id="300" r:id="rId7"/>
    <p:sldId id="306" r:id="rId8"/>
    <p:sldId id="303" r:id="rId9"/>
    <p:sldId id="260" r:id="rId10"/>
    <p:sldId id="304" r:id="rId11"/>
    <p:sldId id="305" r:id="rId12"/>
    <p:sldId id="301" r:id="rId13"/>
  </p:sldIdLst>
  <p:sldSz cx="9144000" cy="5143500" type="screen16x9"/>
  <p:notesSz cx="6858000" cy="9144000"/>
  <p:embeddedFontLst>
    <p:embeddedFont>
      <p:font typeface="Barlow Medium" panose="00000600000000000000" pitchFamily="2"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
      <p:font typeface="Montserrat SemiBold" panose="00000700000000000000" pitchFamily="2" charset="0"/>
      <p:regular r:id="rId23"/>
      <p:bold r:id="rId24"/>
      <p:italic r:id="rId25"/>
      <p:boldItalic r:id="rId26"/>
    </p:embeddedFont>
    <p:embeddedFont>
      <p:font typeface="Nunito Light" pitchFamily="2" charset="0"/>
      <p:regular r:id="rId27"/>
      <p:italic r:id="rId28"/>
    </p:embeddedFont>
    <p:embeddedFont>
      <p:font typeface="PT Sans" panose="020B05030202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61DAD5-93FD-498C-88E6-18CA79001023}">
  <a:tblStyle styleId="{4461DAD5-93FD-498C-88E6-18CA790010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C27C1FA-FC53-4B13-B774-5A0C989CCBC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74" autoAdjust="0"/>
  </p:normalViewPr>
  <p:slideViewPr>
    <p:cSldViewPr snapToGrid="0">
      <p:cViewPr varScale="1">
        <p:scale>
          <a:sx n="110" d="100"/>
          <a:sy n="110"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A48750-4A99-40C6-B77A-CF2C93F1B9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8A063C74-46D2-410C-B1EC-6771901CB03C}">
      <dgm:prSet phldrT="[Text]"/>
      <dgm:spPr/>
      <dgm:t>
        <a:bodyPr/>
        <a:lstStyle/>
        <a:p>
          <a:r>
            <a:rPr lang="en-US" dirty="0"/>
            <a:t>Colleting Data</a:t>
          </a:r>
        </a:p>
      </dgm:t>
    </dgm:pt>
    <dgm:pt modelId="{2D80EB7F-5962-436A-9A91-753B4AF2B624}" type="parTrans" cxnId="{4BC7BC2B-A0A7-40B3-9979-61B351CF09AD}">
      <dgm:prSet/>
      <dgm:spPr/>
      <dgm:t>
        <a:bodyPr/>
        <a:lstStyle/>
        <a:p>
          <a:endParaRPr lang="en-US"/>
        </a:p>
      </dgm:t>
    </dgm:pt>
    <dgm:pt modelId="{267042D9-9FAC-4243-9B6F-EA8DEF84091A}" type="sibTrans" cxnId="{4BC7BC2B-A0A7-40B3-9979-61B351CF09AD}">
      <dgm:prSet/>
      <dgm:spPr/>
      <dgm:t>
        <a:bodyPr/>
        <a:lstStyle/>
        <a:p>
          <a:endParaRPr lang="en-US"/>
        </a:p>
      </dgm:t>
    </dgm:pt>
    <dgm:pt modelId="{8D41F150-50CA-44A0-9B42-085D732549E7}">
      <dgm:prSet phldrT="[Text]"/>
      <dgm:spPr/>
      <dgm:t>
        <a:bodyPr/>
        <a:lstStyle/>
        <a:p>
          <a:r>
            <a:rPr lang="en-US" dirty="0"/>
            <a:t>Preprocessing</a:t>
          </a:r>
        </a:p>
      </dgm:t>
    </dgm:pt>
    <dgm:pt modelId="{626ACE5E-4FFA-42E3-8FB3-D777BA97B4F0}" type="parTrans" cxnId="{6CE2E0CE-43AF-4986-B31E-909F4C28CD3F}">
      <dgm:prSet/>
      <dgm:spPr/>
      <dgm:t>
        <a:bodyPr/>
        <a:lstStyle/>
        <a:p>
          <a:endParaRPr lang="en-US"/>
        </a:p>
      </dgm:t>
    </dgm:pt>
    <dgm:pt modelId="{FA6711CB-D1FC-4094-B939-8C33DA83187D}" type="sibTrans" cxnId="{6CE2E0CE-43AF-4986-B31E-909F4C28CD3F}">
      <dgm:prSet/>
      <dgm:spPr/>
      <dgm:t>
        <a:bodyPr/>
        <a:lstStyle/>
        <a:p>
          <a:endParaRPr lang="en-US"/>
        </a:p>
      </dgm:t>
    </dgm:pt>
    <dgm:pt modelId="{9C05FBD6-32DD-46F2-9F33-4EDE81BCA6B5}">
      <dgm:prSet phldrT="[Text]"/>
      <dgm:spPr/>
      <dgm:t>
        <a:bodyPr/>
        <a:lstStyle/>
        <a:p>
          <a:r>
            <a:rPr lang="en-US" dirty="0"/>
            <a:t>Model</a:t>
          </a:r>
        </a:p>
      </dgm:t>
    </dgm:pt>
    <dgm:pt modelId="{E2EBDFD2-B9D0-4851-A2B2-7005D1001A26}" type="parTrans" cxnId="{97488EC1-220C-479C-ACE4-59D6E3214728}">
      <dgm:prSet/>
      <dgm:spPr/>
      <dgm:t>
        <a:bodyPr/>
        <a:lstStyle/>
        <a:p>
          <a:endParaRPr lang="en-US"/>
        </a:p>
      </dgm:t>
    </dgm:pt>
    <dgm:pt modelId="{62B441C2-28A2-4BC3-B2EE-41528340F108}" type="sibTrans" cxnId="{97488EC1-220C-479C-ACE4-59D6E3214728}">
      <dgm:prSet/>
      <dgm:spPr/>
      <dgm:t>
        <a:bodyPr/>
        <a:lstStyle/>
        <a:p>
          <a:endParaRPr lang="en-US"/>
        </a:p>
      </dgm:t>
    </dgm:pt>
    <dgm:pt modelId="{E1EA8C94-53B8-4B45-A7E0-3C4C8C225F94}">
      <dgm:prSet phldrT="[Text]"/>
      <dgm:spPr/>
      <dgm:t>
        <a:bodyPr/>
        <a:lstStyle/>
        <a:p>
          <a:r>
            <a:rPr lang="en-US" dirty="0"/>
            <a:t>Website</a:t>
          </a:r>
        </a:p>
      </dgm:t>
    </dgm:pt>
    <dgm:pt modelId="{9F0FA236-5FC9-476B-8DC5-105003DE676F}" type="parTrans" cxnId="{17D5A642-1797-472A-97A1-F4E818DE26F5}">
      <dgm:prSet/>
      <dgm:spPr/>
      <dgm:t>
        <a:bodyPr/>
        <a:lstStyle/>
        <a:p>
          <a:endParaRPr lang="en-US"/>
        </a:p>
      </dgm:t>
    </dgm:pt>
    <dgm:pt modelId="{B64DFC08-2DE1-411A-A4DE-ED3379AF391E}" type="sibTrans" cxnId="{17D5A642-1797-472A-97A1-F4E818DE26F5}">
      <dgm:prSet/>
      <dgm:spPr/>
      <dgm:t>
        <a:bodyPr/>
        <a:lstStyle/>
        <a:p>
          <a:endParaRPr lang="en-US"/>
        </a:p>
      </dgm:t>
    </dgm:pt>
    <dgm:pt modelId="{F569C299-361F-4E87-BBD7-48D4A460025F}">
      <dgm:prSet phldrT="[Text]"/>
      <dgm:spPr/>
      <dgm:t>
        <a:bodyPr/>
        <a:lstStyle/>
        <a:p>
          <a:r>
            <a:rPr lang="en-US" dirty="0"/>
            <a:t>Deploy</a:t>
          </a:r>
        </a:p>
      </dgm:t>
    </dgm:pt>
    <dgm:pt modelId="{B389E336-92C5-49D3-B4D1-F0B0B3BCBA6C}" type="parTrans" cxnId="{8B888524-9EBD-4964-B7C3-3C316D65CAAC}">
      <dgm:prSet/>
      <dgm:spPr/>
      <dgm:t>
        <a:bodyPr/>
        <a:lstStyle/>
        <a:p>
          <a:endParaRPr lang="en-US"/>
        </a:p>
      </dgm:t>
    </dgm:pt>
    <dgm:pt modelId="{EE735B17-0C2A-41B4-B5E1-69A5750FC54E}" type="sibTrans" cxnId="{8B888524-9EBD-4964-B7C3-3C316D65CAAC}">
      <dgm:prSet/>
      <dgm:spPr/>
      <dgm:t>
        <a:bodyPr/>
        <a:lstStyle/>
        <a:p>
          <a:endParaRPr lang="en-US"/>
        </a:p>
      </dgm:t>
    </dgm:pt>
    <dgm:pt modelId="{D90B376F-E12B-48FD-89D8-31585DBBD747}" type="pres">
      <dgm:prSet presAssocID="{4AA48750-4A99-40C6-B77A-CF2C93F1B93A}" presName="rootnode" presStyleCnt="0">
        <dgm:presLayoutVars>
          <dgm:chMax/>
          <dgm:chPref/>
          <dgm:dir/>
          <dgm:animLvl val="lvl"/>
        </dgm:presLayoutVars>
      </dgm:prSet>
      <dgm:spPr/>
    </dgm:pt>
    <dgm:pt modelId="{2B890B27-8CD5-40E0-9FD5-8477AFCB311A}" type="pres">
      <dgm:prSet presAssocID="{8A063C74-46D2-410C-B1EC-6771901CB03C}" presName="composite" presStyleCnt="0"/>
      <dgm:spPr/>
    </dgm:pt>
    <dgm:pt modelId="{AEEB46A0-488A-4612-BE0C-5C9306FB7B34}" type="pres">
      <dgm:prSet presAssocID="{8A063C74-46D2-410C-B1EC-6771901CB03C}" presName="bentUpArrow1" presStyleLbl="alignImgPlace1" presStyleIdx="0" presStyleCnt="4"/>
      <dgm:spPr/>
    </dgm:pt>
    <dgm:pt modelId="{2F258615-41C5-4C0A-B6E1-CF5CE02ABAE8}" type="pres">
      <dgm:prSet presAssocID="{8A063C74-46D2-410C-B1EC-6771901CB03C}" presName="ParentText" presStyleLbl="node1" presStyleIdx="0" presStyleCnt="5">
        <dgm:presLayoutVars>
          <dgm:chMax val="1"/>
          <dgm:chPref val="1"/>
          <dgm:bulletEnabled val="1"/>
        </dgm:presLayoutVars>
      </dgm:prSet>
      <dgm:spPr/>
    </dgm:pt>
    <dgm:pt modelId="{70D947B6-CCEE-45C7-9885-8824896EADFB}" type="pres">
      <dgm:prSet presAssocID="{8A063C74-46D2-410C-B1EC-6771901CB03C}" presName="ChildText" presStyleLbl="revTx" presStyleIdx="0" presStyleCnt="4">
        <dgm:presLayoutVars>
          <dgm:chMax val="0"/>
          <dgm:chPref val="0"/>
          <dgm:bulletEnabled val="1"/>
        </dgm:presLayoutVars>
      </dgm:prSet>
      <dgm:spPr/>
    </dgm:pt>
    <dgm:pt modelId="{8EACD1F9-40BE-42EC-8B32-C8F359B07DB5}" type="pres">
      <dgm:prSet presAssocID="{267042D9-9FAC-4243-9B6F-EA8DEF84091A}" presName="sibTrans" presStyleCnt="0"/>
      <dgm:spPr/>
    </dgm:pt>
    <dgm:pt modelId="{37BE89AD-C9B3-492A-AC46-35807D1584D6}" type="pres">
      <dgm:prSet presAssocID="{8D41F150-50CA-44A0-9B42-085D732549E7}" presName="composite" presStyleCnt="0"/>
      <dgm:spPr/>
    </dgm:pt>
    <dgm:pt modelId="{FC004CF8-7037-4255-AABA-4C65A1F34DFE}" type="pres">
      <dgm:prSet presAssocID="{8D41F150-50CA-44A0-9B42-085D732549E7}" presName="bentUpArrow1" presStyleLbl="alignImgPlace1" presStyleIdx="1" presStyleCnt="4"/>
      <dgm:spPr/>
    </dgm:pt>
    <dgm:pt modelId="{69EE6DEF-F180-4DC9-9819-FB76CBBAE3CF}" type="pres">
      <dgm:prSet presAssocID="{8D41F150-50CA-44A0-9B42-085D732549E7}" presName="ParentText" presStyleLbl="node1" presStyleIdx="1" presStyleCnt="5">
        <dgm:presLayoutVars>
          <dgm:chMax val="1"/>
          <dgm:chPref val="1"/>
          <dgm:bulletEnabled val="1"/>
        </dgm:presLayoutVars>
      </dgm:prSet>
      <dgm:spPr/>
    </dgm:pt>
    <dgm:pt modelId="{5F6FB968-454B-49C0-8CD5-28FD384AA7A1}" type="pres">
      <dgm:prSet presAssocID="{8D41F150-50CA-44A0-9B42-085D732549E7}" presName="ChildText" presStyleLbl="revTx" presStyleIdx="1" presStyleCnt="4">
        <dgm:presLayoutVars>
          <dgm:chMax val="0"/>
          <dgm:chPref val="0"/>
          <dgm:bulletEnabled val="1"/>
        </dgm:presLayoutVars>
      </dgm:prSet>
      <dgm:spPr/>
    </dgm:pt>
    <dgm:pt modelId="{28726B54-C313-4DA1-8A4D-5A0AADA9265F}" type="pres">
      <dgm:prSet presAssocID="{FA6711CB-D1FC-4094-B939-8C33DA83187D}" presName="sibTrans" presStyleCnt="0"/>
      <dgm:spPr/>
    </dgm:pt>
    <dgm:pt modelId="{8346CB38-AC20-4A1F-8CD6-5A7158EBC65F}" type="pres">
      <dgm:prSet presAssocID="{9C05FBD6-32DD-46F2-9F33-4EDE81BCA6B5}" presName="composite" presStyleCnt="0"/>
      <dgm:spPr/>
    </dgm:pt>
    <dgm:pt modelId="{09F5F685-C773-489F-A810-DCC89A59F33B}" type="pres">
      <dgm:prSet presAssocID="{9C05FBD6-32DD-46F2-9F33-4EDE81BCA6B5}" presName="bentUpArrow1" presStyleLbl="alignImgPlace1" presStyleIdx="2" presStyleCnt="4"/>
      <dgm:spPr/>
    </dgm:pt>
    <dgm:pt modelId="{66149BF3-4C4B-45C5-BF8A-A30B81794A26}" type="pres">
      <dgm:prSet presAssocID="{9C05FBD6-32DD-46F2-9F33-4EDE81BCA6B5}" presName="ParentText" presStyleLbl="node1" presStyleIdx="2" presStyleCnt="5" custLinFactNeighborX="422" custLinFactNeighborY="1882">
        <dgm:presLayoutVars>
          <dgm:chMax val="1"/>
          <dgm:chPref val="1"/>
          <dgm:bulletEnabled val="1"/>
        </dgm:presLayoutVars>
      </dgm:prSet>
      <dgm:spPr/>
    </dgm:pt>
    <dgm:pt modelId="{321C6687-4039-4826-A52C-33EF387C5DE8}" type="pres">
      <dgm:prSet presAssocID="{9C05FBD6-32DD-46F2-9F33-4EDE81BCA6B5}" presName="ChildText" presStyleLbl="revTx" presStyleIdx="2" presStyleCnt="4">
        <dgm:presLayoutVars>
          <dgm:chMax val="0"/>
          <dgm:chPref val="0"/>
          <dgm:bulletEnabled val="1"/>
        </dgm:presLayoutVars>
      </dgm:prSet>
      <dgm:spPr/>
    </dgm:pt>
    <dgm:pt modelId="{D6A87CE5-8542-4103-996C-0C6C5E76FD3C}" type="pres">
      <dgm:prSet presAssocID="{62B441C2-28A2-4BC3-B2EE-41528340F108}" presName="sibTrans" presStyleCnt="0"/>
      <dgm:spPr/>
    </dgm:pt>
    <dgm:pt modelId="{51408C34-649A-413C-A1C5-8F94A3B00F7C}" type="pres">
      <dgm:prSet presAssocID="{E1EA8C94-53B8-4B45-A7E0-3C4C8C225F94}" presName="composite" presStyleCnt="0"/>
      <dgm:spPr/>
    </dgm:pt>
    <dgm:pt modelId="{F9174966-6F14-438A-BF42-A9BE2242495C}" type="pres">
      <dgm:prSet presAssocID="{E1EA8C94-53B8-4B45-A7E0-3C4C8C225F94}" presName="bentUpArrow1" presStyleLbl="alignImgPlace1" presStyleIdx="3" presStyleCnt="4"/>
      <dgm:spPr/>
    </dgm:pt>
    <dgm:pt modelId="{09AE7243-C9A6-4C85-9534-834C8A10EDB1}" type="pres">
      <dgm:prSet presAssocID="{E1EA8C94-53B8-4B45-A7E0-3C4C8C225F94}" presName="ParentText" presStyleLbl="node1" presStyleIdx="3" presStyleCnt="5">
        <dgm:presLayoutVars>
          <dgm:chMax val="1"/>
          <dgm:chPref val="1"/>
          <dgm:bulletEnabled val="1"/>
        </dgm:presLayoutVars>
      </dgm:prSet>
      <dgm:spPr/>
    </dgm:pt>
    <dgm:pt modelId="{2F6EED26-9E28-4C2A-9F57-10ED979F37DC}" type="pres">
      <dgm:prSet presAssocID="{E1EA8C94-53B8-4B45-A7E0-3C4C8C225F94}" presName="ChildText" presStyleLbl="revTx" presStyleIdx="3" presStyleCnt="4">
        <dgm:presLayoutVars>
          <dgm:chMax val="0"/>
          <dgm:chPref val="0"/>
          <dgm:bulletEnabled val="1"/>
        </dgm:presLayoutVars>
      </dgm:prSet>
      <dgm:spPr/>
    </dgm:pt>
    <dgm:pt modelId="{6C671F5F-258C-4C31-B8FE-E4F3E1B89D8E}" type="pres">
      <dgm:prSet presAssocID="{B64DFC08-2DE1-411A-A4DE-ED3379AF391E}" presName="sibTrans" presStyleCnt="0"/>
      <dgm:spPr/>
    </dgm:pt>
    <dgm:pt modelId="{9C4A49CB-AF47-431D-8408-57299337378D}" type="pres">
      <dgm:prSet presAssocID="{F569C299-361F-4E87-BBD7-48D4A460025F}" presName="composite" presStyleCnt="0"/>
      <dgm:spPr/>
    </dgm:pt>
    <dgm:pt modelId="{D08210B7-669E-44D7-B4E2-CF810786C4FD}" type="pres">
      <dgm:prSet presAssocID="{F569C299-361F-4E87-BBD7-48D4A460025F}" presName="ParentText" presStyleLbl="node1" presStyleIdx="4" presStyleCnt="5">
        <dgm:presLayoutVars>
          <dgm:chMax val="1"/>
          <dgm:chPref val="1"/>
          <dgm:bulletEnabled val="1"/>
        </dgm:presLayoutVars>
      </dgm:prSet>
      <dgm:spPr/>
    </dgm:pt>
  </dgm:ptLst>
  <dgm:cxnLst>
    <dgm:cxn modelId="{63916A06-C154-418A-B9EC-2ED2AC3E83E7}" type="presOf" srcId="{F569C299-361F-4E87-BBD7-48D4A460025F}" destId="{D08210B7-669E-44D7-B4E2-CF810786C4FD}" srcOrd="0" destOrd="0" presId="urn:microsoft.com/office/officeart/2005/8/layout/StepDownProcess"/>
    <dgm:cxn modelId="{8B888524-9EBD-4964-B7C3-3C316D65CAAC}" srcId="{4AA48750-4A99-40C6-B77A-CF2C93F1B93A}" destId="{F569C299-361F-4E87-BBD7-48D4A460025F}" srcOrd="4" destOrd="0" parTransId="{B389E336-92C5-49D3-B4D1-F0B0B3BCBA6C}" sibTransId="{EE735B17-0C2A-41B4-B5E1-69A5750FC54E}"/>
    <dgm:cxn modelId="{4BC7BC2B-A0A7-40B3-9979-61B351CF09AD}" srcId="{4AA48750-4A99-40C6-B77A-CF2C93F1B93A}" destId="{8A063C74-46D2-410C-B1EC-6771901CB03C}" srcOrd="0" destOrd="0" parTransId="{2D80EB7F-5962-436A-9A91-753B4AF2B624}" sibTransId="{267042D9-9FAC-4243-9B6F-EA8DEF84091A}"/>
    <dgm:cxn modelId="{17D5A642-1797-472A-97A1-F4E818DE26F5}" srcId="{4AA48750-4A99-40C6-B77A-CF2C93F1B93A}" destId="{E1EA8C94-53B8-4B45-A7E0-3C4C8C225F94}" srcOrd="3" destOrd="0" parTransId="{9F0FA236-5FC9-476B-8DC5-105003DE676F}" sibTransId="{B64DFC08-2DE1-411A-A4DE-ED3379AF391E}"/>
    <dgm:cxn modelId="{7F4A304A-0EC7-41E2-B860-D394AA749F58}" type="presOf" srcId="{4AA48750-4A99-40C6-B77A-CF2C93F1B93A}" destId="{D90B376F-E12B-48FD-89D8-31585DBBD747}" srcOrd="0" destOrd="0" presId="urn:microsoft.com/office/officeart/2005/8/layout/StepDownProcess"/>
    <dgm:cxn modelId="{F4671499-A180-4FDE-AF46-1A9DA9BCC3E5}" type="presOf" srcId="{8A063C74-46D2-410C-B1EC-6771901CB03C}" destId="{2F258615-41C5-4C0A-B6E1-CF5CE02ABAE8}" srcOrd="0" destOrd="0" presId="urn:microsoft.com/office/officeart/2005/8/layout/StepDownProcess"/>
    <dgm:cxn modelId="{97488EC1-220C-479C-ACE4-59D6E3214728}" srcId="{4AA48750-4A99-40C6-B77A-CF2C93F1B93A}" destId="{9C05FBD6-32DD-46F2-9F33-4EDE81BCA6B5}" srcOrd="2" destOrd="0" parTransId="{E2EBDFD2-B9D0-4851-A2B2-7005D1001A26}" sibTransId="{62B441C2-28A2-4BC3-B2EE-41528340F108}"/>
    <dgm:cxn modelId="{6CE2E0CE-43AF-4986-B31E-909F4C28CD3F}" srcId="{4AA48750-4A99-40C6-B77A-CF2C93F1B93A}" destId="{8D41F150-50CA-44A0-9B42-085D732549E7}" srcOrd="1" destOrd="0" parTransId="{626ACE5E-4FFA-42E3-8FB3-D777BA97B4F0}" sibTransId="{FA6711CB-D1FC-4094-B939-8C33DA83187D}"/>
    <dgm:cxn modelId="{E90157DA-13D5-4BF7-8CD0-2B2F58ED0F04}" type="presOf" srcId="{8D41F150-50CA-44A0-9B42-085D732549E7}" destId="{69EE6DEF-F180-4DC9-9819-FB76CBBAE3CF}" srcOrd="0" destOrd="0" presId="urn:microsoft.com/office/officeart/2005/8/layout/StepDownProcess"/>
    <dgm:cxn modelId="{2CE0E7E5-BE67-4E0F-B70C-702E461163F6}" type="presOf" srcId="{E1EA8C94-53B8-4B45-A7E0-3C4C8C225F94}" destId="{09AE7243-C9A6-4C85-9534-834C8A10EDB1}" srcOrd="0" destOrd="0" presId="urn:microsoft.com/office/officeart/2005/8/layout/StepDownProcess"/>
    <dgm:cxn modelId="{751409EF-4722-46EB-8B9E-A300144074F6}" type="presOf" srcId="{9C05FBD6-32DD-46F2-9F33-4EDE81BCA6B5}" destId="{66149BF3-4C4B-45C5-BF8A-A30B81794A26}" srcOrd="0" destOrd="0" presId="urn:microsoft.com/office/officeart/2005/8/layout/StepDownProcess"/>
    <dgm:cxn modelId="{86F7C4BC-7A5B-4B8F-B6A7-1925244C3F0A}" type="presParOf" srcId="{D90B376F-E12B-48FD-89D8-31585DBBD747}" destId="{2B890B27-8CD5-40E0-9FD5-8477AFCB311A}" srcOrd="0" destOrd="0" presId="urn:microsoft.com/office/officeart/2005/8/layout/StepDownProcess"/>
    <dgm:cxn modelId="{4BD03659-1822-4ED4-BE2F-A65D8310D245}" type="presParOf" srcId="{2B890B27-8CD5-40E0-9FD5-8477AFCB311A}" destId="{AEEB46A0-488A-4612-BE0C-5C9306FB7B34}" srcOrd="0" destOrd="0" presId="urn:microsoft.com/office/officeart/2005/8/layout/StepDownProcess"/>
    <dgm:cxn modelId="{D1ADD564-BC9F-492A-8F0B-741F2AB75734}" type="presParOf" srcId="{2B890B27-8CD5-40E0-9FD5-8477AFCB311A}" destId="{2F258615-41C5-4C0A-B6E1-CF5CE02ABAE8}" srcOrd="1" destOrd="0" presId="urn:microsoft.com/office/officeart/2005/8/layout/StepDownProcess"/>
    <dgm:cxn modelId="{A61A4E39-DFA3-47BB-AC81-5D6BE7F00F8C}" type="presParOf" srcId="{2B890B27-8CD5-40E0-9FD5-8477AFCB311A}" destId="{70D947B6-CCEE-45C7-9885-8824896EADFB}" srcOrd="2" destOrd="0" presId="urn:microsoft.com/office/officeart/2005/8/layout/StepDownProcess"/>
    <dgm:cxn modelId="{5E46E0CC-880C-475C-A9D6-31BA121C8A8A}" type="presParOf" srcId="{D90B376F-E12B-48FD-89D8-31585DBBD747}" destId="{8EACD1F9-40BE-42EC-8B32-C8F359B07DB5}" srcOrd="1" destOrd="0" presId="urn:microsoft.com/office/officeart/2005/8/layout/StepDownProcess"/>
    <dgm:cxn modelId="{68F2996B-5A27-454D-A6CF-EA78ACA17E2E}" type="presParOf" srcId="{D90B376F-E12B-48FD-89D8-31585DBBD747}" destId="{37BE89AD-C9B3-492A-AC46-35807D1584D6}" srcOrd="2" destOrd="0" presId="urn:microsoft.com/office/officeart/2005/8/layout/StepDownProcess"/>
    <dgm:cxn modelId="{6196D110-2901-4DE1-857D-6AF7FC0A43FF}" type="presParOf" srcId="{37BE89AD-C9B3-492A-AC46-35807D1584D6}" destId="{FC004CF8-7037-4255-AABA-4C65A1F34DFE}" srcOrd="0" destOrd="0" presId="urn:microsoft.com/office/officeart/2005/8/layout/StepDownProcess"/>
    <dgm:cxn modelId="{0088D516-AB3F-4295-B647-0C6EE572ACFD}" type="presParOf" srcId="{37BE89AD-C9B3-492A-AC46-35807D1584D6}" destId="{69EE6DEF-F180-4DC9-9819-FB76CBBAE3CF}" srcOrd="1" destOrd="0" presId="urn:microsoft.com/office/officeart/2005/8/layout/StepDownProcess"/>
    <dgm:cxn modelId="{5EE935A9-00E7-40CB-82E0-A8B226C7233A}" type="presParOf" srcId="{37BE89AD-C9B3-492A-AC46-35807D1584D6}" destId="{5F6FB968-454B-49C0-8CD5-28FD384AA7A1}" srcOrd="2" destOrd="0" presId="urn:microsoft.com/office/officeart/2005/8/layout/StepDownProcess"/>
    <dgm:cxn modelId="{7646B579-4CD6-45B3-99D1-82AF8A3C1F44}" type="presParOf" srcId="{D90B376F-E12B-48FD-89D8-31585DBBD747}" destId="{28726B54-C313-4DA1-8A4D-5A0AADA9265F}" srcOrd="3" destOrd="0" presId="urn:microsoft.com/office/officeart/2005/8/layout/StepDownProcess"/>
    <dgm:cxn modelId="{C23F92E7-3651-474E-B7D8-755767353B5F}" type="presParOf" srcId="{D90B376F-E12B-48FD-89D8-31585DBBD747}" destId="{8346CB38-AC20-4A1F-8CD6-5A7158EBC65F}" srcOrd="4" destOrd="0" presId="urn:microsoft.com/office/officeart/2005/8/layout/StepDownProcess"/>
    <dgm:cxn modelId="{1C47A287-814B-44DF-8DF0-CD7ADF448FC1}" type="presParOf" srcId="{8346CB38-AC20-4A1F-8CD6-5A7158EBC65F}" destId="{09F5F685-C773-489F-A810-DCC89A59F33B}" srcOrd="0" destOrd="0" presId="urn:microsoft.com/office/officeart/2005/8/layout/StepDownProcess"/>
    <dgm:cxn modelId="{BC33803F-90EF-4331-B164-D1A44D87A97F}" type="presParOf" srcId="{8346CB38-AC20-4A1F-8CD6-5A7158EBC65F}" destId="{66149BF3-4C4B-45C5-BF8A-A30B81794A26}" srcOrd="1" destOrd="0" presId="urn:microsoft.com/office/officeart/2005/8/layout/StepDownProcess"/>
    <dgm:cxn modelId="{E4594D74-A062-4FE7-9E22-447C31CE8CCA}" type="presParOf" srcId="{8346CB38-AC20-4A1F-8CD6-5A7158EBC65F}" destId="{321C6687-4039-4826-A52C-33EF387C5DE8}" srcOrd="2" destOrd="0" presId="urn:microsoft.com/office/officeart/2005/8/layout/StepDownProcess"/>
    <dgm:cxn modelId="{9FF2A421-4C8F-4889-8C94-E6E0DE2A5F95}" type="presParOf" srcId="{D90B376F-E12B-48FD-89D8-31585DBBD747}" destId="{D6A87CE5-8542-4103-996C-0C6C5E76FD3C}" srcOrd="5" destOrd="0" presId="urn:microsoft.com/office/officeart/2005/8/layout/StepDownProcess"/>
    <dgm:cxn modelId="{089506A2-746D-4C18-AC86-71CC0EE368A4}" type="presParOf" srcId="{D90B376F-E12B-48FD-89D8-31585DBBD747}" destId="{51408C34-649A-413C-A1C5-8F94A3B00F7C}" srcOrd="6" destOrd="0" presId="urn:microsoft.com/office/officeart/2005/8/layout/StepDownProcess"/>
    <dgm:cxn modelId="{5ADCA6E6-4AC2-4E0B-8EEC-319878332348}" type="presParOf" srcId="{51408C34-649A-413C-A1C5-8F94A3B00F7C}" destId="{F9174966-6F14-438A-BF42-A9BE2242495C}" srcOrd="0" destOrd="0" presId="urn:microsoft.com/office/officeart/2005/8/layout/StepDownProcess"/>
    <dgm:cxn modelId="{DDF083C7-DCF9-461D-8B8F-86C31A75AB95}" type="presParOf" srcId="{51408C34-649A-413C-A1C5-8F94A3B00F7C}" destId="{09AE7243-C9A6-4C85-9534-834C8A10EDB1}" srcOrd="1" destOrd="0" presId="urn:microsoft.com/office/officeart/2005/8/layout/StepDownProcess"/>
    <dgm:cxn modelId="{1EE81584-0066-499F-BCFF-734D351774E9}" type="presParOf" srcId="{51408C34-649A-413C-A1C5-8F94A3B00F7C}" destId="{2F6EED26-9E28-4C2A-9F57-10ED979F37DC}" srcOrd="2" destOrd="0" presId="urn:microsoft.com/office/officeart/2005/8/layout/StepDownProcess"/>
    <dgm:cxn modelId="{EB5DD0BD-7F37-40C1-881A-90107D9A5A3C}" type="presParOf" srcId="{D90B376F-E12B-48FD-89D8-31585DBBD747}" destId="{6C671F5F-258C-4C31-B8FE-E4F3E1B89D8E}" srcOrd="7" destOrd="0" presId="urn:microsoft.com/office/officeart/2005/8/layout/StepDownProcess"/>
    <dgm:cxn modelId="{0444E0C7-BE79-428C-AD26-3D960F6F76B9}" type="presParOf" srcId="{D90B376F-E12B-48FD-89D8-31585DBBD747}" destId="{9C4A49CB-AF47-431D-8408-57299337378D}" srcOrd="8" destOrd="0" presId="urn:microsoft.com/office/officeart/2005/8/layout/StepDownProcess"/>
    <dgm:cxn modelId="{46715F44-B466-4368-AD24-25236759D033}" type="presParOf" srcId="{9C4A49CB-AF47-431D-8408-57299337378D}" destId="{D08210B7-669E-44D7-B4E2-CF810786C4FD}"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A48750-4A99-40C6-B77A-CF2C93F1B93A}"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D90B376F-E12B-48FD-89D8-31585DBBD747}" type="pres">
      <dgm:prSet presAssocID="{4AA48750-4A99-40C6-B77A-CF2C93F1B93A}" presName="rootnode" presStyleCnt="0">
        <dgm:presLayoutVars>
          <dgm:chMax/>
          <dgm:chPref/>
          <dgm:dir/>
          <dgm:animLvl val="lvl"/>
        </dgm:presLayoutVars>
      </dgm:prSet>
      <dgm:spPr/>
    </dgm:pt>
  </dgm:ptLst>
  <dgm:cxnLst>
    <dgm:cxn modelId="{7F4A304A-0EC7-41E2-B860-D394AA749F58}" type="presOf" srcId="{4AA48750-4A99-40C6-B77A-CF2C93F1B93A}" destId="{D90B376F-E12B-48FD-89D8-31585DBBD747}"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EB46A0-488A-4612-BE0C-5C9306FB7B34}">
      <dsp:nvSpPr>
        <dsp:cNvPr id="0" name=""/>
        <dsp:cNvSpPr/>
      </dsp:nvSpPr>
      <dsp:spPr>
        <a:xfrm rot="5400000">
          <a:off x="719360" y="691966"/>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F258615-41C5-4C0A-B6E1-CF5CE02ABAE8}">
      <dsp:nvSpPr>
        <dsp:cNvPr id="0" name=""/>
        <dsp:cNvSpPr/>
      </dsp:nvSpPr>
      <dsp:spPr>
        <a:xfrm>
          <a:off x="559811" y="24406"/>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Colleting Data</a:t>
          </a:r>
        </a:p>
      </dsp:txBody>
      <dsp:txXfrm>
        <a:off x="594457" y="59052"/>
        <a:ext cx="944471" cy="640309"/>
      </dsp:txXfrm>
    </dsp:sp>
    <dsp:sp modelId="{70D947B6-CCEE-45C7-9885-8824896EADFB}">
      <dsp:nvSpPr>
        <dsp:cNvPr id="0" name=""/>
        <dsp:cNvSpPr/>
      </dsp:nvSpPr>
      <dsp:spPr>
        <a:xfrm>
          <a:off x="1573575" y="92083"/>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FC004CF8-7037-4255-AABA-4C65A1F34DFE}">
      <dsp:nvSpPr>
        <dsp:cNvPr id="0" name=""/>
        <dsp:cNvSpPr/>
      </dsp:nvSpPr>
      <dsp:spPr>
        <a:xfrm rot="5400000">
          <a:off x="1559878" y="1489083"/>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9EE6DEF-F180-4DC9-9819-FB76CBBAE3CF}">
      <dsp:nvSpPr>
        <dsp:cNvPr id="0" name=""/>
        <dsp:cNvSpPr/>
      </dsp:nvSpPr>
      <dsp:spPr>
        <a:xfrm>
          <a:off x="1400329" y="821523"/>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Preprocessing</a:t>
          </a:r>
        </a:p>
      </dsp:txBody>
      <dsp:txXfrm>
        <a:off x="1434975" y="856169"/>
        <a:ext cx="944471" cy="640309"/>
      </dsp:txXfrm>
    </dsp:sp>
    <dsp:sp modelId="{5F6FB968-454B-49C0-8CD5-28FD384AA7A1}">
      <dsp:nvSpPr>
        <dsp:cNvPr id="0" name=""/>
        <dsp:cNvSpPr/>
      </dsp:nvSpPr>
      <dsp:spPr>
        <a:xfrm>
          <a:off x="2414093" y="889200"/>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09F5F685-C773-489F-A810-DCC89A59F33B}">
      <dsp:nvSpPr>
        <dsp:cNvPr id="0" name=""/>
        <dsp:cNvSpPr/>
      </dsp:nvSpPr>
      <dsp:spPr>
        <a:xfrm rot="5400000">
          <a:off x="2400396" y="2286200"/>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6149BF3-4C4B-45C5-BF8A-A30B81794A26}">
      <dsp:nvSpPr>
        <dsp:cNvPr id="0" name=""/>
        <dsp:cNvSpPr/>
      </dsp:nvSpPr>
      <dsp:spPr>
        <a:xfrm>
          <a:off x="2245125" y="1631995"/>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Model</a:t>
          </a:r>
        </a:p>
      </dsp:txBody>
      <dsp:txXfrm>
        <a:off x="2279771" y="1666641"/>
        <a:ext cx="944471" cy="640309"/>
      </dsp:txXfrm>
    </dsp:sp>
    <dsp:sp modelId="{321C6687-4039-4826-A52C-33EF387C5DE8}">
      <dsp:nvSpPr>
        <dsp:cNvPr id="0" name=""/>
        <dsp:cNvSpPr/>
      </dsp:nvSpPr>
      <dsp:spPr>
        <a:xfrm>
          <a:off x="3254611" y="1686317"/>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F9174966-6F14-438A-BF42-A9BE2242495C}">
      <dsp:nvSpPr>
        <dsp:cNvPr id="0" name=""/>
        <dsp:cNvSpPr/>
      </dsp:nvSpPr>
      <dsp:spPr>
        <a:xfrm rot="5400000">
          <a:off x="3240914" y="3083317"/>
          <a:ext cx="602208" cy="685592"/>
        </a:xfrm>
        <a:prstGeom prst="bentUpArrow">
          <a:avLst>
            <a:gd name="adj1" fmla="val 32840"/>
            <a:gd name="adj2" fmla="val 25000"/>
            <a:gd name="adj3" fmla="val 3578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9AE7243-C9A6-4C85-9534-834C8A10EDB1}">
      <dsp:nvSpPr>
        <dsp:cNvPr id="0" name=""/>
        <dsp:cNvSpPr/>
      </dsp:nvSpPr>
      <dsp:spPr>
        <a:xfrm>
          <a:off x="3081365" y="2415757"/>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Website</a:t>
          </a:r>
        </a:p>
      </dsp:txBody>
      <dsp:txXfrm>
        <a:off x="3116011" y="2450403"/>
        <a:ext cx="944471" cy="640309"/>
      </dsp:txXfrm>
    </dsp:sp>
    <dsp:sp modelId="{2F6EED26-9E28-4C2A-9F57-10ED979F37DC}">
      <dsp:nvSpPr>
        <dsp:cNvPr id="0" name=""/>
        <dsp:cNvSpPr/>
      </dsp:nvSpPr>
      <dsp:spPr>
        <a:xfrm>
          <a:off x="4095129" y="2483434"/>
          <a:ext cx="737315" cy="573531"/>
        </a:xfrm>
        <a:prstGeom prst="rect">
          <a:avLst/>
        </a:prstGeom>
        <a:noFill/>
        <a:ln>
          <a:noFill/>
        </a:ln>
        <a:effectLst/>
      </dsp:spPr>
      <dsp:style>
        <a:lnRef idx="0">
          <a:scrgbClr r="0" g="0" b="0"/>
        </a:lnRef>
        <a:fillRef idx="0">
          <a:scrgbClr r="0" g="0" b="0"/>
        </a:fillRef>
        <a:effectRef idx="0">
          <a:scrgbClr r="0" g="0" b="0"/>
        </a:effectRef>
        <a:fontRef idx="minor"/>
      </dsp:style>
    </dsp:sp>
    <dsp:sp modelId="{D08210B7-669E-44D7-B4E2-CF810786C4FD}">
      <dsp:nvSpPr>
        <dsp:cNvPr id="0" name=""/>
        <dsp:cNvSpPr/>
      </dsp:nvSpPr>
      <dsp:spPr>
        <a:xfrm>
          <a:off x="3921883" y="3212874"/>
          <a:ext cx="1013763" cy="709601"/>
        </a:xfrm>
        <a:prstGeom prst="roundRect">
          <a:avLst>
            <a:gd name="adj" fmla="val 1667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Deploy</a:t>
          </a:r>
        </a:p>
      </dsp:txBody>
      <dsp:txXfrm>
        <a:off x="3956529" y="3247520"/>
        <a:ext cx="944471" cy="640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910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18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6808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95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3547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392c813e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392c813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5200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55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608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2392c813e5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2392c813e5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908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069775" y="1461413"/>
            <a:ext cx="5361000" cy="16101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b="0">
                <a:latin typeface="Montserrat SemiBold"/>
                <a:ea typeface="Montserrat SemiBold"/>
                <a:cs typeface="Montserrat SemiBold"/>
                <a:sym typeface="Montserrat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3785875" y="3167513"/>
            <a:ext cx="3928800" cy="4758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1"/>
                </a:solidFill>
                <a:latin typeface="Barlow Medium"/>
                <a:ea typeface="Barlow Medium"/>
                <a:cs typeface="Barlow Medium"/>
                <a:sym typeface="Barlow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5110727">
            <a:off x="901478" y="278914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887913">
            <a:off x="6922359" y="31977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946845">
            <a:off x="-451780" y="-692935"/>
            <a:ext cx="2329997" cy="2812372"/>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46"/>
        <p:cNvGrpSpPr/>
        <p:nvPr/>
      </p:nvGrpSpPr>
      <p:grpSpPr>
        <a:xfrm>
          <a:off x="0" y="0"/>
          <a:ext cx="0" cy="0"/>
          <a:chOff x="0" y="0"/>
          <a:chExt cx="0" cy="0"/>
        </a:xfrm>
      </p:grpSpPr>
      <p:sp>
        <p:nvSpPr>
          <p:cNvPr id="547" name="Google Shape;547;p23"/>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3" name="Google Shape;553;p23"/>
          <p:cNvGrpSpPr/>
          <p:nvPr/>
        </p:nvGrpSpPr>
        <p:grpSpPr>
          <a:xfrm>
            <a:off x="239338" y="1654950"/>
            <a:ext cx="285575" cy="285575"/>
            <a:chOff x="5719425" y="7613975"/>
            <a:chExt cx="285575" cy="285575"/>
          </a:xfrm>
        </p:grpSpPr>
        <p:sp>
          <p:nvSpPr>
            <p:cNvPr id="554" name="Google Shape;554;p23"/>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3"/>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3"/>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3"/>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3"/>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3"/>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3"/>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3"/>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23"/>
          <p:cNvGrpSpPr/>
          <p:nvPr/>
        </p:nvGrpSpPr>
        <p:grpSpPr>
          <a:xfrm rot="-1393077">
            <a:off x="7648708" y="3829823"/>
            <a:ext cx="1012042" cy="1057191"/>
            <a:chOff x="5145200" y="5500050"/>
            <a:chExt cx="929800" cy="952425"/>
          </a:xfrm>
        </p:grpSpPr>
        <p:sp>
          <p:nvSpPr>
            <p:cNvPr id="563" name="Google Shape;563;p23"/>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3"/>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3"/>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3"/>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3"/>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3"/>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3"/>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3"/>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3"/>
          <p:cNvGrpSpPr/>
          <p:nvPr/>
        </p:nvGrpSpPr>
        <p:grpSpPr>
          <a:xfrm rot="-782122" flipH="1">
            <a:off x="412074" y="4106595"/>
            <a:ext cx="947579" cy="1237842"/>
            <a:chOff x="4062275" y="5769925"/>
            <a:chExt cx="999200" cy="1305275"/>
          </a:xfrm>
        </p:grpSpPr>
        <p:sp>
          <p:nvSpPr>
            <p:cNvPr id="573" name="Google Shape;573;p23"/>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3"/>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3"/>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3"/>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3"/>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3"/>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3"/>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3"/>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3"/>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3"/>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3"/>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3"/>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3"/>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00"/>
        <p:cNvGrpSpPr/>
        <p:nvPr/>
      </p:nvGrpSpPr>
      <p:grpSpPr>
        <a:xfrm>
          <a:off x="0" y="0"/>
          <a:ext cx="0" cy="0"/>
          <a:chOff x="0" y="0"/>
          <a:chExt cx="0" cy="0"/>
        </a:xfrm>
      </p:grpSpPr>
      <p:sp>
        <p:nvSpPr>
          <p:cNvPr id="601" name="Google Shape;601;p24"/>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4"/>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4"/>
          <p:cNvSpPr/>
          <p:nvPr/>
        </p:nvSpPr>
        <p:spPr>
          <a:xfrm>
            <a:off x="608375" y="32452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4" name="Google Shape;604;p24"/>
          <p:cNvGrpSpPr/>
          <p:nvPr/>
        </p:nvGrpSpPr>
        <p:grpSpPr>
          <a:xfrm>
            <a:off x="7201275" y="396700"/>
            <a:ext cx="285575" cy="285575"/>
            <a:chOff x="5719425" y="7613975"/>
            <a:chExt cx="285575" cy="285575"/>
          </a:xfrm>
        </p:grpSpPr>
        <p:sp>
          <p:nvSpPr>
            <p:cNvPr id="605" name="Google Shape;60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4"/>
          <p:cNvGrpSpPr/>
          <p:nvPr/>
        </p:nvGrpSpPr>
        <p:grpSpPr>
          <a:xfrm>
            <a:off x="8689088" y="3673138"/>
            <a:ext cx="212225" cy="212525"/>
            <a:chOff x="5462525" y="6910750"/>
            <a:chExt cx="212225" cy="212525"/>
          </a:xfrm>
        </p:grpSpPr>
        <p:sp>
          <p:nvSpPr>
            <p:cNvPr id="614" name="Google Shape;614;p24"/>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4"/>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4"/>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4"/>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4"/>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4"/>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4"/>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4"/>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2" name="Google Shape;622;p24"/>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4"/>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4"/>
          <p:cNvGrpSpPr/>
          <p:nvPr/>
        </p:nvGrpSpPr>
        <p:grpSpPr>
          <a:xfrm>
            <a:off x="471913" y="1409200"/>
            <a:ext cx="285575" cy="285575"/>
            <a:chOff x="5719425" y="7613975"/>
            <a:chExt cx="285575" cy="285575"/>
          </a:xfrm>
        </p:grpSpPr>
        <p:sp>
          <p:nvSpPr>
            <p:cNvPr id="625" name="Google Shape;625;p24"/>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4"/>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4"/>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4"/>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4"/>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4"/>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4"/>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4"/>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3" name="Google Shape;633;p24"/>
          <p:cNvGrpSpPr/>
          <p:nvPr/>
        </p:nvGrpSpPr>
        <p:grpSpPr>
          <a:xfrm rot="2700000">
            <a:off x="7826187" y="769815"/>
            <a:ext cx="1060208" cy="986907"/>
            <a:chOff x="3101325" y="7410475"/>
            <a:chExt cx="906725" cy="871875"/>
          </a:xfrm>
        </p:grpSpPr>
        <p:sp>
          <p:nvSpPr>
            <p:cNvPr id="634" name="Google Shape;634;p24"/>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7" name="Google Shape;637;p24"/>
            <p:cNvGrpSpPr/>
            <p:nvPr/>
          </p:nvGrpSpPr>
          <p:grpSpPr>
            <a:xfrm>
              <a:off x="3314925" y="7640675"/>
              <a:ext cx="481225" cy="406175"/>
              <a:chOff x="3314925" y="7640675"/>
              <a:chExt cx="481225" cy="406175"/>
            </a:xfrm>
          </p:grpSpPr>
          <p:sp>
            <p:nvSpPr>
              <p:cNvPr id="638" name="Google Shape;638;p24"/>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4"/>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4"/>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4"/>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24"/>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4"/>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4"/>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24"/>
          <p:cNvGrpSpPr/>
          <p:nvPr/>
        </p:nvGrpSpPr>
        <p:grpSpPr>
          <a:xfrm>
            <a:off x="8037838" y="3245225"/>
            <a:ext cx="636900" cy="1649850"/>
            <a:chOff x="3098800" y="5574875"/>
            <a:chExt cx="636900" cy="1649850"/>
          </a:xfrm>
        </p:grpSpPr>
        <p:sp>
          <p:nvSpPr>
            <p:cNvPr id="651" name="Google Shape;651;p24"/>
            <p:cNvSpPr/>
            <p:nvPr/>
          </p:nvSpPr>
          <p:spPr>
            <a:xfrm>
              <a:off x="3098800" y="6866075"/>
              <a:ext cx="635225" cy="142250"/>
            </a:xfrm>
            <a:custGeom>
              <a:avLst/>
              <a:gdLst/>
              <a:ahLst/>
              <a:cxnLst/>
              <a:rect l="l" t="t" r="r" b="b"/>
              <a:pathLst>
                <a:path w="25409" h="5690" extrusionOk="0">
                  <a:moveTo>
                    <a:pt x="21980" y="0"/>
                  </a:moveTo>
                  <a:lnTo>
                    <a:pt x="3351" y="158"/>
                  </a:lnTo>
                  <a:cubicBezTo>
                    <a:pt x="3025" y="158"/>
                    <a:pt x="2732" y="338"/>
                    <a:pt x="2575" y="630"/>
                  </a:cubicBezTo>
                  <a:lnTo>
                    <a:pt x="1" y="5689"/>
                  </a:lnTo>
                  <a:lnTo>
                    <a:pt x="25409" y="5475"/>
                  </a:lnTo>
                  <a:lnTo>
                    <a:pt x="22755" y="461"/>
                  </a:lnTo>
                  <a:cubicBezTo>
                    <a:pt x="22598" y="169"/>
                    <a:pt x="22306" y="0"/>
                    <a:pt x="21980" y="0"/>
                  </a:cubicBezTo>
                  <a:close/>
                </a:path>
              </a:pathLst>
            </a:custGeom>
            <a:solidFill>
              <a:srgbClr val="312650">
                <a:alpha val="61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3209825" y="6901175"/>
              <a:ext cx="407275" cy="85250"/>
            </a:xfrm>
            <a:custGeom>
              <a:avLst/>
              <a:gdLst/>
              <a:ahLst/>
              <a:cxnLst/>
              <a:rect l="l" t="t" r="r" b="b"/>
              <a:pathLst>
                <a:path w="16291" h="3410" extrusionOk="0">
                  <a:moveTo>
                    <a:pt x="8427" y="1"/>
                  </a:moveTo>
                  <a:cubicBezTo>
                    <a:pt x="8328" y="1"/>
                    <a:pt x="8229" y="1"/>
                    <a:pt x="8129" y="2"/>
                  </a:cubicBezTo>
                  <a:cubicBezTo>
                    <a:pt x="3632" y="35"/>
                    <a:pt x="0" y="834"/>
                    <a:pt x="0" y="1767"/>
                  </a:cubicBezTo>
                  <a:cubicBezTo>
                    <a:pt x="11" y="2690"/>
                    <a:pt x="3505" y="3409"/>
                    <a:pt x="7853" y="3409"/>
                  </a:cubicBezTo>
                  <a:cubicBezTo>
                    <a:pt x="7952" y="3409"/>
                    <a:pt x="8051" y="3409"/>
                    <a:pt x="8151" y="3408"/>
                  </a:cubicBezTo>
                  <a:cubicBezTo>
                    <a:pt x="12648" y="3363"/>
                    <a:pt x="16291" y="2576"/>
                    <a:pt x="16279" y="1632"/>
                  </a:cubicBezTo>
                  <a:cubicBezTo>
                    <a:pt x="16268" y="719"/>
                    <a:pt x="12786" y="1"/>
                    <a:pt x="8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4"/>
            <p:cNvSpPr/>
            <p:nvPr/>
          </p:nvSpPr>
          <p:spPr>
            <a:xfrm>
              <a:off x="3236250" y="6884350"/>
              <a:ext cx="362575" cy="87800"/>
            </a:xfrm>
            <a:custGeom>
              <a:avLst/>
              <a:gdLst/>
              <a:ahLst/>
              <a:cxnLst/>
              <a:rect l="l" t="t" r="r" b="b"/>
              <a:pathLst>
                <a:path w="14503" h="3512" extrusionOk="0">
                  <a:moveTo>
                    <a:pt x="13907" y="0"/>
                  </a:moveTo>
                  <a:lnTo>
                    <a:pt x="618" y="113"/>
                  </a:lnTo>
                  <a:lnTo>
                    <a:pt x="68" y="2069"/>
                  </a:lnTo>
                  <a:cubicBezTo>
                    <a:pt x="0" y="2327"/>
                    <a:pt x="135" y="2608"/>
                    <a:pt x="405" y="2698"/>
                  </a:cubicBezTo>
                  <a:cubicBezTo>
                    <a:pt x="1242" y="2980"/>
                    <a:pt x="3219" y="3512"/>
                    <a:pt x="6289" y="3512"/>
                  </a:cubicBezTo>
                  <a:cubicBezTo>
                    <a:pt x="8374" y="3512"/>
                    <a:pt x="10963" y="3266"/>
                    <a:pt x="14042" y="2530"/>
                  </a:cubicBezTo>
                  <a:cubicBezTo>
                    <a:pt x="14323" y="2451"/>
                    <a:pt x="14503" y="2159"/>
                    <a:pt x="14413" y="1878"/>
                  </a:cubicBezTo>
                  <a:lnTo>
                    <a:pt x="13907" y="0"/>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4"/>
            <p:cNvSpPr/>
            <p:nvPr/>
          </p:nvSpPr>
          <p:spPr>
            <a:xfrm>
              <a:off x="3251700" y="6859000"/>
              <a:ext cx="332525" cy="53525"/>
            </a:xfrm>
            <a:custGeom>
              <a:avLst/>
              <a:gdLst/>
              <a:ahLst/>
              <a:cxnLst/>
              <a:rect l="l" t="t" r="r" b="b"/>
              <a:pathLst>
                <a:path w="13301" h="2141" extrusionOk="0">
                  <a:moveTo>
                    <a:pt x="7022" y="1"/>
                  </a:moveTo>
                  <a:cubicBezTo>
                    <a:pt x="6897" y="1"/>
                    <a:pt x="6771" y="1"/>
                    <a:pt x="6645" y="2"/>
                  </a:cubicBezTo>
                  <a:cubicBezTo>
                    <a:pt x="2968" y="36"/>
                    <a:pt x="0" y="542"/>
                    <a:pt x="0" y="1127"/>
                  </a:cubicBezTo>
                  <a:cubicBezTo>
                    <a:pt x="11" y="1691"/>
                    <a:pt x="2789" y="2140"/>
                    <a:pt x="6279" y="2140"/>
                  </a:cubicBezTo>
                  <a:cubicBezTo>
                    <a:pt x="6404" y="2140"/>
                    <a:pt x="6529" y="2140"/>
                    <a:pt x="6656" y="2138"/>
                  </a:cubicBezTo>
                  <a:cubicBezTo>
                    <a:pt x="10332" y="2105"/>
                    <a:pt x="13300" y="1599"/>
                    <a:pt x="13300" y="1014"/>
                  </a:cubicBezTo>
                  <a:cubicBezTo>
                    <a:pt x="13289" y="450"/>
                    <a:pt x="10512" y="1"/>
                    <a:pt x="7022"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3098800" y="7002675"/>
              <a:ext cx="636900" cy="222050"/>
            </a:xfrm>
            <a:custGeom>
              <a:avLst/>
              <a:gdLst/>
              <a:ahLst/>
              <a:cxnLst/>
              <a:rect l="l" t="t" r="r" b="b"/>
              <a:pathLst>
                <a:path w="25476" h="8882" extrusionOk="0">
                  <a:moveTo>
                    <a:pt x="25420" y="0"/>
                  </a:moveTo>
                  <a:lnTo>
                    <a:pt x="1" y="225"/>
                  </a:lnTo>
                  <a:lnTo>
                    <a:pt x="57" y="7499"/>
                  </a:lnTo>
                  <a:cubicBezTo>
                    <a:pt x="57" y="8275"/>
                    <a:pt x="686" y="8882"/>
                    <a:pt x="1462" y="8882"/>
                  </a:cubicBezTo>
                  <a:lnTo>
                    <a:pt x="24104" y="8691"/>
                  </a:lnTo>
                  <a:cubicBezTo>
                    <a:pt x="24880" y="8691"/>
                    <a:pt x="25476" y="8050"/>
                    <a:pt x="25476" y="7274"/>
                  </a:cubicBezTo>
                  <a:lnTo>
                    <a:pt x="254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4"/>
            <p:cNvSpPr/>
            <p:nvPr/>
          </p:nvSpPr>
          <p:spPr>
            <a:xfrm>
              <a:off x="3284575" y="6831500"/>
              <a:ext cx="265075" cy="64250"/>
            </a:xfrm>
            <a:custGeom>
              <a:avLst/>
              <a:gdLst/>
              <a:ahLst/>
              <a:cxnLst/>
              <a:rect l="l" t="t" r="r" b="b"/>
              <a:pathLst>
                <a:path w="10603" h="2570" extrusionOk="0">
                  <a:moveTo>
                    <a:pt x="10175" y="1"/>
                  </a:moveTo>
                  <a:lnTo>
                    <a:pt x="450" y="79"/>
                  </a:lnTo>
                  <a:lnTo>
                    <a:pt x="57" y="1507"/>
                  </a:lnTo>
                  <a:cubicBezTo>
                    <a:pt x="1" y="1709"/>
                    <a:pt x="113" y="1901"/>
                    <a:pt x="304" y="1968"/>
                  </a:cubicBezTo>
                  <a:cubicBezTo>
                    <a:pt x="912" y="2182"/>
                    <a:pt x="2351" y="2570"/>
                    <a:pt x="4583" y="2570"/>
                  </a:cubicBezTo>
                  <a:cubicBezTo>
                    <a:pt x="6110" y="2570"/>
                    <a:pt x="8009" y="2388"/>
                    <a:pt x="10265" y="1844"/>
                  </a:cubicBezTo>
                  <a:cubicBezTo>
                    <a:pt x="10479" y="1788"/>
                    <a:pt x="10602" y="1575"/>
                    <a:pt x="10546" y="1383"/>
                  </a:cubicBezTo>
                  <a:lnTo>
                    <a:pt x="10175" y="1"/>
                  </a:lnTo>
                  <a:close/>
                </a:path>
              </a:pathLst>
            </a:custGeom>
            <a:solidFill>
              <a:srgbClr val="FFCA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4"/>
            <p:cNvSpPr/>
            <p:nvPr/>
          </p:nvSpPr>
          <p:spPr>
            <a:xfrm>
              <a:off x="3295825" y="6812675"/>
              <a:ext cx="242850" cy="39100"/>
            </a:xfrm>
            <a:custGeom>
              <a:avLst/>
              <a:gdLst/>
              <a:ahLst/>
              <a:cxnLst/>
              <a:rect l="l" t="t" r="r" b="b"/>
              <a:pathLst>
                <a:path w="9714" h="1564" extrusionOk="0">
                  <a:moveTo>
                    <a:pt x="4987" y="0"/>
                  </a:moveTo>
                  <a:cubicBezTo>
                    <a:pt x="4944" y="0"/>
                    <a:pt x="4901" y="0"/>
                    <a:pt x="4857" y="0"/>
                  </a:cubicBezTo>
                  <a:cubicBezTo>
                    <a:pt x="2170" y="12"/>
                    <a:pt x="0" y="383"/>
                    <a:pt x="0" y="810"/>
                  </a:cubicBezTo>
                  <a:cubicBezTo>
                    <a:pt x="0" y="1241"/>
                    <a:pt x="2109" y="1563"/>
                    <a:pt x="4734" y="1563"/>
                  </a:cubicBezTo>
                  <a:cubicBezTo>
                    <a:pt x="4779" y="1563"/>
                    <a:pt x="4823" y="1563"/>
                    <a:pt x="4868" y="1563"/>
                  </a:cubicBezTo>
                  <a:cubicBezTo>
                    <a:pt x="7555" y="1541"/>
                    <a:pt x="9714" y="1181"/>
                    <a:pt x="9714" y="742"/>
                  </a:cubicBezTo>
                  <a:cubicBezTo>
                    <a:pt x="9714" y="333"/>
                    <a:pt x="7603" y="0"/>
                    <a:pt x="4987"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3197175" y="5574875"/>
              <a:ext cx="419650" cy="1263725"/>
            </a:xfrm>
            <a:custGeom>
              <a:avLst/>
              <a:gdLst/>
              <a:ahLst/>
              <a:cxnLst/>
              <a:rect l="l" t="t" r="r" b="b"/>
              <a:pathLst>
                <a:path w="16786" h="50549" extrusionOk="0">
                  <a:moveTo>
                    <a:pt x="8328" y="1"/>
                  </a:moveTo>
                  <a:cubicBezTo>
                    <a:pt x="8310" y="1"/>
                    <a:pt x="8293" y="1"/>
                    <a:pt x="8275" y="1"/>
                  </a:cubicBezTo>
                  <a:cubicBezTo>
                    <a:pt x="2789" y="46"/>
                    <a:pt x="3857" y="7016"/>
                    <a:pt x="6723" y="8196"/>
                  </a:cubicBezTo>
                  <a:lnTo>
                    <a:pt x="6544" y="8927"/>
                  </a:lnTo>
                  <a:lnTo>
                    <a:pt x="2249" y="10501"/>
                  </a:lnTo>
                  <a:cubicBezTo>
                    <a:pt x="810" y="11063"/>
                    <a:pt x="0" y="12536"/>
                    <a:pt x="304" y="14009"/>
                  </a:cubicBezTo>
                  <a:lnTo>
                    <a:pt x="2845" y="25611"/>
                  </a:lnTo>
                  <a:cubicBezTo>
                    <a:pt x="2912" y="25948"/>
                    <a:pt x="3182" y="26229"/>
                    <a:pt x="3531" y="26319"/>
                  </a:cubicBezTo>
                  <a:cubicBezTo>
                    <a:pt x="3935" y="26432"/>
                    <a:pt x="4216" y="26803"/>
                    <a:pt x="4228" y="27207"/>
                  </a:cubicBezTo>
                  <a:lnTo>
                    <a:pt x="4925" y="50153"/>
                  </a:lnTo>
                  <a:cubicBezTo>
                    <a:pt x="4925" y="50153"/>
                    <a:pt x="5497" y="50549"/>
                    <a:pt x="8423" y="50549"/>
                  </a:cubicBezTo>
                  <a:cubicBezTo>
                    <a:pt x="8539" y="50549"/>
                    <a:pt x="8658" y="50548"/>
                    <a:pt x="8781" y="50547"/>
                  </a:cubicBezTo>
                  <a:cubicBezTo>
                    <a:pt x="12030" y="50524"/>
                    <a:pt x="12491" y="50097"/>
                    <a:pt x="12491" y="50097"/>
                  </a:cubicBezTo>
                  <a:lnTo>
                    <a:pt x="12806" y="27140"/>
                  </a:lnTo>
                  <a:cubicBezTo>
                    <a:pt x="12806" y="26735"/>
                    <a:pt x="13087" y="26364"/>
                    <a:pt x="13491" y="26241"/>
                  </a:cubicBezTo>
                  <a:cubicBezTo>
                    <a:pt x="13840" y="26128"/>
                    <a:pt x="14098" y="25847"/>
                    <a:pt x="14166" y="25510"/>
                  </a:cubicBezTo>
                  <a:lnTo>
                    <a:pt x="16482" y="13874"/>
                  </a:lnTo>
                  <a:cubicBezTo>
                    <a:pt x="16785" y="12401"/>
                    <a:pt x="15942" y="10940"/>
                    <a:pt x="14492" y="10400"/>
                  </a:cubicBezTo>
                  <a:lnTo>
                    <a:pt x="10164" y="8894"/>
                  </a:lnTo>
                  <a:lnTo>
                    <a:pt x="9984" y="8163"/>
                  </a:lnTo>
                  <a:cubicBezTo>
                    <a:pt x="12819" y="6930"/>
                    <a:pt x="13777" y="1"/>
                    <a:pt x="83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4"/>
            <p:cNvSpPr/>
            <p:nvPr/>
          </p:nvSpPr>
          <p:spPr>
            <a:xfrm>
              <a:off x="3361300" y="5778925"/>
              <a:ext cx="85475" cy="19650"/>
            </a:xfrm>
            <a:custGeom>
              <a:avLst/>
              <a:gdLst/>
              <a:ahLst/>
              <a:cxnLst/>
              <a:rect l="l" t="t" r="r" b="b"/>
              <a:pathLst>
                <a:path w="3419" h="786" extrusionOk="0">
                  <a:moveTo>
                    <a:pt x="3419" y="1"/>
                  </a:moveTo>
                  <a:cubicBezTo>
                    <a:pt x="3419" y="1"/>
                    <a:pt x="2694" y="301"/>
                    <a:pt x="1706" y="301"/>
                  </a:cubicBezTo>
                  <a:cubicBezTo>
                    <a:pt x="1237" y="301"/>
                    <a:pt x="708" y="233"/>
                    <a:pt x="170" y="34"/>
                  </a:cubicBezTo>
                  <a:lnTo>
                    <a:pt x="1" y="765"/>
                  </a:lnTo>
                  <a:cubicBezTo>
                    <a:pt x="267" y="779"/>
                    <a:pt x="512" y="786"/>
                    <a:pt x="738" y="786"/>
                  </a:cubicBezTo>
                  <a:cubicBezTo>
                    <a:pt x="3239" y="786"/>
                    <a:pt x="3419" y="1"/>
                    <a:pt x="3419"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a:off x="3278950" y="5926200"/>
              <a:ext cx="203250" cy="131000"/>
            </a:xfrm>
            <a:custGeom>
              <a:avLst/>
              <a:gdLst/>
              <a:ahLst/>
              <a:cxnLst/>
              <a:rect l="l" t="t" r="r" b="b"/>
              <a:pathLst>
                <a:path w="8130" h="5240" extrusionOk="0">
                  <a:moveTo>
                    <a:pt x="1" y="1"/>
                  </a:moveTo>
                  <a:lnTo>
                    <a:pt x="642" y="5240"/>
                  </a:lnTo>
                  <a:lnTo>
                    <a:pt x="8129" y="4869"/>
                  </a:lnTo>
                  <a:lnTo>
                    <a:pt x="1170" y="4768"/>
                  </a:lnTo>
                  <a:lnTo>
                    <a:pt x="1"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p:nvPr/>
          </p:nvSpPr>
          <p:spPr>
            <a:xfrm>
              <a:off x="3340525" y="5923675"/>
              <a:ext cx="200700" cy="131575"/>
            </a:xfrm>
            <a:custGeom>
              <a:avLst/>
              <a:gdLst/>
              <a:ahLst/>
              <a:cxnLst/>
              <a:rect l="l" t="t" r="r" b="b"/>
              <a:pathLst>
                <a:path w="8028" h="5263" extrusionOk="0">
                  <a:moveTo>
                    <a:pt x="8027" y="1"/>
                  </a:moveTo>
                  <a:lnTo>
                    <a:pt x="6948" y="4812"/>
                  </a:lnTo>
                  <a:lnTo>
                    <a:pt x="0" y="5003"/>
                  </a:lnTo>
                  <a:lnTo>
                    <a:pt x="7476" y="5262"/>
                  </a:lnTo>
                  <a:lnTo>
                    <a:pt x="8027" y="1"/>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4"/>
            <p:cNvSpPr/>
            <p:nvPr/>
          </p:nvSpPr>
          <p:spPr>
            <a:xfrm>
              <a:off x="3255925" y="6112000"/>
              <a:ext cx="306100" cy="17450"/>
            </a:xfrm>
            <a:custGeom>
              <a:avLst/>
              <a:gdLst/>
              <a:ahLst/>
              <a:cxnLst/>
              <a:rect l="l" t="t" r="r" b="b"/>
              <a:pathLst>
                <a:path w="12244" h="698" extrusionOk="0">
                  <a:moveTo>
                    <a:pt x="6363" y="0"/>
                  </a:moveTo>
                  <a:lnTo>
                    <a:pt x="0" y="697"/>
                  </a:lnTo>
                  <a:lnTo>
                    <a:pt x="12243" y="596"/>
                  </a:lnTo>
                  <a:lnTo>
                    <a:pt x="6363"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4"/>
            <p:cNvSpPr/>
            <p:nvPr/>
          </p:nvSpPr>
          <p:spPr>
            <a:xfrm>
              <a:off x="3393925" y="6354825"/>
              <a:ext cx="41900" cy="484000"/>
            </a:xfrm>
            <a:custGeom>
              <a:avLst/>
              <a:gdLst/>
              <a:ahLst/>
              <a:cxnLst/>
              <a:rect l="l" t="t" r="r" b="b"/>
              <a:pathLst>
                <a:path w="1676" h="19360" extrusionOk="0">
                  <a:moveTo>
                    <a:pt x="675" y="0"/>
                  </a:moveTo>
                  <a:lnTo>
                    <a:pt x="0" y="19360"/>
                  </a:lnTo>
                  <a:lnTo>
                    <a:pt x="1675" y="19349"/>
                  </a:lnTo>
                  <a:lnTo>
                    <a:pt x="675" y="0"/>
                  </a:ln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4"/>
            <p:cNvSpPr/>
            <p:nvPr/>
          </p:nvSpPr>
          <p:spPr>
            <a:xfrm>
              <a:off x="3247475" y="7033575"/>
              <a:ext cx="344900" cy="161075"/>
            </a:xfrm>
            <a:custGeom>
              <a:avLst/>
              <a:gdLst/>
              <a:ahLst/>
              <a:cxnLst/>
              <a:rect l="l" t="t" r="r" b="b"/>
              <a:pathLst>
                <a:path w="13796" h="6443" extrusionOk="0">
                  <a:moveTo>
                    <a:pt x="12694" y="1"/>
                  </a:moveTo>
                  <a:lnTo>
                    <a:pt x="1058" y="102"/>
                  </a:lnTo>
                  <a:cubicBezTo>
                    <a:pt x="1058" y="552"/>
                    <a:pt x="687" y="912"/>
                    <a:pt x="237" y="934"/>
                  </a:cubicBezTo>
                  <a:lnTo>
                    <a:pt x="1" y="934"/>
                  </a:lnTo>
                  <a:lnTo>
                    <a:pt x="46" y="5622"/>
                  </a:lnTo>
                  <a:lnTo>
                    <a:pt x="282" y="5622"/>
                  </a:lnTo>
                  <a:cubicBezTo>
                    <a:pt x="732" y="5622"/>
                    <a:pt x="1091" y="5993"/>
                    <a:pt x="1114" y="6443"/>
                  </a:cubicBezTo>
                  <a:lnTo>
                    <a:pt x="12750" y="6342"/>
                  </a:lnTo>
                  <a:cubicBezTo>
                    <a:pt x="12750" y="5892"/>
                    <a:pt x="13110" y="5521"/>
                    <a:pt x="13559" y="5510"/>
                  </a:cubicBezTo>
                  <a:lnTo>
                    <a:pt x="13795" y="5510"/>
                  </a:lnTo>
                  <a:lnTo>
                    <a:pt x="13762" y="822"/>
                  </a:lnTo>
                  <a:lnTo>
                    <a:pt x="13514" y="822"/>
                  </a:lnTo>
                  <a:cubicBezTo>
                    <a:pt x="13065" y="822"/>
                    <a:pt x="12705" y="451"/>
                    <a:pt x="1269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4"/>
            <p:cNvSpPr/>
            <p:nvPr/>
          </p:nvSpPr>
          <p:spPr>
            <a:xfrm>
              <a:off x="3280375" y="7090075"/>
              <a:ext cx="273200" cy="11275"/>
            </a:xfrm>
            <a:custGeom>
              <a:avLst/>
              <a:gdLst/>
              <a:ahLst/>
              <a:cxnLst/>
              <a:rect l="l" t="t" r="r" b="b"/>
              <a:pathLst>
                <a:path w="10928" h="451" extrusionOk="0">
                  <a:moveTo>
                    <a:pt x="10737" y="1"/>
                  </a:moveTo>
                  <a:lnTo>
                    <a:pt x="191" y="91"/>
                  </a:lnTo>
                  <a:cubicBezTo>
                    <a:pt x="90" y="91"/>
                    <a:pt x="0" y="169"/>
                    <a:pt x="0" y="270"/>
                  </a:cubicBezTo>
                  <a:cubicBezTo>
                    <a:pt x="0" y="372"/>
                    <a:pt x="90" y="450"/>
                    <a:pt x="191" y="450"/>
                  </a:cubicBezTo>
                  <a:lnTo>
                    <a:pt x="10737" y="372"/>
                  </a:lnTo>
                  <a:cubicBezTo>
                    <a:pt x="10838" y="372"/>
                    <a:pt x="10928" y="282"/>
                    <a:pt x="10928" y="180"/>
                  </a:cubicBezTo>
                  <a:cubicBezTo>
                    <a:pt x="10928" y="68"/>
                    <a:pt x="10838" y="1"/>
                    <a:pt x="10737" y="1"/>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4"/>
            <p:cNvSpPr/>
            <p:nvPr/>
          </p:nvSpPr>
          <p:spPr>
            <a:xfrm>
              <a:off x="3351750" y="7129150"/>
              <a:ext cx="131575" cy="10150"/>
            </a:xfrm>
            <a:custGeom>
              <a:avLst/>
              <a:gdLst/>
              <a:ahLst/>
              <a:cxnLst/>
              <a:rect l="l" t="t" r="r" b="b"/>
              <a:pathLst>
                <a:path w="5263" h="406" extrusionOk="0">
                  <a:moveTo>
                    <a:pt x="5172" y="0"/>
                  </a:moveTo>
                  <a:lnTo>
                    <a:pt x="91" y="45"/>
                  </a:lnTo>
                  <a:cubicBezTo>
                    <a:pt x="46" y="45"/>
                    <a:pt x="1" y="124"/>
                    <a:pt x="1" y="225"/>
                  </a:cubicBezTo>
                  <a:cubicBezTo>
                    <a:pt x="1" y="326"/>
                    <a:pt x="46" y="405"/>
                    <a:pt x="91" y="405"/>
                  </a:cubicBezTo>
                  <a:lnTo>
                    <a:pt x="5172" y="360"/>
                  </a:lnTo>
                  <a:cubicBezTo>
                    <a:pt x="5217" y="360"/>
                    <a:pt x="5262" y="281"/>
                    <a:pt x="5262" y="180"/>
                  </a:cubicBezTo>
                  <a:cubicBezTo>
                    <a:pt x="5262" y="90"/>
                    <a:pt x="5217" y="0"/>
                    <a:pt x="517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3306775" y="6236500"/>
              <a:ext cx="201850" cy="16075"/>
            </a:xfrm>
            <a:custGeom>
              <a:avLst/>
              <a:gdLst/>
              <a:ahLst/>
              <a:cxnLst/>
              <a:rect l="l" t="t" r="r" b="b"/>
              <a:pathLst>
                <a:path w="8074" h="643" extrusionOk="0">
                  <a:moveTo>
                    <a:pt x="8073" y="0"/>
                  </a:moveTo>
                  <a:lnTo>
                    <a:pt x="1" y="68"/>
                  </a:lnTo>
                  <a:cubicBezTo>
                    <a:pt x="1" y="68"/>
                    <a:pt x="1800" y="643"/>
                    <a:pt x="4040" y="643"/>
                  </a:cubicBezTo>
                  <a:cubicBezTo>
                    <a:pt x="4103" y="643"/>
                    <a:pt x="4165" y="642"/>
                    <a:pt x="4228" y="641"/>
                  </a:cubicBezTo>
                  <a:cubicBezTo>
                    <a:pt x="6567" y="619"/>
                    <a:pt x="8073" y="0"/>
                    <a:pt x="8073"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3432150" y="5594650"/>
              <a:ext cx="58475" cy="66000"/>
            </a:xfrm>
            <a:custGeom>
              <a:avLst/>
              <a:gdLst/>
              <a:ahLst/>
              <a:cxnLst/>
              <a:rect l="l" t="t" r="r" b="b"/>
              <a:pathLst>
                <a:path w="2339" h="2640" extrusionOk="0">
                  <a:moveTo>
                    <a:pt x="393" y="1"/>
                  </a:moveTo>
                  <a:cubicBezTo>
                    <a:pt x="313" y="1"/>
                    <a:pt x="234" y="18"/>
                    <a:pt x="146" y="53"/>
                  </a:cubicBezTo>
                  <a:cubicBezTo>
                    <a:pt x="23" y="109"/>
                    <a:pt x="0" y="278"/>
                    <a:pt x="56" y="390"/>
                  </a:cubicBezTo>
                  <a:cubicBezTo>
                    <a:pt x="169" y="604"/>
                    <a:pt x="427" y="705"/>
                    <a:pt x="618" y="829"/>
                  </a:cubicBezTo>
                  <a:cubicBezTo>
                    <a:pt x="641" y="840"/>
                    <a:pt x="652" y="851"/>
                    <a:pt x="675" y="874"/>
                  </a:cubicBezTo>
                  <a:lnTo>
                    <a:pt x="697" y="874"/>
                  </a:lnTo>
                  <a:lnTo>
                    <a:pt x="708" y="885"/>
                  </a:lnTo>
                  <a:cubicBezTo>
                    <a:pt x="753" y="907"/>
                    <a:pt x="787" y="952"/>
                    <a:pt x="821" y="986"/>
                  </a:cubicBezTo>
                  <a:cubicBezTo>
                    <a:pt x="899" y="1054"/>
                    <a:pt x="978" y="1132"/>
                    <a:pt x="1046" y="1222"/>
                  </a:cubicBezTo>
                  <a:lnTo>
                    <a:pt x="1068" y="1245"/>
                  </a:lnTo>
                  <a:cubicBezTo>
                    <a:pt x="1091" y="1256"/>
                    <a:pt x="1091" y="1278"/>
                    <a:pt x="1102" y="1278"/>
                  </a:cubicBezTo>
                  <a:lnTo>
                    <a:pt x="1181" y="1402"/>
                  </a:lnTo>
                  <a:cubicBezTo>
                    <a:pt x="1237" y="1481"/>
                    <a:pt x="1293" y="1582"/>
                    <a:pt x="1338" y="1683"/>
                  </a:cubicBezTo>
                  <a:cubicBezTo>
                    <a:pt x="1349" y="1706"/>
                    <a:pt x="1349" y="1728"/>
                    <a:pt x="1372" y="1751"/>
                  </a:cubicBezTo>
                  <a:cubicBezTo>
                    <a:pt x="1383" y="1796"/>
                    <a:pt x="1394" y="1852"/>
                    <a:pt x="1428" y="1897"/>
                  </a:cubicBezTo>
                  <a:cubicBezTo>
                    <a:pt x="1439" y="1953"/>
                    <a:pt x="1462" y="2020"/>
                    <a:pt x="1484" y="2077"/>
                  </a:cubicBezTo>
                  <a:lnTo>
                    <a:pt x="1484" y="2099"/>
                  </a:lnTo>
                  <a:lnTo>
                    <a:pt x="1484" y="2212"/>
                  </a:lnTo>
                  <a:cubicBezTo>
                    <a:pt x="1484" y="2431"/>
                    <a:pt x="1666" y="2639"/>
                    <a:pt x="1893" y="2639"/>
                  </a:cubicBezTo>
                  <a:cubicBezTo>
                    <a:pt x="1899" y="2639"/>
                    <a:pt x="1905" y="2639"/>
                    <a:pt x="1911" y="2639"/>
                  </a:cubicBezTo>
                  <a:cubicBezTo>
                    <a:pt x="2170" y="2627"/>
                    <a:pt x="2327" y="2436"/>
                    <a:pt x="2339" y="2200"/>
                  </a:cubicBezTo>
                  <a:cubicBezTo>
                    <a:pt x="2339" y="1919"/>
                    <a:pt x="2215" y="1604"/>
                    <a:pt x="2069" y="1335"/>
                  </a:cubicBezTo>
                  <a:cubicBezTo>
                    <a:pt x="1945" y="1099"/>
                    <a:pt x="1788" y="885"/>
                    <a:pt x="1608" y="683"/>
                  </a:cubicBezTo>
                  <a:cubicBezTo>
                    <a:pt x="1428" y="503"/>
                    <a:pt x="1226" y="334"/>
                    <a:pt x="1001" y="210"/>
                  </a:cubicBezTo>
                  <a:cubicBezTo>
                    <a:pt x="888" y="143"/>
                    <a:pt x="765" y="87"/>
                    <a:pt x="618" y="42"/>
                  </a:cubicBezTo>
                  <a:cubicBezTo>
                    <a:pt x="538" y="15"/>
                    <a:pt x="465" y="1"/>
                    <a:pt x="3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3472050" y="5673950"/>
              <a:ext cx="18300" cy="31625"/>
            </a:xfrm>
            <a:custGeom>
              <a:avLst/>
              <a:gdLst/>
              <a:ahLst/>
              <a:cxnLst/>
              <a:rect l="l" t="t" r="r" b="b"/>
              <a:pathLst>
                <a:path w="732" h="1265" extrusionOk="0">
                  <a:moveTo>
                    <a:pt x="439" y="0"/>
                  </a:moveTo>
                  <a:cubicBezTo>
                    <a:pt x="381" y="0"/>
                    <a:pt x="317" y="30"/>
                    <a:pt x="259" y="74"/>
                  </a:cubicBezTo>
                  <a:cubicBezTo>
                    <a:pt x="192" y="130"/>
                    <a:pt x="147" y="254"/>
                    <a:pt x="147" y="344"/>
                  </a:cubicBezTo>
                  <a:cubicBezTo>
                    <a:pt x="147" y="377"/>
                    <a:pt x="147" y="411"/>
                    <a:pt x="135" y="456"/>
                  </a:cubicBezTo>
                  <a:cubicBezTo>
                    <a:pt x="124" y="602"/>
                    <a:pt x="79" y="748"/>
                    <a:pt x="34" y="883"/>
                  </a:cubicBezTo>
                  <a:cubicBezTo>
                    <a:pt x="1" y="1041"/>
                    <a:pt x="90" y="1221"/>
                    <a:pt x="248" y="1254"/>
                  </a:cubicBezTo>
                  <a:cubicBezTo>
                    <a:pt x="275" y="1262"/>
                    <a:pt x="302" y="1265"/>
                    <a:pt x="328" y="1265"/>
                  </a:cubicBezTo>
                  <a:cubicBezTo>
                    <a:pt x="465" y="1265"/>
                    <a:pt x="581" y="1173"/>
                    <a:pt x="619" y="1041"/>
                  </a:cubicBezTo>
                  <a:cubicBezTo>
                    <a:pt x="653" y="883"/>
                    <a:pt x="686" y="737"/>
                    <a:pt x="686" y="580"/>
                  </a:cubicBezTo>
                  <a:cubicBezTo>
                    <a:pt x="731" y="490"/>
                    <a:pt x="731" y="422"/>
                    <a:pt x="709" y="355"/>
                  </a:cubicBezTo>
                  <a:cubicBezTo>
                    <a:pt x="709" y="287"/>
                    <a:pt x="698" y="209"/>
                    <a:pt x="653" y="153"/>
                  </a:cubicBezTo>
                  <a:cubicBezTo>
                    <a:pt x="630" y="96"/>
                    <a:pt x="585" y="63"/>
                    <a:pt x="529" y="29"/>
                  </a:cubicBezTo>
                  <a:cubicBezTo>
                    <a:pt x="501" y="9"/>
                    <a:pt x="471"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3562925" y="5860375"/>
              <a:ext cx="33650" cy="88275"/>
            </a:xfrm>
            <a:custGeom>
              <a:avLst/>
              <a:gdLst/>
              <a:ahLst/>
              <a:cxnLst/>
              <a:rect l="l" t="t" r="r" b="b"/>
              <a:pathLst>
                <a:path w="1346" h="3531" extrusionOk="0">
                  <a:moveTo>
                    <a:pt x="272" y="0"/>
                  </a:moveTo>
                  <a:cubicBezTo>
                    <a:pt x="121" y="0"/>
                    <a:pt x="0" y="118"/>
                    <a:pt x="42" y="284"/>
                  </a:cubicBezTo>
                  <a:cubicBezTo>
                    <a:pt x="76" y="408"/>
                    <a:pt x="165" y="498"/>
                    <a:pt x="244" y="599"/>
                  </a:cubicBezTo>
                  <a:cubicBezTo>
                    <a:pt x="312" y="689"/>
                    <a:pt x="379" y="790"/>
                    <a:pt x="435" y="902"/>
                  </a:cubicBezTo>
                  <a:cubicBezTo>
                    <a:pt x="536" y="1082"/>
                    <a:pt x="593" y="1296"/>
                    <a:pt x="615" y="1510"/>
                  </a:cubicBezTo>
                  <a:cubicBezTo>
                    <a:pt x="660" y="1779"/>
                    <a:pt x="649" y="2060"/>
                    <a:pt x="604" y="2308"/>
                  </a:cubicBezTo>
                  <a:cubicBezTo>
                    <a:pt x="593" y="2431"/>
                    <a:pt x="559" y="2544"/>
                    <a:pt x="548" y="2679"/>
                  </a:cubicBezTo>
                  <a:cubicBezTo>
                    <a:pt x="525" y="2825"/>
                    <a:pt x="447" y="3016"/>
                    <a:pt x="469" y="3185"/>
                  </a:cubicBezTo>
                  <a:cubicBezTo>
                    <a:pt x="480" y="3342"/>
                    <a:pt x="559" y="3477"/>
                    <a:pt x="728" y="3522"/>
                  </a:cubicBezTo>
                  <a:cubicBezTo>
                    <a:pt x="755" y="3528"/>
                    <a:pt x="782" y="3531"/>
                    <a:pt x="809" y="3531"/>
                  </a:cubicBezTo>
                  <a:cubicBezTo>
                    <a:pt x="940" y="3531"/>
                    <a:pt x="1065" y="3465"/>
                    <a:pt x="1121" y="3353"/>
                  </a:cubicBezTo>
                  <a:cubicBezTo>
                    <a:pt x="1211" y="3207"/>
                    <a:pt x="1222" y="3027"/>
                    <a:pt x="1245" y="2870"/>
                  </a:cubicBezTo>
                  <a:cubicBezTo>
                    <a:pt x="1278" y="2690"/>
                    <a:pt x="1301" y="2521"/>
                    <a:pt x="1323" y="2341"/>
                  </a:cubicBezTo>
                  <a:cubicBezTo>
                    <a:pt x="1346" y="2004"/>
                    <a:pt x="1335" y="1667"/>
                    <a:pt x="1256" y="1352"/>
                  </a:cubicBezTo>
                  <a:cubicBezTo>
                    <a:pt x="1177" y="1094"/>
                    <a:pt x="1065" y="835"/>
                    <a:pt x="930" y="610"/>
                  </a:cubicBezTo>
                  <a:cubicBezTo>
                    <a:pt x="840" y="486"/>
                    <a:pt x="761" y="374"/>
                    <a:pt x="660" y="262"/>
                  </a:cubicBezTo>
                  <a:cubicBezTo>
                    <a:pt x="559" y="160"/>
                    <a:pt x="469" y="14"/>
                    <a:pt x="312" y="3"/>
                  </a:cubicBezTo>
                  <a:cubicBezTo>
                    <a:pt x="298" y="1"/>
                    <a:pt x="285" y="0"/>
                    <a:pt x="2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3474025" y="6273175"/>
              <a:ext cx="27850" cy="129700"/>
            </a:xfrm>
            <a:custGeom>
              <a:avLst/>
              <a:gdLst/>
              <a:ahLst/>
              <a:cxnLst/>
              <a:rect l="l" t="t" r="r" b="b"/>
              <a:pathLst>
                <a:path w="1114" h="5188" extrusionOk="0">
                  <a:moveTo>
                    <a:pt x="532" y="1"/>
                  </a:moveTo>
                  <a:cubicBezTo>
                    <a:pt x="479" y="1"/>
                    <a:pt x="425" y="13"/>
                    <a:pt x="371" y="40"/>
                  </a:cubicBezTo>
                  <a:cubicBezTo>
                    <a:pt x="0" y="231"/>
                    <a:pt x="90" y="827"/>
                    <a:pt x="68" y="1175"/>
                  </a:cubicBezTo>
                  <a:cubicBezTo>
                    <a:pt x="56" y="1569"/>
                    <a:pt x="56" y="1951"/>
                    <a:pt x="68" y="2345"/>
                  </a:cubicBezTo>
                  <a:cubicBezTo>
                    <a:pt x="90" y="3132"/>
                    <a:pt x="113" y="3930"/>
                    <a:pt x="113" y="4717"/>
                  </a:cubicBezTo>
                  <a:cubicBezTo>
                    <a:pt x="113" y="5030"/>
                    <a:pt x="363" y="5188"/>
                    <a:pt x="612" y="5188"/>
                  </a:cubicBezTo>
                  <a:cubicBezTo>
                    <a:pt x="864" y="5188"/>
                    <a:pt x="1113" y="5027"/>
                    <a:pt x="1102" y="4705"/>
                  </a:cubicBezTo>
                  <a:cubicBezTo>
                    <a:pt x="1068" y="3862"/>
                    <a:pt x="1068" y="3019"/>
                    <a:pt x="1057" y="2153"/>
                  </a:cubicBezTo>
                  <a:cubicBezTo>
                    <a:pt x="1046" y="1737"/>
                    <a:pt x="1023" y="1333"/>
                    <a:pt x="1001" y="906"/>
                  </a:cubicBezTo>
                  <a:cubicBezTo>
                    <a:pt x="990" y="714"/>
                    <a:pt x="990" y="467"/>
                    <a:pt x="911" y="287"/>
                  </a:cubicBezTo>
                  <a:cubicBezTo>
                    <a:pt x="851" y="125"/>
                    <a:pt x="700" y="1"/>
                    <a:pt x="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24"/>
          <p:cNvGrpSpPr/>
          <p:nvPr/>
        </p:nvGrpSpPr>
        <p:grpSpPr>
          <a:xfrm rot="1559155">
            <a:off x="108691" y="4075383"/>
            <a:ext cx="1012031" cy="1057230"/>
            <a:chOff x="5145200" y="5500050"/>
            <a:chExt cx="929800" cy="952425"/>
          </a:xfrm>
        </p:grpSpPr>
        <p:sp>
          <p:nvSpPr>
            <p:cNvPr id="673" name="Google Shape;673;p24"/>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4"/>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4"/>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4"/>
          <p:cNvSpPr/>
          <p:nvPr/>
        </p:nvSpPr>
        <p:spPr>
          <a:xfrm rot="-10564376">
            <a:off x="-1444612" y="173186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98300" y="3069075"/>
            <a:ext cx="3682200" cy="655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4098000" y="1890725"/>
            <a:ext cx="1347000" cy="1068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78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p:nvPr/>
        </p:nvSpPr>
        <p:spPr>
          <a:xfrm rot="-6167820">
            <a:off x="4618" y="3221912"/>
            <a:ext cx="2604292" cy="3143454"/>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319960">
            <a:off x="8102575" y="1307104"/>
            <a:ext cx="2330034" cy="2812417"/>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2454436">
            <a:off x="6922386" y="3608605"/>
            <a:ext cx="2330016" cy="2812395"/>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110727">
            <a:off x="6921278" y="-881789"/>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0"/>
        <p:cNvGrpSpPr/>
        <p:nvPr/>
      </p:nvGrpSpPr>
      <p:grpSpPr>
        <a:xfrm>
          <a:off x="0" y="0"/>
          <a:ext cx="0" cy="0"/>
          <a:chOff x="0" y="0"/>
          <a:chExt cx="0" cy="0"/>
        </a:xfrm>
      </p:grpSpPr>
      <p:sp>
        <p:nvSpPr>
          <p:cNvPr id="201" name="Google Shape;201;p9"/>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430675"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9"/>
          <p:cNvGrpSpPr/>
          <p:nvPr/>
        </p:nvGrpSpPr>
        <p:grpSpPr>
          <a:xfrm>
            <a:off x="8689088" y="3673138"/>
            <a:ext cx="212225" cy="212525"/>
            <a:chOff x="5462525" y="6910750"/>
            <a:chExt cx="212225" cy="212525"/>
          </a:xfrm>
        </p:grpSpPr>
        <p:sp>
          <p:nvSpPr>
            <p:cNvPr id="205" name="Google Shape;205;p9"/>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9"/>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8607200" y="209347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9"/>
          <p:cNvGrpSpPr/>
          <p:nvPr/>
        </p:nvGrpSpPr>
        <p:grpSpPr>
          <a:xfrm>
            <a:off x="239338" y="1654950"/>
            <a:ext cx="285575" cy="285575"/>
            <a:chOff x="5719425" y="7613975"/>
            <a:chExt cx="285575" cy="285575"/>
          </a:xfrm>
        </p:grpSpPr>
        <p:sp>
          <p:nvSpPr>
            <p:cNvPr id="216" name="Google Shape;216;p9"/>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9"/>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txBox="1">
            <a:spLocks noGrp="1"/>
          </p:cNvSpPr>
          <p:nvPr>
            <p:ph type="title"/>
          </p:nvPr>
        </p:nvSpPr>
        <p:spPr>
          <a:xfrm>
            <a:off x="1399325" y="621450"/>
            <a:ext cx="3000300" cy="111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 name="Google Shape;226;p9"/>
          <p:cNvSpPr txBox="1">
            <a:spLocks noGrp="1"/>
          </p:cNvSpPr>
          <p:nvPr>
            <p:ph type="subTitle" idx="1"/>
          </p:nvPr>
        </p:nvSpPr>
        <p:spPr>
          <a:xfrm>
            <a:off x="1399325" y="1781900"/>
            <a:ext cx="3494400" cy="24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227" name="Google Shape;227;p9"/>
          <p:cNvSpPr>
            <a:spLocks noGrp="1"/>
          </p:cNvSpPr>
          <p:nvPr>
            <p:ph type="pic" idx="2"/>
          </p:nvPr>
        </p:nvSpPr>
        <p:spPr>
          <a:xfrm>
            <a:off x="5188650" y="742825"/>
            <a:ext cx="2593800" cy="3521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8"/>
        <p:cNvGrpSpPr/>
        <p:nvPr/>
      </p:nvGrpSpPr>
      <p:grpSpPr>
        <a:xfrm>
          <a:off x="0" y="0"/>
          <a:ext cx="0" cy="0"/>
          <a:chOff x="0" y="0"/>
          <a:chExt cx="0" cy="0"/>
        </a:xfrm>
      </p:grpSpPr>
      <p:sp>
        <p:nvSpPr>
          <p:cNvPr id="229" name="Google Shape;229;p10"/>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30"/>
        <p:cNvGrpSpPr/>
        <p:nvPr/>
      </p:nvGrpSpPr>
      <p:grpSpPr>
        <a:xfrm>
          <a:off x="0" y="0"/>
          <a:ext cx="0" cy="0"/>
          <a:chOff x="0" y="0"/>
          <a:chExt cx="0" cy="0"/>
        </a:xfrm>
      </p:grpSpPr>
      <p:sp>
        <p:nvSpPr>
          <p:cNvPr id="231" name="Google Shape;231;p11"/>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32" name="Google Shape;232;p11"/>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sp>
        <p:nvSpPr>
          <p:cNvPr id="234" name="Google Shape;234;p12"/>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umbers and text">
  <p:cSld name="CUSTOM_8">
    <p:bg>
      <p:bgPr>
        <a:solidFill>
          <a:schemeClr val="accent3"/>
        </a:solidFill>
        <a:effectLst/>
      </p:bgPr>
    </p:bg>
    <p:spTree>
      <p:nvGrpSpPr>
        <p:cNvPr id="1" name="Shape 235"/>
        <p:cNvGrpSpPr/>
        <p:nvPr/>
      </p:nvGrpSpPr>
      <p:grpSpPr>
        <a:xfrm>
          <a:off x="0" y="0"/>
          <a:ext cx="0" cy="0"/>
          <a:chOff x="0" y="0"/>
          <a:chExt cx="0" cy="0"/>
        </a:xfrm>
      </p:grpSpPr>
      <p:sp>
        <p:nvSpPr>
          <p:cNvPr id="236" name="Google Shape;236;p13"/>
          <p:cNvSpPr txBox="1">
            <a:spLocks noGrp="1"/>
          </p:cNvSpPr>
          <p:nvPr>
            <p:ph type="title" hasCustomPrompt="1"/>
          </p:nvPr>
        </p:nvSpPr>
        <p:spPr>
          <a:xfrm>
            <a:off x="855956" y="326012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7" name="Google Shape;237;p13"/>
          <p:cNvSpPr txBox="1">
            <a:spLocks noGrp="1"/>
          </p:cNvSpPr>
          <p:nvPr>
            <p:ph type="subTitle" idx="1"/>
          </p:nvPr>
        </p:nvSpPr>
        <p:spPr>
          <a:xfrm>
            <a:off x="855956" y="40296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38" name="Google Shape;238;p13"/>
          <p:cNvSpPr txBox="1">
            <a:spLocks noGrp="1"/>
          </p:cNvSpPr>
          <p:nvPr>
            <p:ph type="title" idx="2" hasCustomPrompt="1"/>
          </p:nvPr>
        </p:nvSpPr>
        <p:spPr>
          <a:xfrm>
            <a:off x="2880300" y="160507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9" name="Google Shape;239;p13"/>
          <p:cNvSpPr txBox="1">
            <a:spLocks noGrp="1"/>
          </p:cNvSpPr>
          <p:nvPr>
            <p:ph type="subTitle" idx="3"/>
          </p:nvPr>
        </p:nvSpPr>
        <p:spPr>
          <a:xfrm>
            <a:off x="2880300" y="23800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40" name="Google Shape;240;p13"/>
          <p:cNvSpPr txBox="1">
            <a:spLocks noGrp="1"/>
          </p:cNvSpPr>
          <p:nvPr>
            <p:ph type="title" idx="4" hasCustomPrompt="1"/>
          </p:nvPr>
        </p:nvSpPr>
        <p:spPr>
          <a:xfrm>
            <a:off x="4943163" y="3260125"/>
            <a:ext cx="33834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lt1"/>
                </a:solidFill>
                <a:highlight>
                  <a:schemeClr val="dk2"/>
                </a:highlight>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41" name="Google Shape;241;p13"/>
          <p:cNvSpPr txBox="1">
            <a:spLocks noGrp="1"/>
          </p:cNvSpPr>
          <p:nvPr>
            <p:ph type="subTitle" idx="5"/>
          </p:nvPr>
        </p:nvSpPr>
        <p:spPr>
          <a:xfrm>
            <a:off x="4943163" y="4029600"/>
            <a:ext cx="3383400" cy="37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42" name="Google Shape;242;p13"/>
          <p:cNvSpPr/>
          <p:nvPr/>
        </p:nvSpPr>
        <p:spPr>
          <a:xfrm rot="-5400000">
            <a:off x="-809652" y="3323314"/>
            <a:ext cx="2604336" cy="314350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3"/>
          <p:cNvSpPr/>
          <p:nvPr/>
        </p:nvSpPr>
        <p:spPr>
          <a:xfrm>
            <a:off x="602750" y="31554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13"/>
          <p:cNvGrpSpPr/>
          <p:nvPr/>
        </p:nvGrpSpPr>
        <p:grpSpPr>
          <a:xfrm>
            <a:off x="8449550" y="3380363"/>
            <a:ext cx="212225" cy="212525"/>
            <a:chOff x="5462525" y="6910750"/>
            <a:chExt cx="212225" cy="212525"/>
          </a:xfrm>
        </p:grpSpPr>
        <p:sp>
          <p:nvSpPr>
            <p:cNvPr id="245" name="Google Shape;245;p13"/>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3"/>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3"/>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3"/>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3"/>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3"/>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3"/>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3"/>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13"/>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3"/>
          <p:cNvGrpSpPr/>
          <p:nvPr/>
        </p:nvGrpSpPr>
        <p:grpSpPr>
          <a:xfrm>
            <a:off x="239338" y="1654950"/>
            <a:ext cx="285575" cy="285575"/>
            <a:chOff x="5719425" y="7613975"/>
            <a:chExt cx="285575" cy="285575"/>
          </a:xfrm>
        </p:grpSpPr>
        <p:sp>
          <p:nvSpPr>
            <p:cNvPr id="255" name="Google Shape;255;p13"/>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3"/>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3"/>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3"/>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3"/>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3"/>
          <p:cNvSpPr/>
          <p:nvPr/>
        </p:nvSpPr>
        <p:spPr>
          <a:xfrm rot="-5400000">
            <a:off x="7253498" y="-1264286"/>
            <a:ext cx="2604336" cy="314350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328"/>
        <p:cNvGrpSpPr/>
        <p:nvPr/>
      </p:nvGrpSpPr>
      <p:grpSpPr>
        <a:xfrm>
          <a:off x="0" y="0"/>
          <a:ext cx="0" cy="0"/>
          <a:chOff x="0" y="0"/>
          <a:chExt cx="0" cy="0"/>
        </a:xfrm>
      </p:grpSpPr>
      <p:sp>
        <p:nvSpPr>
          <p:cNvPr id="329" name="Google Shape;329;p17"/>
          <p:cNvSpPr/>
          <p:nvPr/>
        </p:nvSpPr>
        <p:spPr>
          <a:xfrm rot="-5110727">
            <a:off x="-760972" y="3238298"/>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7"/>
          <p:cNvSpPr/>
          <p:nvPr/>
        </p:nvSpPr>
        <p:spPr>
          <a:xfrm rot="1887913">
            <a:off x="7191272" y="3504678"/>
            <a:ext cx="2330060" cy="2812448"/>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1" name="Google Shape;331;p17"/>
          <p:cNvGrpSpPr/>
          <p:nvPr/>
        </p:nvGrpSpPr>
        <p:grpSpPr>
          <a:xfrm>
            <a:off x="8449550" y="3380363"/>
            <a:ext cx="212225" cy="212525"/>
            <a:chOff x="5462525" y="6910750"/>
            <a:chExt cx="212225" cy="212525"/>
          </a:xfrm>
        </p:grpSpPr>
        <p:sp>
          <p:nvSpPr>
            <p:cNvPr id="332" name="Google Shape;332;p17"/>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7"/>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7"/>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7"/>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7"/>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7"/>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7"/>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7"/>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0" name="Google Shape;340;p17"/>
          <p:cNvSpPr/>
          <p:nvPr/>
        </p:nvSpPr>
        <p:spPr>
          <a:xfrm rot="-5110727">
            <a:off x="7253553" y="-1258364"/>
            <a:ext cx="2604236" cy="3143386"/>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7"/>
          <p:cNvSpPr/>
          <p:nvPr/>
        </p:nvSpPr>
        <p:spPr>
          <a:xfrm>
            <a:off x="8521125" y="18077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 name="Google Shape;342;p17"/>
          <p:cNvGrpSpPr/>
          <p:nvPr/>
        </p:nvGrpSpPr>
        <p:grpSpPr>
          <a:xfrm>
            <a:off x="239338" y="1654950"/>
            <a:ext cx="285575" cy="285575"/>
            <a:chOff x="5719425" y="7613975"/>
            <a:chExt cx="285575" cy="285575"/>
          </a:xfrm>
        </p:grpSpPr>
        <p:sp>
          <p:nvSpPr>
            <p:cNvPr id="343" name="Google Shape;343;p17"/>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7"/>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7"/>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7"/>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7"/>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7"/>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7"/>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7"/>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1" name="Google Shape;351;p17"/>
          <p:cNvSpPr/>
          <p:nvPr/>
        </p:nvSpPr>
        <p:spPr>
          <a:xfrm rot="-10564376">
            <a:off x="-948862" y="-948435"/>
            <a:ext cx="2330078" cy="2812469"/>
          </a:xfrm>
          <a:custGeom>
            <a:avLst/>
            <a:gdLst/>
            <a:ahLst/>
            <a:cxnLst/>
            <a:rect l="l" t="t" r="r" b="b"/>
            <a:pathLst>
              <a:path w="62093" h="74948" extrusionOk="0">
                <a:moveTo>
                  <a:pt x="47794" y="1156"/>
                </a:moveTo>
                <a:cubicBezTo>
                  <a:pt x="47865" y="1156"/>
                  <a:pt x="47935" y="1176"/>
                  <a:pt x="47995" y="1219"/>
                </a:cubicBezTo>
                <a:cubicBezTo>
                  <a:pt x="48152" y="1331"/>
                  <a:pt x="48197" y="1567"/>
                  <a:pt x="48074" y="1725"/>
                </a:cubicBezTo>
                <a:lnTo>
                  <a:pt x="47309" y="2781"/>
                </a:lnTo>
                <a:cubicBezTo>
                  <a:pt x="47241" y="2876"/>
                  <a:pt x="47124" y="2926"/>
                  <a:pt x="47010" y="2926"/>
                </a:cubicBezTo>
                <a:cubicBezTo>
                  <a:pt x="46935" y="2926"/>
                  <a:pt x="46861" y="2905"/>
                  <a:pt x="46803" y="2860"/>
                </a:cubicBezTo>
                <a:cubicBezTo>
                  <a:pt x="46634" y="2748"/>
                  <a:pt x="46601" y="2523"/>
                  <a:pt x="46713" y="2354"/>
                </a:cubicBezTo>
                <a:lnTo>
                  <a:pt x="47489" y="1309"/>
                </a:lnTo>
                <a:cubicBezTo>
                  <a:pt x="47559" y="1211"/>
                  <a:pt x="47677" y="1156"/>
                  <a:pt x="47794" y="1156"/>
                </a:cubicBezTo>
                <a:close/>
                <a:moveTo>
                  <a:pt x="45393" y="4428"/>
                </a:moveTo>
                <a:cubicBezTo>
                  <a:pt x="45464" y="4428"/>
                  <a:pt x="45534" y="4448"/>
                  <a:pt x="45589" y="4490"/>
                </a:cubicBezTo>
                <a:cubicBezTo>
                  <a:pt x="45746" y="4603"/>
                  <a:pt x="45791" y="4850"/>
                  <a:pt x="45679" y="4996"/>
                </a:cubicBezTo>
                <a:lnTo>
                  <a:pt x="44903" y="6053"/>
                </a:lnTo>
                <a:cubicBezTo>
                  <a:pt x="44833" y="6151"/>
                  <a:pt x="44715" y="6205"/>
                  <a:pt x="44598" y="6205"/>
                </a:cubicBezTo>
                <a:cubicBezTo>
                  <a:pt x="44527" y="6205"/>
                  <a:pt x="44457" y="6185"/>
                  <a:pt x="44397" y="6143"/>
                </a:cubicBezTo>
                <a:cubicBezTo>
                  <a:pt x="44229" y="6008"/>
                  <a:pt x="44206" y="5783"/>
                  <a:pt x="44319" y="5637"/>
                </a:cubicBezTo>
                <a:lnTo>
                  <a:pt x="45083" y="4580"/>
                </a:lnTo>
                <a:cubicBezTo>
                  <a:pt x="45153" y="4482"/>
                  <a:pt x="45275" y="4428"/>
                  <a:pt x="45393" y="4428"/>
                </a:cubicBezTo>
                <a:close/>
                <a:moveTo>
                  <a:pt x="42982" y="7707"/>
                </a:moveTo>
                <a:cubicBezTo>
                  <a:pt x="43057" y="7707"/>
                  <a:pt x="43132" y="7728"/>
                  <a:pt x="43194" y="7773"/>
                </a:cubicBezTo>
                <a:cubicBezTo>
                  <a:pt x="43340" y="7874"/>
                  <a:pt x="43385" y="8122"/>
                  <a:pt x="43273" y="8279"/>
                </a:cubicBezTo>
                <a:lnTo>
                  <a:pt x="42497" y="9325"/>
                </a:lnTo>
                <a:cubicBezTo>
                  <a:pt x="42427" y="9422"/>
                  <a:pt x="42309" y="9477"/>
                  <a:pt x="42192" y="9477"/>
                </a:cubicBezTo>
                <a:cubicBezTo>
                  <a:pt x="42121" y="9477"/>
                  <a:pt x="42051" y="9457"/>
                  <a:pt x="41991" y="9414"/>
                </a:cubicBezTo>
                <a:cubicBezTo>
                  <a:pt x="41823" y="9291"/>
                  <a:pt x="41800" y="9066"/>
                  <a:pt x="41913" y="8909"/>
                </a:cubicBezTo>
                <a:lnTo>
                  <a:pt x="42688" y="7852"/>
                </a:lnTo>
                <a:cubicBezTo>
                  <a:pt x="42756" y="7757"/>
                  <a:pt x="42869" y="7707"/>
                  <a:pt x="42982" y="7707"/>
                </a:cubicBezTo>
                <a:close/>
                <a:moveTo>
                  <a:pt x="60363" y="10386"/>
                </a:moveTo>
                <a:cubicBezTo>
                  <a:pt x="60434" y="10386"/>
                  <a:pt x="60505" y="10406"/>
                  <a:pt x="60564" y="10449"/>
                </a:cubicBezTo>
                <a:cubicBezTo>
                  <a:pt x="60733" y="10561"/>
                  <a:pt x="60755" y="10786"/>
                  <a:pt x="60643" y="10955"/>
                </a:cubicBezTo>
                <a:lnTo>
                  <a:pt x="59867" y="12011"/>
                </a:lnTo>
                <a:cubicBezTo>
                  <a:pt x="59797" y="12109"/>
                  <a:pt x="59679" y="12164"/>
                  <a:pt x="59562" y="12164"/>
                </a:cubicBezTo>
                <a:cubicBezTo>
                  <a:pt x="59491" y="12164"/>
                  <a:pt x="59420" y="12144"/>
                  <a:pt x="59361" y="12101"/>
                </a:cubicBezTo>
                <a:cubicBezTo>
                  <a:pt x="59215" y="11989"/>
                  <a:pt x="59170" y="11742"/>
                  <a:pt x="59282" y="11595"/>
                </a:cubicBezTo>
                <a:lnTo>
                  <a:pt x="60058" y="10539"/>
                </a:lnTo>
                <a:cubicBezTo>
                  <a:pt x="60128" y="10441"/>
                  <a:pt x="60246" y="10386"/>
                  <a:pt x="60363" y="10386"/>
                </a:cubicBezTo>
                <a:close/>
                <a:moveTo>
                  <a:pt x="40577" y="10967"/>
                </a:moveTo>
                <a:cubicBezTo>
                  <a:pt x="40651" y="10967"/>
                  <a:pt x="40726" y="10989"/>
                  <a:pt x="40788" y="11033"/>
                </a:cubicBezTo>
                <a:cubicBezTo>
                  <a:pt x="40935" y="11146"/>
                  <a:pt x="40980" y="11382"/>
                  <a:pt x="40867" y="11539"/>
                </a:cubicBezTo>
                <a:lnTo>
                  <a:pt x="40091" y="12585"/>
                </a:lnTo>
                <a:cubicBezTo>
                  <a:pt x="40021" y="12683"/>
                  <a:pt x="39903" y="12737"/>
                  <a:pt x="39789" y="12737"/>
                </a:cubicBezTo>
                <a:cubicBezTo>
                  <a:pt x="39720" y="12737"/>
                  <a:pt x="39652" y="12717"/>
                  <a:pt x="39597" y="12675"/>
                </a:cubicBezTo>
                <a:cubicBezTo>
                  <a:pt x="39439" y="12562"/>
                  <a:pt x="39394" y="12337"/>
                  <a:pt x="39507" y="12169"/>
                </a:cubicBezTo>
                <a:lnTo>
                  <a:pt x="40282" y="11112"/>
                </a:lnTo>
                <a:cubicBezTo>
                  <a:pt x="40350" y="11017"/>
                  <a:pt x="40463" y="10967"/>
                  <a:pt x="40577" y="10967"/>
                </a:cubicBezTo>
                <a:close/>
                <a:moveTo>
                  <a:pt x="57955" y="13663"/>
                </a:moveTo>
                <a:cubicBezTo>
                  <a:pt x="58027" y="13663"/>
                  <a:pt x="58098" y="13682"/>
                  <a:pt x="58158" y="13720"/>
                </a:cubicBezTo>
                <a:cubicBezTo>
                  <a:pt x="58327" y="13844"/>
                  <a:pt x="58349" y="14069"/>
                  <a:pt x="58237" y="14237"/>
                </a:cubicBezTo>
                <a:lnTo>
                  <a:pt x="57472" y="15283"/>
                </a:lnTo>
                <a:cubicBezTo>
                  <a:pt x="57402" y="15381"/>
                  <a:pt x="57280" y="15435"/>
                  <a:pt x="57162" y="15435"/>
                </a:cubicBezTo>
                <a:cubicBezTo>
                  <a:pt x="57091" y="15435"/>
                  <a:pt x="57022" y="15415"/>
                  <a:pt x="56966" y="15373"/>
                </a:cubicBezTo>
                <a:cubicBezTo>
                  <a:pt x="56809" y="15261"/>
                  <a:pt x="56764" y="15024"/>
                  <a:pt x="56876" y="14867"/>
                </a:cubicBezTo>
                <a:lnTo>
                  <a:pt x="57652" y="13810"/>
                </a:lnTo>
                <a:cubicBezTo>
                  <a:pt x="57722" y="13713"/>
                  <a:pt x="57839" y="13663"/>
                  <a:pt x="57955" y="13663"/>
                </a:cubicBezTo>
                <a:close/>
                <a:moveTo>
                  <a:pt x="38178" y="14242"/>
                </a:moveTo>
                <a:cubicBezTo>
                  <a:pt x="38250" y="14242"/>
                  <a:pt x="38322" y="14262"/>
                  <a:pt x="38383" y="14305"/>
                </a:cubicBezTo>
                <a:cubicBezTo>
                  <a:pt x="38540" y="14417"/>
                  <a:pt x="38585" y="14653"/>
                  <a:pt x="38472" y="14811"/>
                </a:cubicBezTo>
                <a:lnTo>
                  <a:pt x="37697" y="15868"/>
                </a:lnTo>
                <a:cubicBezTo>
                  <a:pt x="37627" y="15958"/>
                  <a:pt x="37511" y="16009"/>
                  <a:pt x="37395" y="16009"/>
                </a:cubicBezTo>
                <a:cubicBezTo>
                  <a:pt x="37323" y="16009"/>
                  <a:pt x="37251" y="15989"/>
                  <a:pt x="37191" y="15946"/>
                </a:cubicBezTo>
                <a:cubicBezTo>
                  <a:pt x="37022" y="15834"/>
                  <a:pt x="36988" y="15609"/>
                  <a:pt x="37101" y="15440"/>
                </a:cubicBezTo>
                <a:lnTo>
                  <a:pt x="37877" y="14384"/>
                </a:lnTo>
                <a:cubicBezTo>
                  <a:pt x="37946" y="14293"/>
                  <a:pt x="38062" y="14242"/>
                  <a:pt x="38178" y="14242"/>
                </a:cubicBezTo>
                <a:close/>
                <a:moveTo>
                  <a:pt x="55540" y="16926"/>
                </a:moveTo>
                <a:cubicBezTo>
                  <a:pt x="55615" y="16926"/>
                  <a:pt x="55690" y="16947"/>
                  <a:pt x="55752" y="16992"/>
                </a:cubicBezTo>
                <a:cubicBezTo>
                  <a:pt x="55921" y="17115"/>
                  <a:pt x="55955" y="17340"/>
                  <a:pt x="55842" y="17498"/>
                </a:cubicBezTo>
                <a:lnTo>
                  <a:pt x="55066" y="18543"/>
                </a:lnTo>
                <a:cubicBezTo>
                  <a:pt x="54996" y="18641"/>
                  <a:pt x="54878" y="18696"/>
                  <a:pt x="54761" y="18696"/>
                </a:cubicBezTo>
                <a:cubicBezTo>
                  <a:pt x="54690" y="18696"/>
                  <a:pt x="54620" y="18676"/>
                  <a:pt x="54560" y="18633"/>
                </a:cubicBezTo>
                <a:cubicBezTo>
                  <a:pt x="54403" y="18521"/>
                  <a:pt x="54358" y="18285"/>
                  <a:pt x="54471" y="18127"/>
                </a:cubicBezTo>
                <a:lnTo>
                  <a:pt x="55246" y="17071"/>
                </a:lnTo>
                <a:cubicBezTo>
                  <a:pt x="55314" y="16976"/>
                  <a:pt x="55427" y="16926"/>
                  <a:pt x="55540" y="16926"/>
                </a:cubicBezTo>
                <a:close/>
                <a:moveTo>
                  <a:pt x="35918" y="17333"/>
                </a:moveTo>
                <a:cubicBezTo>
                  <a:pt x="35991" y="17333"/>
                  <a:pt x="36062" y="17353"/>
                  <a:pt x="36123" y="17397"/>
                </a:cubicBezTo>
                <a:cubicBezTo>
                  <a:pt x="36269" y="17509"/>
                  <a:pt x="36314" y="17745"/>
                  <a:pt x="36201" y="17902"/>
                </a:cubicBezTo>
                <a:lnTo>
                  <a:pt x="35426" y="18959"/>
                </a:lnTo>
                <a:cubicBezTo>
                  <a:pt x="35356" y="19049"/>
                  <a:pt x="35240" y="19101"/>
                  <a:pt x="35124" y="19101"/>
                </a:cubicBezTo>
                <a:cubicBezTo>
                  <a:pt x="35052" y="19101"/>
                  <a:pt x="34980" y="19081"/>
                  <a:pt x="34920" y="19038"/>
                </a:cubicBezTo>
                <a:cubicBezTo>
                  <a:pt x="34762" y="18914"/>
                  <a:pt x="34729" y="18689"/>
                  <a:pt x="34841" y="18532"/>
                </a:cubicBezTo>
                <a:lnTo>
                  <a:pt x="35617" y="17475"/>
                </a:lnTo>
                <a:cubicBezTo>
                  <a:pt x="35686" y="17385"/>
                  <a:pt x="35803" y="17333"/>
                  <a:pt x="35918" y="17333"/>
                </a:cubicBezTo>
                <a:close/>
                <a:moveTo>
                  <a:pt x="53147" y="20200"/>
                </a:moveTo>
                <a:cubicBezTo>
                  <a:pt x="53219" y="20200"/>
                  <a:pt x="53290" y="20220"/>
                  <a:pt x="53346" y="20263"/>
                </a:cubicBezTo>
                <a:cubicBezTo>
                  <a:pt x="53515" y="20387"/>
                  <a:pt x="53549" y="20612"/>
                  <a:pt x="53436" y="20769"/>
                </a:cubicBezTo>
                <a:lnTo>
                  <a:pt x="52660" y="21826"/>
                </a:lnTo>
                <a:cubicBezTo>
                  <a:pt x="52591" y="21916"/>
                  <a:pt x="52475" y="21968"/>
                  <a:pt x="52359" y="21968"/>
                </a:cubicBezTo>
                <a:cubicBezTo>
                  <a:pt x="52287" y="21968"/>
                  <a:pt x="52215" y="21948"/>
                  <a:pt x="52155" y="21905"/>
                </a:cubicBezTo>
                <a:cubicBezTo>
                  <a:pt x="51997" y="21792"/>
                  <a:pt x="51963" y="21556"/>
                  <a:pt x="52076" y="21399"/>
                </a:cubicBezTo>
                <a:lnTo>
                  <a:pt x="52840" y="20342"/>
                </a:lnTo>
                <a:cubicBezTo>
                  <a:pt x="52910" y="20252"/>
                  <a:pt x="53030" y="20200"/>
                  <a:pt x="53147" y="20200"/>
                </a:cubicBezTo>
                <a:close/>
                <a:moveTo>
                  <a:pt x="33513" y="20594"/>
                </a:moveTo>
                <a:cubicBezTo>
                  <a:pt x="33585" y="20594"/>
                  <a:pt x="33657" y="20614"/>
                  <a:pt x="33717" y="20657"/>
                </a:cubicBezTo>
                <a:cubicBezTo>
                  <a:pt x="33874" y="20769"/>
                  <a:pt x="33919" y="21005"/>
                  <a:pt x="33796" y="21163"/>
                </a:cubicBezTo>
                <a:lnTo>
                  <a:pt x="33031" y="22220"/>
                </a:lnTo>
                <a:cubicBezTo>
                  <a:pt x="32962" y="22310"/>
                  <a:pt x="32841" y="22361"/>
                  <a:pt x="32725" y="22361"/>
                </a:cubicBezTo>
                <a:cubicBezTo>
                  <a:pt x="32652" y="22361"/>
                  <a:pt x="32581" y="22341"/>
                  <a:pt x="32525" y="22298"/>
                </a:cubicBezTo>
                <a:cubicBezTo>
                  <a:pt x="32357" y="22186"/>
                  <a:pt x="32323" y="21961"/>
                  <a:pt x="32435" y="21792"/>
                </a:cubicBezTo>
                <a:lnTo>
                  <a:pt x="33211" y="20736"/>
                </a:lnTo>
                <a:cubicBezTo>
                  <a:pt x="33280" y="20645"/>
                  <a:pt x="33397" y="20594"/>
                  <a:pt x="33513" y="20594"/>
                </a:cubicBezTo>
                <a:close/>
                <a:moveTo>
                  <a:pt x="49001" y="3879"/>
                </a:moveTo>
                <a:cubicBezTo>
                  <a:pt x="49398" y="3879"/>
                  <a:pt x="49798" y="4001"/>
                  <a:pt x="50142" y="4254"/>
                </a:cubicBezTo>
                <a:lnTo>
                  <a:pt x="57045" y="9325"/>
                </a:lnTo>
                <a:cubicBezTo>
                  <a:pt x="57146" y="9403"/>
                  <a:pt x="57225" y="9482"/>
                  <a:pt x="57315" y="9572"/>
                </a:cubicBezTo>
                <a:cubicBezTo>
                  <a:pt x="57371" y="9628"/>
                  <a:pt x="57416" y="9684"/>
                  <a:pt x="57450" y="9752"/>
                </a:cubicBezTo>
                <a:cubicBezTo>
                  <a:pt x="57483" y="9774"/>
                  <a:pt x="57495" y="9808"/>
                  <a:pt x="57528" y="9853"/>
                </a:cubicBezTo>
                <a:cubicBezTo>
                  <a:pt x="57585" y="9932"/>
                  <a:pt x="57618" y="10022"/>
                  <a:pt x="57663" y="10111"/>
                </a:cubicBezTo>
                <a:cubicBezTo>
                  <a:pt x="57663" y="10134"/>
                  <a:pt x="57675" y="10134"/>
                  <a:pt x="57675" y="10145"/>
                </a:cubicBezTo>
                <a:cubicBezTo>
                  <a:pt x="57720" y="10246"/>
                  <a:pt x="57753" y="10336"/>
                  <a:pt x="57776" y="10449"/>
                </a:cubicBezTo>
                <a:cubicBezTo>
                  <a:pt x="57899" y="10988"/>
                  <a:pt x="57821" y="11562"/>
                  <a:pt x="57472" y="12045"/>
                </a:cubicBezTo>
                <a:lnTo>
                  <a:pt x="50333" y="21770"/>
                </a:lnTo>
                <a:cubicBezTo>
                  <a:pt x="49950" y="22280"/>
                  <a:pt x="49367" y="22550"/>
                  <a:pt x="48776" y="22550"/>
                </a:cubicBezTo>
                <a:cubicBezTo>
                  <a:pt x="48379" y="22550"/>
                  <a:pt x="47979" y="22428"/>
                  <a:pt x="47635" y="22175"/>
                </a:cubicBezTo>
                <a:lnTo>
                  <a:pt x="40732" y="17104"/>
                </a:lnTo>
                <a:cubicBezTo>
                  <a:pt x="40226" y="16722"/>
                  <a:pt x="39956" y="16149"/>
                  <a:pt x="39956" y="15564"/>
                </a:cubicBezTo>
                <a:cubicBezTo>
                  <a:pt x="39956" y="15440"/>
                  <a:pt x="39968" y="15317"/>
                  <a:pt x="39990" y="15204"/>
                </a:cubicBezTo>
                <a:lnTo>
                  <a:pt x="39990" y="15159"/>
                </a:lnTo>
                <a:cubicBezTo>
                  <a:pt x="40013" y="15047"/>
                  <a:pt x="40046" y="14946"/>
                  <a:pt x="40080" y="14833"/>
                </a:cubicBezTo>
                <a:cubicBezTo>
                  <a:pt x="40103" y="14811"/>
                  <a:pt x="40103" y="14800"/>
                  <a:pt x="40114" y="14766"/>
                </a:cubicBezTo>
                <a:cubicBezTo>
                  <a:pt x="40170" y="14642"/>
                  <a:pt x="40238" y="14530"/>
                  <a:pt x="40327" y="14417"/>
                </a:cubicBezTo>
                <a:lnTo>
                  <a:pt x="47444" y="4659"/>
                </a:lnTo>
                <a:cubicBezTo>
                  <a:pt x="47827" y="4148"/>
                  <a:pt x="48411" y="3879"/>
                  <a:pt x="49001" y="3879"/>
                </a:cubicBezTo>
                <a:close/>
                <a:moveTo>
                  <a:pt x="50748" y="23472"/>
                </a:moveTo>
                <a:cubicBezTo>
                  <a:pt x="50817" y="23472"/>
                  <a:pt x="50885" y="23492"/>
                  <a:pt x="50940" y="23535"/>
                </a:cubicBezTo>
                <a:cubicBezTo>
                  <a:pt x="51098" y="23647"/>
                  <a:pt x="51143" y="23883"/>
                  <a:pt x="51030" y="24041"/>
                </a:cubicBezTo>
                <a:lnTo>
                  <a:pt x="50255" y="25098"/>
                </a:lnTo>
                <a:cubicBezTo>
                  <a:pt x="50187" y="25193"/>
                  <a:pt x="50074" y="25243"/>
                  <a:pt x="49961" y="25243"/>
                </a:cubicBezTo>
                <a:cubicBezTo>
                  <a:pt x="49886" y="25243"/>
                  <a:pt x="49811" y="25221"/>
                  <a:pt x="49749" y="25176"/>
                </a:cubicBezTo>
                <a:cubicBezTo>
                  <a:pt x="49580" y="25053"/>
                  <a:pt x="49558" y="24828"/>
                  <a:pt x="49670" y="24670"/>
                </a:cubicBezTo>
                <a:lnTo>
                  <a:pt x="50446" y="23625"/>
                </a:lnTo>
                <a:cubicBezTo>
                  <a:pt x="50516" y="23527"/>
                  <a:pt x="50634" y="23472"/>
                  <a:pt x="50748" y="23472"/>
                </a:cubicBezTo>
                <a:close/>
                <a:moveTo>
                  <a:pt x="31115" y="23866"/>
                </a:moveTo>
                <a:cubicBezTo>
                  <a:pt x="31186" y="23866"/>
                  <a:pt x="31256" y="23886"/>
                  <a:pt x="31311" y="23928"/>
                </a:cubicBezTo>
                <a:cubicBezTo>
                  <a:pt x="31468" y="24041"/>
                  <a:pt x="31513" y="24277"/>
                  <a:pt x="31401" y="24434"/>
                </a:cubicBezTo>
                <a:lnTo>
                  <a:pt x="30625" y="25491"/>
                </a:lnTo>
                <a:cubicBezTo>
                  <a:pt x="30557" y="25586"/>
                  <a:pt x="30445" y="25636"/>
                  <a:pt x="30331" y="25636"/>
                </a:cubicBezTo>
                <a:cubicBezTo>
                  <a:pt x="30257" y="25636"/>
                  <a:pt x="30182" y="25614"/>
                  <a:pt x="30119" y="25570"/>
                </a:cubicBezTo>
                <a:cubicBezTo>
                  <a:pt x="29951" y="25457"/>
                  <a:pt x="29928" y="25233"/>
                  <a:pt x="30041" y="25064"/>
                </a:cubicBezTo>
                <a:lnTo>
                  <a:pt x="30805" y="24018"/>
                </a:lnTo>
                <a:cubicBezTo>
                  <a:pt x="30875" y="23920"/>
                  <a:pt x="30997" y="23866"/>
                  <a:pt x="31115" y="23866"/>
                </a:cubicBezTo>
                <a:close/>
                <a:moveTo>
                  <a:pt x="48481" y="26552"/>
                </a:moveTo>
                <a:cubicBezTo>
                  <a:pt x="48554" y="26552"/>
                  <a:pt x="48625" y="26572"/>
                  <a:pt x="48681" y="26615"/>
                </a:cubicBezTo>
                <a:cubicBezTo>
                  <a:pt x="48849" y="26739"/>
                  <a:pt x="48883" y="26964"/>
                  <a:pt x="48771" y="27121"/>
                </a:cubicBezTo>
                <a:lnTo>
                  <a:pt x="47995" y="28178"/>
                </a:lnTo>
                <a:cubicBezTo>
                  <a:pt x="47926" y="28268"/>
                  <a:pt x="47809" y="28320"/>
                  <a:pt x="47693" y="28320"/>
                </a:cubicBezTo>
                <a:cubicBezTo>
                  <a:pt x="47621" y="28320"/>
                  <a:pt x="47549" y="28300"/>
                  <a:pt x="47489" y="28257"/>
                </a:cubicBezTo>
                <a:cubicBezTo>
                  <a:pt x="47332" y="28144"/>
                  <a:pt x="47298" y="27908"/>
                  <a:pt x="47410" y="27751"/>
                </a:cubicBezTo>
                <a:lnTo>
                  <a:pt x="48175" y="26694"/>
                </a:lnTo>
                <a:cubicBezTo>
                  <a:pt x="48244" y="26604"/>
                  <a:pt x="48365" y="26552"/>
                  <a:pt x="48481" y="26552"/>
                </a:cubicBezTo>
                <a:close/>
                <a:moveTo>
                  <a:pt x="28715" y="27137"/>
                </a:moveTo>
                <a:cubicBezTo>
                  <a:pt x="28786" y="27137"/>
                  <a:pt x="28857" y="27158"/>
                  <a:pt x="28916" y="27200"/>
                </a:cubicBezTo>
                <a:cubicBezTo>
                  <a:pt x="29063" y="27312"/>
                  <a:pt x="29107" y="27560"/>
                  <a:pt x="28995" y="27706"/>
                </a:cubicBezTo>
                <a:lnTo>
                  <a:pt x="28219" y="28763"/>
                </a:lnTo>
                <a:cubicBezTo>
                  <a:pt x="28149" y="28861"/>
                  <a:pt x="28031" y="28915"/>
                  <a:pt x="27914" y="28915"/>
                </a:cubicBezTo>
                <a:cubicBezTo>
                  <a:pt x="27843" y="28915"/>
                  <a:pt x="27773" y="28895"/>
                  <a:pt x="27713" y="28853"/>
                </a:cubicBezTo>
                <a:cubicBezTo>
                  <a:pt x="27545" y="28718"/>
                  <a:pt x="27522" y="28493"/>
                  <a:pt x="27635" y="28347"/>
                </a:cubicBezTo>
                <a:lnTo>
                  <a:pt x="28410" y="27290"/>
                </a:lnTo>
                <a:cubicBezTo>
                  <a:pt x="28480" y="27192"/>
                  <a:pt x="28598" y="27137"/>
                  <a:pt x="28715" y="27137"/>
                </a:cubicBezTo>
                <a:close/>
                <a:moveTo>
                  <a:pt x="46085" y="29824"/>
                </a:moveTo>
                <a:cubicBezTo>
                  <a:pt x="46156" y="29824"/>
                  <a:pt x="46227" y="29844"/>
                  <a:pt x="46286" y="29887"/>
                </a:cubicBezTo>
                <a:cubicBezTo>
                  <a:pt x="46455" y="30011"/>
                  <a:pt x="46477" y="30235"/>
                  <a:pt x="46365" y="30393"/>
                </a:cubicBezTo>
                <a:lnTo>
                  <a:pt x="45589" y="31450"/>
                </a:lnTo>
                <a:cubicBezTo>
                  <a:pt x="45521" y="31545"/>
                  <a:pt x="45408" y="31594"/>
                  <a:pt x="45295" y="31594"/>
                </a:cubicBezTo>
                <a:cubicBezTo>
                  <a:pt x="45220" y="31594"/>
                  <a:pt x="45145" y="31573"/>
                  <a:pt x="45083" y="31528"/>
                </a:cubicBezTo>
                <a:cubicBezTo>
                  <a:pt x="44937" y="31416"/>
                  <a:pt x="44892" y="31180"/>
                  <a:pt x="45004" y="31022"/>
                </a:cubicBezTo>
                <a:lnTo>
                  <a:pt x="45780" y="29977"/>
                </a:lnTo>
                <a:cubicBezTo>
                  <a:pt x="45850" y="29879"/>
                  <a:pt x="45968" y="29824"/>
                  <a:pt x="46085" y="29824"/>
                </a:cubicBezTo>
                <a:close/>
                <a:moveTo>
                  <a:pt x="26299" y="30417"/>
                </a:moveTo>
                <a:cubicBezTo>
                  <a:pt x="26373" y="30417"/>
                  <a:pt x="26448" y="30438"/>
                  <a:pt x="26510" y="30483"/>
                </a:cubicBezTo>
                <a:cubicBezTo>
                  <a:pt x="26668" y="30595"/>
                  <a:pt x="26702" y="30831"/>
                  <a:pt x="26589" y="30989"/>
                </a:cubicBezTo>
                <a:lnTo>
                  <a:pt x="25825" y="32034"/>
                </a:lnTo>
                <a:cubicBezTo>
                  <a:pt x="25755" y="32132"/>
                  <a:pt x="25632" y="32187"/>
                  <a:pt x="25515" y="32187"/>
                </a:cubicBezTo>
                <a:cubicBezTo>
                  <a:pt x="25444" y="32187"/>
                  <a:pt x="25374" y="32167"/>
                  <a:pt x="25319" y="32124"/>
                </a:cubicBezTo>
                <a:cubicBezTo>
                  <a:pt x="25150" y="32000"/>
                  <a:pt x="25116" y="31776"/>
                  <a:pt x="25229" y="31618"/>
                </a:cubicBezTo>
                <a:lnTo>
                  <a:pt x="26005" y="30561"/>
                </a:lnTo>
                <a:cubicBezTo>
                  <a:pt x="26072" y="30466"/>
                  <a:pt x="26185" y="30417"/>
                  <a:pt x="26299" y="30417"/>
                </a:cubicBezTo>
                <a:close/>
                <a:moveTo>
                  <a:pt x="43679" y="33096"/>
                </a:moveTo>
                <a:cubicBezTo>
                  <a:pt x="43750" y="33096"/>
                  <a:pt x="43821" y="33116"/>
                  <a:pt x="43880" y="33158"/>
                </a:cubicBezTo>
                <a:cubicBezTo>
                  <a:pt x="44049" y="33271"/>
                  <a:pt x="44071" y="33496"/>
                  <a:pt x="43959" y="33664"/>
                </a:cubicBezTo>
                <a:lnTo>
                  <a:pt x="43194" y="34721"/>
                </a:lnTo>
                <a:cubicBezTo>
                  <a:pt x="43124" y="34819"/>
                  <a:pt x="43002" y="34874"/>
                  <a:pt x="42884" y="34874"/>
                </a:cubicBezTo>
                <a:cubicBezTo>
                  <a:pt x="42813" y="34874"/>
                  <a:pt x="42744" y="34853"/>
                  <a:pt x="42688" y="34811"/>
                </a:cubicBezTo>
                <a:cubicBezTo>
                  <a:pt x="42531" y="34699"/>
                  <a:pt x="42486" y="34451"/>
                  <a:pt x="42598" y="34305"/>
                </a:cubicBezTo>
                <a:lnTo>
                  <a:pt x="43374" y="33248"/>
                </a:lnTo>
                <a:cubicBezTo>
                  <a:pt x="43444" y="33150"/>
                  <a:pt x="43562" y="33096"/>
                  <a:pt x="43679" y="33096"/>
                </a:cubicBezTo>
                <a:close/>
                <a:moveTo>
                  <a:pt x="24047" y="33489"/>
                </a:moveTo>
                <a:cubicBezTo>
                  <a:pt x="24116" y="33489"/>
                  <a:pt x="24184" y="33509"/>
                  <a:pt x="24239" y="33552"/>
                </a:cubicBezTo>
                <a:cubicBezTo>
                  <a:pt x="24397" y="33664"/>
                  <a:pt x="24442" y="33912"/>
                  <a:pt x="24329" y="34058"/>
                </a:cubicBezTo>
                <a:lnTo>
                  <a:pt x="23554" y="35115"/>
                </a:lnTo>
                <a:cubicBezTo>
                  <a:pt x="23484" y="35213"/>
                  <a:pt x="23366" y="35267"/>
                  <a:pt x="23249" y="35267"/>
                </a:cubicBezTo>
                <a:cubicBezTo>
                  <a:pt x="23178" y="35267"/>
                  <a:pt x="23107" y="35247"/>
                  <a:pt x="23048" y="35205"/>
                </a:cubicBezTo>
                <a:cubicBezTo>
                  <a:pt x="22879" y="35092"/>
                  <a:pt x="22857" y="34845"/>
                  <a:pt x="22969" y="34699"/>
                </a:cubicBezTo>
                <a:lnTo>
                  <a:pt x="23745" y="33642"/>
                </a:lnTo>
                <a:cubicBezTo>
                  <a:pt x="23815" y="33544"/>
                  <a:pt x="23933" y="33489"/>
                  <a:pt x="24047" y="33489"/>
                </a:cubicBezTo>
                <a:close/>
                <a:moveTo>
                  <a:pt x="41262" y="36375"/>
                </a:moveTo>
                <a:cubicBezTo>
                  <a:pt x="41337" y="36375"/>
                  <a:pt x="41412" y="36397"/>
                  <a:pt x="41474" y="36441"/>
                </a:cubicBezTo>
                <a:cubicBezTo>
                  <a:pt x="41643" y="36554"/>
                  <a:pt x="41677" y="36778"/>
                  <a:pt x="41564" y="36947"/>
                </a:cubicBezTo>
                <a:lnTo>
                  <a:pt x="40788" y="37993"/>
                </a:lnTo>
                <a:cubicBezTo>
                  <a:pt x="40718" y="38091"/>
                  <a:pt x="40601" y="38145"/>
                  <a:pt x="40483" y="38145"/>
                </a:cubicBezTo>
                <a:cubicBezTo>
                  <a:pt x="40413" y="38145"/>
                  <a:pt x="40342" y="38125"/>
                  <a:pt x="40282" y="38083"/>
                </a:cubicBezTo>
                <a:cubicBezTo>
                  <a:pt x="40125" y="37970"/>
                  <a:pt x="40080" y="37734"/>
                  <a:pt x="40193" y="37577"/>
                </a:cubicBezTo>
                <a:lnTo>
                  <a:pt x="40968" y="36520"/>
                </a:lnTo>
                <a:cubicBezTo>
                  <a:pt x="41036" y="36425"/>
                  <a:pt x="41149" y="36375"/>
                  <a:pt x="41262" y="36375"/>
                </a:cubicBezTo>
                <a:close/>
                <a:moveTo>
                  <a:pt x="21633" y="36768"/>
                </a:moveTo>
                <a:cubicBezTo>
                  <a:pt x="21708" y="36768"/>
                  <a:pt x="21782" y="36790"/>
                  <a:pt x="21845" y="36835"/>
                </a:cubicBezTo>
                <a:cubicBezTo>
                  <a:pt x="21991" y="36936"/>
                  <a:pt x="22036" y="37183"/>
                  <a:pt x="21924" y="37341"/>
                </a:cubicBezTo>
                <a:lnTo>
                  <a:pt x="21148" y="38386"/>
                </a:lnTo>
                <a:cubicBezTo>
                  <a:pt x="21085" y="38484"/>
                  <a:pt x="20965" y="38539"/>
                  <a:pt x="20849" y="38539"/>
                </a:cubicBezTo>
                <a:cubicBezTo>
                  <a:pt x="20778" y="38539"/>
                  <a:pt x="20708" y="38519"/>
                  <a:pt x="20653" y="38476"/>
                </a:cubicBezTo>
                <a:cubicBezTo>
                  <a:pt x="20484" y="38352"/>
                  <a:pt x="20451" y="38128"/>
                  <a:pt x="20563" y="37970"/>
                </a:cubicBezTo>
                <a:lnTo>
                  <a:pt x="21339" y="36913"/>
                </a:lnTo>
                <a:cubicBezTo>
                  <a:pt x="21407" y="36818"/>
                  <a:pt x="21520" y="36768"/>
                  <a:pt x="21633" y="36768"/>
                </a:cubicBezTo>
                <a:close/>
                <a:moveTo>
                  <a:pt x="37128" y="20040"/>
                </a:moveTo>
                <a:cubicBezTo>
                  <a:pt x="37526" y="20040"/>
                  <a:pt x="37927" y="20163"/>
                  <a:pt x="38270" y="20421"/>
                </a:cubicBezTo>
                <a:lnTo>
                  <a:pt x="45173" y="25491"/>
                </a:lnTo>
                <a:cubicBezTo>
                  <a:pt x="45274" y="25559"/>
                  <a:pt x="45353" y="25648"/>
                  <a:pt x="45443" y="25727"/>
                </a:cubicBezTo>
                <a:cubicBezTo>
                  <a:pt x="45499" y="25783"/>
                  <a:pt x="45533" y="25840"/>
                  <a:pt x="45578" y="25907"/>
                </a:cubicBezTo>
                <a:cubicBezTo>
                  <a:pt x="45611" y="25941"/>
                  <a:pt x="45623" y="25963"/>
                  <a:pt x="45645" y="26008"/>
                </a:cubicBezTo>
                <a:cubicBezTo>
                  <a:pt x="45701" y="26098"/>
                  <a:pt x="45746" y="26177"/>
                  <a:pt x="45791" y="26278"/>
                </a:cubicBezTo>
                <a:cubicBezTo>
                  <a:pt x="45791" y="26289"/>
                  <a:pt x="45803" y="26289"/>
                  <a:pt x="45803" y="26301"/>
                </a:cubicBezTo>
                <a:cubicBezTo>
                  <a:pt x="45848" y="26402"/>
                  <a:pt x="45870" y="26503"/>
                  <a:pt x="45904" y="26615"/>
                </a:cubicBezTo>
                <a:cubicBezTo>
                  <a:pt x="46027" y="27144"/>
                  <a:pt x="45949" y="27728"/>
                  <a:pt x="45589" y="28201"/>
                </a:cubicBezTo>
                <a:lnTo>
                  <a:pt x="38450" y="37925"/>
                </a:lnTo>
                <a:cubicBezTo>
                  <a:pt x="38073" y="38437"/>
                  <a:pt x="37491" y="38710"/>
                  <a:pt x="36899" y="38710"/>
                </a:cubicBezTo>
                <a:cubicBezTo>
                  <a:pt x="36501" y="38710"/>
                  <a:pt x="36099" y="38587"/>
                  <a:pt x="35752" y="38330"/>
                </a:cubicBezTo>
                <a:lnTo>
                  <a:pt x="28860" y="33260"/>
                </a:lnTo>
                <a:cubicBezTo>
                  <a:pt x="28354" y="32877"/>
                  <a:pt x="28084" y="32304"/>
                  <a:pt x="28084" y="31731"/>
                </a:cubicBezTo>
                <a:cubicBezTo>
                  <a:pt x="28084" y="31607"/>
                  <a:pt x="28096" y="31472"/>
                  <a:pt x="28107" y="31360"/>
                </a:cubicBezTo>
                <a:lnTo>
                  <a:pt x="28107" y="31326"/>
                </a:lnTo>
                <a:cubicBezTo>
                  <a:pt x="28141" y="31213"/>
                  <a:pt x="28163" y="31112"/>
                  <a:pt x="28208" y="31000"/>
                </a:cubicBezTo>
                <a:cubicBezTo>
                  <a:pt x="28219" y="30966"/>
                  <a:pt x="28219" y="30955"/>
                  <a:pt x="28242" y="30932"/>
                </a:cubicBezTo>
                <a:cubicBezTo>
                  <a:pt x="28298" y="30798"/>
                  <a:pt x="28365" y="30685"/>
                  <a:pt x="28444" y="30573"/>
                </a:cubicBezTo>
                <a:lnTo>
                  <a:pt x="35572" y="20825"/>
                </a:lnTo>
                <a:cubicBezTo>
                  <a:pt x="35949" y="20314"/>
                  <a:pt x="36535" y="20040"/>
                  <a:pt x="37128" y="20040"/>
                </a:cubicBezTo>
                <a:close/>
                <a:moveTo>
                  <a:pt x="38861" y="39635"/>
                </a:moveTo>
                <a:cubicBezTo>
                  <a:pt x="38936" y="39635"/>
                  <a:pt x="39010" y="39657"/>
                  <a:pt x="39068" y="39701"/>
                </a:cubicBezTo>
                <a:cubicBezTo>
                  <a:pt x="39226" y="39814"/>
                  <a:pt x="39271" y="40050"/>
                  <a:pt x="39158" y="40207"/>
                </a:cubicBezTo>
                <a:lnTo>
                  <a:pt x="38383" y="41253"/>
                </a:lnTo>
                <a:cubicBezTo>
                  <a:pt x="38313" y="41351"/>
                  <a:pt x="38195" y="41405"/>
                  <a:pt x="38078" y="41405"/>
                </a:cubicBezTo>
                <a:cubicBezTo>
                  <a:pt x="38007" y="41405"/>
                  <a:pt x="37936" y="41385"/>
                  <a:pt x="37877" y="41343"/>
                </a:cubicBezTo>
                <a:cubicBezTo>
                  <a:pt x="37708" y="41230"/>
                  <a:pt x="37685" y="41006"/>
                  <a:pt x="37798" y="40837"/>
                </a:cubicBezTo>
                <a:lnTo>
                  <a:pt x="38562" y="39780"/>
                </a:lnTo>
                <a:cubicBezTo>
                  <a:pt x="38630" y="39685"/>
                  <a:pt x="38747" y="39635"/>
                  <a:pt x="38861" y="39635"/>
                </a:cubicBezTo>
                <a:close/>
                <a:moveTo>
                  <a:pt x="19227" y="40029"/>
                </a:moveTo>
                <a:cubicBezTo>
                  <a:pt x="19302" y="40029"/>
                  <a:pt x="19376" y="40050"/>
                  <a:pt x="19439" y="40095"/>
                </a:cubicBezTo>
                <a:cubicBezTo>
                  <a:pt x="19596" y="40207"/>
                  <a:pt x="19641" y="40443"/>
                  <a:pt x="19529" y="40601"/>
                </a:cubicBezTo>
                <a:lnTo>
                  <a:pt x="18753" y="41646"/>
                </a:lnTo>
                <a:cubicBezTo>
                  <a:pt x="18683" y="41744"/>
                  <a:pt x="18565" y="41799"/>
                  <a:pt x="18448" y="41799"/>
                </a:cubicBezTo>
                <a:cubicBezTo>
                  <a:pt x="18377" y="41799"/>
                  <a:pt x="18307" y="41779"/>
                  <a:pt x="18247" y="41736"/>
                </a:cubicBezTo>
                <a:cubicBezTo>
                  <a:pt x="18079" y="41624"/>
                  <a:pt x="18045" y="41399"/>
                  <a:pt x="18157" y="41230"/>
                </a:cubicBezTo>
                <a:lnTo>
                  <a:pt x="18933" y="40174"/>
                </a:lnTo>
                <a:cubicBezTo>
                  <a:pt x="19001" y="40079"/>
                  <a:pt x="19114" y="40029"/>
                  <a:pt x="19227" y="40029"/>
                </a:cubicBezTo>
                <a:close/>
                <a:moveTo>
                  <a:pt x="36597" y="42727"/>
                </a:moveTo>
                <a:cubicBezTo>
                  <a:pt x="36671" y="42727"/>
                  <a:pt x="36746" y="42749"/>
                  <a:pt x="36809" y="42793"/>
                </a:cubicBezTo>
                <a:cubicBezTo>
                  <a:pt x="36977" y="42906"/>
                  <a:pt x="37011" y="43130"/>
                  <a:pt x="36899" y="43299"/>
                </a:cubicBezTo>
                <a:lnTo>
                  <a:pt x="36123" y="44345"/>
                </a:lnTo>
                <a:cubicBezTo>
                  <a:pt x="36053" y="44443"/>
                  <a:pt x="35935" y="44497"/>
                  <a:pt x="35818" y="44497"/>
                </a:cubicBezTo>
                <a:cubicBezTo>
                  <a:pt x="35747" y="44497"/>
                  <a:pt x="35676" y="44477"/>
                  <a:pt x="35617" y="44435"/>
                </a:cubicBezTo>
                <a:cubicBezTo>
                  <a:pt x="35459" y="44322"/>
                  <a:pt x="35414" y="44086"/>
                  <a:pt x="35527" y="43929"/>
                </a:cubicBezTo>
                <a:lnTo>
                  <a:pt x="36303" y="42872"/>
                </a:lnTo>
                <a:cubicBezTo>
                  <a:pt x="36370" y="42777"/>
                  <a:pt x="36483" y="42727"/>
                  <a:pt x="36597" y="42727"/>
                </a:cubicBezTo>
                <a:close/>
                <a:moveTo>
                  <a:pt x="16834" y="43303"/>
                </a:moveTo>
                <a:cubicBezTo>
                  <a:pt x="16906" y="43303"/>
                  <a:pt x="16977" y="43323"/>
                  <a:pt x="17033" y="43367"/>
                </a:cubicBezTo>
                <a:cubicBezTo>
                  <a:pt x="17190" y="43479"/>
                  <a:pt x="17235" y="43715"/>
                  <a:pt x="17123" y="43872"/>
                </a:cubicBezTo>
                <a:lnTo>
                  <a:pt x="16347" y="44929"/>
                </a:lnTo>
                <a:cubicBezTo>
                  <a:pt x="16278" y="45019"/>
                  <a:pt x="16162" y="45071"/>
                  <a:pt x="16046" y="45071"/>
                </a:cubicBezTo>
                <a:cubicBezTo>
                  <a:pt x="15974" y="45071"/>
                  <a:pt x="15902" y="45051"/>
                  <a:pt x="15841" y="45008"/>
                </a:cubicBezTo>
                <a:cubicBezTo>
                  <a:pt x="15673" y="44895"/>
                  <a:pt x="15650" y="44671"/>
                  <a:pt x="15763" y="44502"/>
                </a:cubicBezTo>
                <a:lnTo>
                  <a:pt x="16527" y="43445"/>
                </a:lnTo>
                <a:cubicBezTo>
                  <a:pt x="16596" y="43355"/>
                  <a:pt x="16717" y="43303"/>
                  <a:pt x="16834" y="43303"/>
                </a:cubicBezTo>
                <a:close/>
                <a:moveTo>
                  <a:pt x="34203" y="46002"/>
                </a:moveTo>
                <a:cubicBezTo>
                  <a:pt x="34276" y="46002"/>
                  <a:pt x="34347" y="46022"/>
                  <a:pt x="34403" y="46065"/>
                </a:cubicBezTo>
                <a:cubicBezTo>
                  <a:pt x="34571" y="46177"/>
                  <a:pt x="34605" y="46402"/>
                  <a:pt x="34493" y="46571"/>
                </a:cubicBezTo>
                <a:lnTo>
                  <a:pt x="33717" y="47627"/>
                </a:lnTo>
                <a:cubicBezTo>
                  <a:pt x="33648" y="47718"/>
                  <a:pt x="33531" y="47769"/>
                  <a:pt x="33415" y="47769"/>
                </a:cubicBezTo>
                <a:cubicBezTo>
                  <a:pt x="33343" y="47769"/>
                  <a:pt x="33271" y="47749"/>
                  <a:pt x="33211" y="47706"/>
                </a:cubicBezTo>
                <a:cubicBezTo>
                  <a:pt x="33054" y="47594"/>
                  <a:pt x="33020" y="47358"/>
                  <a:pt x="33132" y="47200"/>
                </a:cubicBezTo>
                <a:lnTo>
                  <a:pt x="33897" y="46143"/>
                </a:lnTo>
                <a:cubicBezTo>
                  <a:pt x="33966" y="46053"/>
                  <a:pt x="34087" y="46002"/>
                  <a:pt x="34203" y="46002"/>
                </a:cubicBezTo>
                <a:close/>
                <a:moveTo>
                  <a:pt x="14437" y="46576"/>
                </a:moveTo>
                <a:cubicBezTo>
                  <a:pt x="14508" y="46576"/>
                  <a:pt x="14579" y="46596"/>
                  <a:pt x="14638" y="46638"/>
                </a:cubicBezTo>
                <a:cubicBezTo>
                  <a:pt x="14785" y="46750"/>
                  <a:pt x="14830" y="46987"/>
                  <a:pt x="14717" y="47144"/>
                </a:cubicBezTo>
                <a:lnTo>
                  <a:pt x="13941" y="48201"/>
                </a:lnTo>
                <a:cubicBezTo>
                  <a:pt x="13874" y="48296"/>
                  <a:pt x="13761" y="48346"/>
                  <a:pt x="13647" y="48346"/>
                </a:cubicBezTo>
                <a:cubicBezTo>
                  <a:pt x="13573" y="48346"/>
                  <a:pt x="13498" y="48324"/>
                  <a:pt x="13435" y="48279"/>
                </a:cubicBezTo>
                <a:cubicBezTo>
                  <a:pt x="13267" y="48167"/>
                  <a:pt x="13244" y="47931"/>
                  <a:pt x="13357" y="47774"/>
                </a:cubicBezTo>
                <a:lnTo>
                  <a:pt x="14132" y="46728"/>
                </a:lnTo>
                <a:cubicBezTo>
                  <a:pt x="14202" y="46630"/>
                  <a:pt x="14320" y="46576"/>
                  <a:pt x="14437" y="46576"/>
                </a:cubicBezTo>
                <a:close/>
                <a:moveTo>
                  <a:pt x="31804" y="49262"/>
                </a:moveTo>
                <a:cubicBezTo>
                  <a:pt x="31876" y="49262"/>
                  <a:pt x="31948" y="49282"/>
                  <a:pt x="32008" y="49325"/>
                </a:cubicBezTo>
                <a:cubicBezTo>
                  <a:pt x="32177" y="49449"/>
                  <a:pt x="32199" y="49674"/>
                  <a:pt x="32087" y="49831"/>
                </a:cubicBezTo>
                <a:lnTo>
                  <a:pt x="31311" y="50888"/>
                </a:lnTo>
                <a:cubicBezTo>
                  <a:pt x="31242" y="50978"/>
                  <a:pt x="31125" y="51029"/>
                  <a:pt x="31009" y="51029"/>
                </a:cubicBezTo>
                <a:cubicBezTo>
                  <a:pt x="30937" y="51029"/>
                  <a:pt x="30865" y="51009"/>
                  <a:pt x="30805" y="50966"/>
                </a:cubicBezTo>
                <a:cubicBezTo>
                  <a:pt x="30659" y="50854"/>
                  <a:pt x="30614" y="50618"/>
                  <a:pt x="30726" y="50460"/>
                </a:cubicBezTo>
                <a:lnTo>
                  <a:pt x="31502" y="49404"/>
                </a:lnTo>
                <a:cubicBezTo>
                  <a:pt x="31571" y="49314"/>
                  <a:pt x="31688" y="49262"/>
                  <a:pt x="31804" y="49262"/>
                </a:cubicBezTo>
                <a:close/>
                <a:moveTo>
                  <a:pt x="12168" y="49655"/>
                </a:moveTo>
                <a:cubicBezTo>
                  <a:pt x="12240" y="49655"/>
                  <a:pt x="12311" y="49675"/>
                  <a:pt x="12367" y="49718"/>
                </a:cubicBezTo>
                <a:cubicBezTo>
                  <a:pt x="12525" y="49831"/>
                  <a:pt x="12570" y="50067"/>
                  <a:pt x="12457" y="50224"/>
                </a:cubicBezTo>
                <a:lnTo>
                  <a:pt x="11682" y="51281"/>
                </a:lnTo>
                <a:cubicBezTo>
                  <a:pt x="11612" y="51371"/>
                  <a:pt x="11496" y="51423"/>
                  <a:pt x="11380" y="51423"/>
                </a:cubicBezTo>
                <a:cubicBezTo>
                  <a:pt x="11308" y="51423"/>
                  <a:pt x="11236" y="51403"/>
                  <a:pt x="11176" y="51360"/>
                </a:cubicBezTo>
                <a:cubicBezTo>
                  <a:pt x="11007" y="51247"/>
                  <a:pt x="10985" y="51023"/>
                  <a:pt x="11097" y="50854"/>
                </a:cubicBezTo>
                <a:lnTo>
                  <a:pt x="11862" y="49797"/>
                </a:lnTo>
                <a:cubicBezTo>
                  <a:pt x="11931" y="49707"/>
                  <a:pt x="12051" y="49655"/>
                  <a:pt x="12168" y="49655"/>
                </a:cubicBezTo>
                <a:close/>
                <a:moveTo>
                  <a:pt x="29401" y="52534"/>
                </a:moveTo>
                <a:cubicBezTo>
                  <a:pt x="29472" y="52534"/>
                  <a:pt x="29543" y="52554"/>
                  <a:pt x="29602" y="52597"/>
                </a:cubicBezTo>
                <a:cubicBezTo>
                  <a:pt x="29771" y="52720"/>
                  <a:pt x="29816" y="52945"/>
                  <a:pt x="29681" y="53102"/>
                </a:cubicBezTo>
                <a:lnTo>
                  <a:pt x="28916" y="54159"/>
                </a:lnTo>
                <a:cubicBezTo>
                  <a:pt x="28849" y="54254"/>
                  <a:pt x="28732" y="54304"/>
                  <a:pt x="28617" y="54304"/>
                </a:cubicBezTo>
                <a:cubicBezTo>
                  <a:pt x="28542" y="54304"/>
                  <a:pt x="28468" y="54283"/>
                  <a:pt x="28410" y="54238"/>
                </a:cubicBezTo>
                <a:cubicBezTo>
                  <a:pt x="28253" y="54126"/>
                  <a:pt x="28208" y="53889"/>
                  <a:pt x="28320" y="53732"/>
                </a:cubicBezTo>
                <a:lnTo>
                  <a:pt x="29096" y="52686"/>
                </a:lnTo>
                <a:cubicBezTo>
                  <a:pt x="29166" y="52589"/>
                  <a:pt x="29284" y="52534"/>
                  <a:pt x="29401" y="52534"/>
                </a:cubicBezTo>
                <a:close/>
                <a:moveTo>
                  <a:pt x="9772" y="52928"/>
                </a:moveTo>
                <a:cubicBezTo>
                  <a:pt x="9843" y="52928"/>
                  <a:pt x="9913" y="52948"/>
                  <a:pt x="9973" y="52990"/>
                </a:cubicBezTo>
                <a:cubicBezTo>
                  <a:pt x="10119" y="53102"/>
                  <a:pt x="10164" y="53339"/>
                  <a:pt x="10051" y="53496"/>
                </a:cubicBezTo>
                <a:lnTo>
                  <a:pt x="9276" y="54553"/>
                </a:lnTo>
                <a:cubicBezTo>
                  <a:pt x="9208" y="54648"/>
                  <a:pt x="9095" y="54698"/>
                  <a:pt x="8982" y="54698"/>
                </a:cubicBezTo>
                <a:cubicBezTo>
                  <a:pt x="8907" y="54698"/>
                  <a:pt x="8832" y="54676"/>
                  <a:pt x="8770" y="54631"/>
                </a:cubicBezTo>
                <a:cubicBezTo>
                  <a:pt x="8601" y="54519"/>
                  <a:pt x="8579" y="54294"/>
                  <a:pt x="8691" y="54126"/>
                </a:cubicBezTo>
                <a:lnTo>
                  <a:pt x="9467" y="53080"/>
                </a:lnTo>
                <a:cubicBezTo>
                  <a:pt x="9537" y="52982"/>
                  <a:pt x="9655" y="52928"/>
                  <a:pt x="9772" y="52928"/>
                </a:cubicBezTo>
                <a:close/>
                <a:moveTo>
                  <a:pt x="25257" y="36212"/>
                </a:moveTo>
                <a:cubicBezTo>
                  <a:pt x="25655" y="36212"/>
                  <a:pt x="26055" y="36335"/>
                  <a:pt x="26398" y="36587"/>
                </a:cubicBezTo>
                <a:lnTo>
                  <a:pt x="33301" y="41669"/>
                </a:lnTo>
                <a:cubicBezTo>
                  <a:pt x="33391" y="41736"/>
                  <a:pt x="33481" y="41815"/>
                  <a:pt x="33559" y="41905"/>
                </a:cubicBezTo>
                <a:cubicBezTo>
                  <a:pt x="33616" y="41961"/>
                  <a:pt x="33661" y="42017"/>
                  <a:pt x="33706" y="42085"/>
                </a:cubicBezTo>
                <a:cubicBezTo>
                  <a:pt x="33728" y="42119"/>
                  <a:pt x="33751" y="42141"/>
                  <a:pt x="33773" y="42186"/>
                </a:cubicBezTo>
                <a:cubicBezTo>
                  <a:pt x="33829" y="42265"/>
                  <a:pt x="33874" y="42355"/>
                  <a:pt x="33919" y="42456"/>
                </a:cubicBezTo>
                <a:cubicBezTo>
                  <a:pt x="33919" y="42467"/>
                  <a:pt x="33930" y="42467"/>
                  <a:pt x="33930" y="42478"/>
                </a:cubicBezTo>
                <a:cubicBezTo>
                  <a:pt x="33975" y="42580"/>
                  <a:pt x="33998" y="42681"/>
                  <a:pt x="34032" y="42793"/>
                </a:cubicBezTo>
                <a:cubicBezTo>
                  <a:pt x="34155" y="43322"/>
                  <a:pt x="34065" y="43895"/>
                  <a:pt x="33717" y="44378"/>
                </a:cubicBezTo>
                <a:lnTo>
                  <a:pt x="26578" y="54103"/>
                </a:lnTo>
                <a:cubicBezTo>
                  <a:pt x="26202" y="54614"/>
                  <a:pt x="25617" y="54883"/>
                  <a:pt x="25024" y="54883"/>
                </a:cubicBezTo>
                <a:cubicBezTo>
                  <a:pt x="24626" y="54883"/>
                  <a:pt x="24224" y="54761"/>
                  <a:pt x="23880" y="54508"/>
                </a:cubicBezTo>
                <a:lnTo>
                  <a:pt x="16977" y="49437"/>
                </a:lnTo>
                <a:cubicBezTo>
                  <a:pt x="16471" y="49055"/>
                  <a:pt x="16212" y="48482"/>
                  <a:pt x="16212" y="47908"/>
                </a:cubicBezTo>
                <a:cubicBezTo>
                  <a:pt x="16212" y="47774"/>
                  <a:pt x="16224" y="47650"/>
                  <a:pt x="16235" y="47537"/>
                </a:cubicBezTo>
                <a:lnTo>
                  <a:pt x="16235" y="47492"/>
                </a:lnTo>
                <a:cubicBezTo>
                  <a:pt x="16269" y="47380"/>
                  <a:pt x="16291" y="47290"/>
                  <a:pt x="16336" y="47178"/>
                </a:cubicBezTo>
                <a:cubicBezTo>
                  <a:pt x="16347" y="47144"/>
                  <a:pt x="16347" y="47133"/>
                  <a:pt x="16359" y="47099"/>
                </a:cubicBezTo>
                <a:cubicBezTo>
                  <a:pt x="16415" y="46975"/>
                  <a:pt x="16493" y="46863"/>
                  <a:pt x="16572" y="46750"/>
                </a:cubicBezTo>
                <a:lnTo>
                  <a:pt x="23700" y="37003"/>
                </a:lnTo>
                <a:cubicBezTo>
                  <a:pt x="24077" y="36485"/>
                  <a:pt x="24663" y="36212"/>
                  <a:pt x="25257" y="36212"/>
                </a:cubicBezTo>
                <a:close/>
                <a:moveTo>
                  <a:pt x="26995" y="55806"/>
                </a:moveTo>
                <a:cubicBezTo>
                  <a:pt x="27066" y="55806"/>
                  <a:pt x="27137" y="55826"/>
                  <a:pt x="27196" y="55868"/>
                </a:cubicBezTo>
                <a:cubicBezTo>
                  <a:pt x="27354" y="55981"/>
                  <a:pt x="27399" y="56228"/>
                  <a:pt x="27275" y="56374"/>
                </a:cubicBezTo>
                <a:lnTo>
                  <a:pt x="26510" y="57431"/>
                </a:lnTo>
                <a:cubicBezTo>
                  <a:pt x="26440" y="57529"/>
                  <a:pt x="26318" y="57583"/>
                  <a:pt x="26201" y="57583"/>
                </a:cubicBezTo>
                <a:cubicBezTo>
                  <a:pt x="26129" y="57583"/>
                  <a:pt x="26060" y="57563"/>
                  <a:pt x="26005" y="57521"/>
                </a:cubicBezTo>
                <a:cubicBezTo>
                  <a:pt x="25836" y="57386"/>
                  <a:pt x="25802" y="57161"/>
                  <a:pt x="25915" y="57015"/>
                </a:cubicBezTo>
                <a:lnTo>
                  <a:pt x="26690" y="55958"/>
                </a:lnTo>
                <a:cubicBezTo>
                  <a:pt x="26760" y="55860"/>
                  <a:pt x="26878" y="55806"/>
                  <a:pt x="26995" y="55806"/>
                </a:cubicBezTo>
                <a:close/>
                <a:moveTo>
                  <a:pt x="7366" y="56199"/>
                </a:moveTo>
                <a:cubicBezTo>
                  <a:pt x="7437" y="56199"/>
                  <a:pt x="7507" y="56219"/>
                  <a:pt x="7567" y="56262"/>
                </a:cubicBezTo>
                <a:cubicBezTo>
                  <a:pt x="7724" y="56374"/>
                  <a:pt x="7758" y="56621"/>
                  <a:pt x="7646" y="56767"/>
                </a:cubicBezTo>
                <a:lnTo>
                  <a:pt x="6881" y="57824"/>
                </a:lnTo>
                <a:cubicBezTo>
                  <a:pt x="6811" y="57922"/>
                  <a:pt x="6689" y="57977"/>
                  <a:pt x="6571" y="57977"/>
                </a:cubicBezTo>
                <a:cubicBezTo>
                  <a:pt x="6500" y="57977"/>
                  <a:pt x="6430" y="57957"/>
                  <a:pt x="6375" y="57914"/>
                </a:cubicBezTo>
                <a:cubicBezTo>
                  <a:pt x="6207" y="57802"/>
                  <a:pt x="6173" y="57554"/>
                  <a:pt x="6285" y="57408"/>
                </a:cubicBezTo>
                <a:lnTo>
                  <a:pt x="7061" y="56352"/>
                </a:lnTo>
                <a:cubicBezTo>
                  <a:pt x="7131" y="56254"/>
                  <a:pt x="7249" y="56199"/>
                  <a:pt x="7366" y="56199"/>
                </a:cubicBezTo>
                <a:close/>
                <a:moveTo>
                  <a:pt x="24736" y="58886"/>
                </a:moveTo>
                <a:cubicBezTo>
                  <a:pt x="24806" y="58886"/>
                  <a:pt x="24877" y="58906"/>
                  <a:pt x="24937" y="58949"/>
                </a:cubicBezTo>
                <a:cubicBezTo>
                  <a:pt x="25105" y="59072"/>
                  <a:pt x="25128" y="59297"/>
                  <a:pt x="25015" y="59454"/>
                </a:cubicBezTo>
                <a:lnTo>
                  <a:pt x="24251" y="60511"/>
                </a:lnTo>
                <a:cubicBezTo>
                  <a:pt x="24183" y="60606"/>
                  <a:pt x="24066" y="60656"/>
                  <a:pt x="23952" y="60656"/>
                </a:cubicBezTo>
                <a:cubicBezTo>
                  <a:pt x="23877" y="60656"/>
                  <a:pt x="23803" y="60634"/>
                  <a:pt x="23745" y="60590"/>
                </a:cubicBezTo>
                <a:cubicBezTo>
                  <a:pt x="23587" y="60477"/>
                  <a:pt x="23542" y="60241"/>
                  <a:pt x="23655" y="60084"/>
                </a:cubicBezTo>
                <a:lnTo>
                  <a:pt x="24431" y="59038"/>
                </a:lnTo>
                <a:cubicBezTo>
                  <a:pt x="24501" y="58940"/>
                  <a:pt x="24618" y="58886"/>
                  <a:pt x="24736" y="58886"/>
                </a:cubicBezTo>
                <a:close/>
                <a:moveTo>
                  <a:pt x="4949" y="59478"/>
                </a:moveTo>
                <a:cubicBezTo>
                  <a:pt x="5024" y="59478"/>
                  <a:pt x="5099" y="59500"/>
                  <a:pt x="5161" y="59544"/>
                </a:cubicBezTo>
                <a:cubicBezTo>
                  <a:pt x="5318" y="59646"/>
                  <a:pt x="5363" y="59893"/>
                  <a:pt x="5240" y="60050"/>
                </a:cubicBezTo>
                <a:lnTo>
                  <a:pt x="4475" y="61096"/>
                </a:lnTo>
                <a:cubicBezTo>
                  <a:pt x="4405" y="61194"/>
                  <a:pt x="4283" y="61248"/>
                  <a:pt x="4165" y="61248"/>
                </a:cubicBezTo>
                <a:cubicBezTo>
                  <a:pt x="4094" y="61248"/>
                  <a:pt x="4024" y="61228"/>
                  <a:pt x="3969" y="61186"/>
                </a:cubicBezTo>
                <a:cubicBezTo>
                  <a:pt x="3801" y="61062"/>
                  <a:pt x="3767" y="60837"/>
                  <a:pt x="3879" y="60680"/>
                </a:cubicBezTo>
                <a:lnTo>
                  <a:pt x="4655" y="59623"/>
                </a:lnTo>
                <a:cubicBezTo>
                  <a:pt x="4723" y="59528"/>
                  <a:pt x="4836" y="59478"/>
                  <a:pt x="4949" y="59478"/>
                </a:cubicBezTo>
                <a:close/>
                <a:moveTo>
                  <a:pt x="22330" y="62158"/>
                </a:moveTo>
                <a:cubicBezTo>
                  <a:pt x="22401" y="62158"/>
                  <a:pt x="22471" y="62178"/>
                  <a:pt x="22531" y="62220"/>
                </a:cubicBezTo>
                <a:cubicBezTo>
                  <a:pt x="22699" y="62332"/>
                  <a:pt x="22733" y="62580"/>
                  <a:pt x="22621" y="62726"/>
                </a:cubicBezTo>
                <a:lnTo>
                  <a:pt x="21845" y="63783"/>
                </a:lnTo>
                <a:cubicBezTo>
                  <a:pt x="21775" y="63881"/>
                  <a:pt x="21657" y="63935"/>
                  <a:pt x="21540" y="63935"/>
                </a:cubicBezTo>
                <a:cubicBezTo>
                  <a:pt x="21469" y="63935"/>
                  <a:pt x="21398" y="63915"/>
                  <a:pt x="21339" y="63873"/>
                </a:cubicBezTo>
                <a:cubicBezTo>
                  <a:pt x="21182" y="63760"/>
                  <a:pt x="21137" y="63513"/>
                  <a:pt x="21249" y="63367"/>
                </a:cubicBezTo>
                <a:lnTo>
                  <a:pt x="22025" y="62310"/>
                </a:lnTo>
                <a:cubicBezTo>
                  <a:pt x="22095" y="62212"/>
                  <a:pt x="22213" y="62158"/>
                  <a:pt x="22330" y="62158"/>
                </a:cubicBezTo>
                <a:close/>
                <a:moveTo>
                  <a:pt x="2548" y="62738"/>
                </a:moveTo>
                <a:cubicBezTo>
                  <a:pt x="2623" y="62738"/>
                  <a:pt x="2697" y="62760"/>
                  <a:pt x="2755" y="62805"/>
                </a:cubicBezTo>
                <a:cubicBezTo>
                  <a:pt x="2913" y="62917"/>
                  <a:pt x="2957" y="63153"/>
                  <a:pt x="2845" y="63311"/>
                </a:cubicBezTo>
                <a:lnTo>
                  <a:pt x="2069" y="64356"/>
                </a:lnTo>
                <a:cubicBezTo>
                  <a:pt x="1999" y="64454"/>
                  <a:pt x="1881" y="64508"/>
                  <a:pt x="1764" y="64508"/>
                </a:cubicBezTo>
                <a:cubicBezTo>
                  <a:pt x="1693" y="64508"/>
                  <a:pt x="1623" y="64488"/>
                  <a:pt x="1563" y="64446"/>
                </a:cubicBezTo>
                <a:cubicBezTo>
                  <a:pt x="1395" y="64334"/>
                  <a:pt x="1372" y="64109"/>
                  <a:pt x="1485" y="63940"/>
                </a:cubicBezTo>
                <a:lnTo>
                  <a:pt x="2249" y="62883"/>
                </a:lnTo>
                <a:cubicBezTo>
                  <a:pt x="2317" y="62788"/>
                  <a:pt x="2434" y="62738"/>
                  <a:pt x="2548" y="62738"/>
                </a:cubicBezTo>
                <a:close/>
                <a:moveTo>
                  <a:pt x="19918" y="65437"/>
                </a:moveTo>
                <a:cubicBezTo>
                  <a:pt x="19993" y="65437"/>
                  <a:pt x="20067" y="65458"/>
                  <a:pt x="20125" y="65503"/>
                </a:cubicBezTo>
                <a:cubicBezTo>
                  <a:pt x="20293" y="65615"/>
                  <a:pt x="20338" y="65840"/>
                  <a:pt x="20215" y="66009"/>
                </a:cubicBezTo>
                <a:lnTo>
                  <a:pt x="19439" y="67054"/>
                </a:lnTo>
                <a:cubicBezTo>
                  <a:pt x="19369" y="67152"/>
                  <a:pt x="19251" y="67207"/>
                  <a:pt x="19134" y="67207"/>
                </a:cubicBezTo>
                <a:cubicBezTo>
                  <a:pt x="19063" y="67207"/>
                  <a:pt x="18992" y="67187"/>
                  <a:pt x="18933" y="67144"/>
                </a:cubicBezTo>
                <a:cubicBezTo>
                  <a:pt x="18776" y="67032"/>
                  <a:pt x="18742" y="66796"/>
                  <a:pt x="18854" y="66638"/>
                </a:cubicBezTo>
                <a:lnTo>
                  <a:pt x="19619" y="65582"/>
                </a:lnTo>
                <a:cubicBezTo>
                  <a:pt x="19687" y="65487"/>
                  <a:pt x="19804" y="65437"/>
                  <a:pt x="19918" y="65437"/>
                </a:cubicBezTo>
                <a:close/>
                <a:moveTo>
                  <a:pt x="17518" y="68708"/>
                </a:moveTo>
                <a:cubicBezTo>
                  <a:pt x="17593" y="68708"/>
                  <a:pt x="17668" y="68730"/>
                  <a:pt x="17730" y="68774"/>
                </a:cubicBezTo>
                <a:cubicBezTo>
                  <a:pt x="17899" y="68887"/>
                  <a:pt x="17932" y="69112"/>
                  <a:pt x="17809" y="69280"/>
                </a:cubicBezTo>
                <a:lnTo>
                  <a:pt x="17033" y="70326"/>
                </a:lnTo>
                <a:cubicBezTo>
                  <a:pt x="16963" y="70424"/>
                  <a:pt x="16845" y="70478"/>
                  <a:pt x="16728" y="70478"/>
                </a:cubicBezTo>
                <a:cubicBezTo>
                  <a:pt x="16657" y="70478"/>
                  <a:pt x="16587" y="70458"/>
                  <a:pt x="16527" y="70416"/>
                </a:cubicBezTo>
                <a:cubicBezTo>
                  <a:pt x="16381" y="70303"/>
                  <a:pt x="16336" y="70067"/>
                  <a:pt x="16448" y="69910"/>
                </a:cubicBezTo>
                <a:lnTo>
                  <a:pt x="17224" y="68853"/>
                </a:lnTo>
                <a:cubicBezTo>
                  <a:pt x="17292" y="68758"/>
                  <a:pt x="17405" y="68708"/>
                  <a:pt x="17518" y="68708"/>
                </a:cubicBezTo>
                <a:close/>
                <a:moveTo>
                  <a:pt x="13376" y="52378"/>
                </a:moveTo>
                <a:cubicBezTo>
                  <a:pt x="13775" y="52378"/>
                  <a:pt x="14178" y="52501"/>
                  <a:pt x="14526" y="52754"/>
                </a:cubicBezTo>
                <a:lnTo>
                  <a:pt x="21418" y="57824"/>
                </a:lnTo>
                <a:cubicBezTo>
                  <a:pt x="21519" y="57892"/>
                  <a:pt x="21609" y="57982"/>
                  <a:pt x="21687" y="58060"/>
                </a:cubicBezTo>
                <a:cubicBezTo>
                  <a:pt x="21744" y="58117"/>
                  <a:pt x="21789" y="58173"/>
                  <a:pt x="21834" y="58251"/>
                </a:cubicBezTo>
                <a:cubicBezTo>
                  <a:pt x="21856" y="58274"/>
                  <a:pt x="21867" y="58308"/>
                  <a:pt x="21901" y="58341"/>
                </a:cubicBezTo>
                <a:cubicBezTo>
                  <a:pt x="21957" y="58431"/>
                  <a:pt x="22002" y="58510"/>
                  <a:pt x="22036" y="58611"/>
                </a:cubicBezTo>
                <a:cubicBezTo>
                  <a:pt x="22036" y="58622"/>
                  <a:pt x="22058" y="58622"/>
                  <a:pt x="22058" y="58645"/>
                </a:cubicBezTo>
                <a:cubicBezTo>
                  <a:pt x="22092" y="58735"/>
                  <a:pt x="22126" y="58836"/>
                  <a:pt x="22148" y="58949"/>
                </a:cubicBezTo>
                <a:cubicBezTo>
                  <a:pt x="22283" y="59488"/>
                  <a:pt x="22193" y="60061"/>
                  <a:pt x="21845" y="60534"/>
                </a:cubicBezTo>
                <a:lnTo>
                  <a:pt x="14706" y="70258"/>
                </a:lnTo>
                <a:cubicBezTo>
                  <a:pt x="14329" y="70777"/>
                  <a:pt x="13742" y="71049"/>
                  <a:pt x="13149" y="71049"/>
                </a:cubicBezTo>
                <a:cubicBezTo>
                  <a:pt x="12751" y="71049"/>
                  <a:pt x="12350" y="70927"/>
                  <a:pt x="12008" y="70674"/>
                </a:cubicBezTo>
                <a:lnTo>
                  <a:pt x="5105" y="65593"/>
                </a:lnTo>
                <a:cubicBezTo>
                  <a:pt x="4599" y="65222"/>
                  <a:pt x="4329" y="64637"/>
                  <a:pt x="4329" y="64064"/>
                </a:cubicBezTo>
                <a:cubicBezTo>
                  <a:pt x="4329" y="63940"/>
                  <a:pt x="4352" y="63816"/>
                  <a:pt x="4363" y="63704"/>
                </a:cubicBezTo>
                <a:lnTo>
                  <a:pt x="4363" y="63659"/>
                </a:lnTo>
                <a:cubicBezTo>
                  <a:pt x="4385" y="63547"/>
                  <a:pt x="4419" y="63445"/>
                  <a:pt x="4464" y="63333"/>
                </a:cubicBezTo>
                <a:cubicBezTo>
                  <a:pt x="4475" y="63311"/>
                  <a:pt x="4475" y="63288"/>
                  <a:pt x="4486" y="63266"/>
                </a:cubicBezTo>
                <a:cubicBezTo>
                  <a:pt x="4543" y="63142"/>
                  <a:pt x="4610" y="63029"/>
                  <a:pt x="4700" y="62917"/>
                </a:cubicBezTo>
                <a:lnTo>
                  <a:pt x="11828" y="53159"/>
                </a:lnTo>
                <a:cubicBezTo>
                  <a:pt x="12204" y="52648"/>
                  <a:pt x="12785" y="52378"/>
                  <a:pt x="13376" y="52378"/>
                </a:cubicBezTo>
                <a:close/>
                <a:moveTo>
                  <a:pt x="15120" y="71972"/>
                </a:moveTo>
                <a:cubicBezTo>
                  <a:pt x="15192" y="71972"/>
                  <a:pt x="15264" y="71992"/>
                  <a:pt x="15324" y="72035"/>
                </a:cubicBezTo>
                <a:cubicBezTo>
                  <a:pt x="15470" y="72147"/>
                  <a:pt x="15515" y="72383"/>
                  <a:pt x="15403" y="72541"/>
                </a:cubicBezTo>
                <a:lnTo>
                  <a:pt x="14627" y="73597"/>
                </a:lnTo>
                <a:cubicBezTo>
                  <a:pt x="14558" y="73687"/>
                  <a:pt x="14441" y="73739"/>
                  <a:pt x="14326" y="73739"/>
                </a:cubicBezTo>
                <a:cubicBezTo>
                  <a:pt x="14254" y="73739"/>
                  <a:pt x="14182" y="73719"/>
                  <a:pt x="14121" y="73676"/>
                </a:cubicBezTo>
                <a:cubicBezTo>
                  <a:pt x="13964" y="73564"/>
                  <a:pt x="13930" y="73339"/>
                  <a:pt x="14043" y="73170"/>
                </a:cubicBezTo>
                <a:lnTo>
                  <a:pt x="14818" y="72113"/>
                </a:lnTo>
                <a:cubicBezTo>
                  <a:pt x="14888" y="72023"/>
                  <a:pt x="15004" y="71972"/>
                  <a:pt x="15120" y="71972"/>
                </a:cubicBezTo>
                <a:close/>
                <a:moveTo>
                  <a:pt x="47493" y="0"/>
                </a:moveTo>
                <a:cubicBezTo>
                  <a:pt x="47156" y="0"/>
                  <a:pt x="46824" y="153"/>
                  <a:pt x="46601" y="443"/>
                </a:cubicBezTo>
                <a:lnTo>
                  <a:pt x="35381" y="15721"/>
                </a:lnTo>
                <a:lnTo>
                  <a:pt x="23497" y="31888"/>
                </a:lnTo>
                <a:lnTo>
                  <a:pt x="11625" y="48043"/>
                </a:lnTo>
                <a:lnTo>
                  <a:pt x="327" y="63434"/>
                </a:lnTo>
                <a:cubicBezTo>
                  <a:pt x="1" y="63873"/>
                  <a:pt x="102" y="64491"/>
                  <a:pt x="540" y="64806"/>
                </a:cubicBezTo>
                <a:lnTo>
                  <a:pt x="14088" y="74755"/>
                </a:lnTo>
                <a:cubicBezTo>
                  <a:pt x="14262" y="74885"/>
                  <a:pt x="14465" y="74947"/>
                  <a:pt x="14666" y="74947"/>
                </a:cubicBezTo>
                <a:cubicBezTo>
                  <a:pt x="14970" y="74947"/>
                  <a:pt x="15270" y="74806"/>
                  <a:pt x="15459" y="74542"/>
                </a:cubicBezTo>
                <a:lnTo>
                  <a:pt x="26758" y="59173"/>
                </a:lnTo>
                <a:lnTo>
                  <a:pt x="38641" y="43018"/>
                </a:lnTo>
                <a:lnTo>
                  <a:pt x="50513" y="26851"/>
                </a:lnTo>
                <a:lnTo>
                  <a:pt x="61744" y="11562"/>
                </a:lnTo>
                <a:cubicBezTo>
                  <a:pt x="62093" y="11067"/>
                  <a:pt x="61992" y="10393"/>
                  <a:pt x="61497" y="10033"/>
                </a:cubicBezTo>
                <a:lnTo>
                  <a:pt x="48141" y="207"/>
                </a:lnTo>
                <a:cubicBezTo>
                  <a:pt x="47943" y="68"/>
                  <a:pt x="47717" y="0"/>
                  <a:pt x="474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7"/>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3" name="Google Shape;353;p17"/>
          <p:cNvSpPr txBox="1">
            <a:spLocks noGrp="1"/>
          </p:cNvSpPr>
          <p:nvPr>
            <p:ph type="subTitle" idx="1"/>
          </p:nvPr>
        </p:nvSpPr>
        <p:spPr>
          <a:xfrm>
            <a:off x="722375" y="1174950"/>
            <a:ext cx="7708500" cy="1553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1pPr>
            <a:lvl2pPr lvl="1"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2pPr>
            <a:lvl3pPr lvl="2"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3pPr>
            <a:lvl4pPr lvl="3"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4pPr>
            <a:lvl5pPr lvl="4"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5pPr>
            <a:lvl6pPr lvl="5"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6pPr>
            <a:lvl7pPr lvl="6"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7pPr>
            <a:lvl8pPr lvl="7"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8pPr>
            <a:lvl9pPr lvl="8" rtl="0">
              <a:spcBef>
                <a:spcPts val="0"/>
              </a:spcBef>
              <a:spcAft>
                <a:spcPts val="0"/>
              </a:spcAft>
              <a:buClr>
                <a:schemeClr val="dk1"/>
              </a:buClr>
              <a:buSzPts val="3000"/>
              <a:buFont typeface="Montserrat SemiBold"/>
              <a:buNone/>
              <a:defRPr sz="3000">
                <a:solidFill>
                  <a:schemeClr val="dk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1pPr>
            <a:lvl2pPr marL="914400" lvl="1"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2pPr>
            <a:lvl3pPr marL="1371600" lvl="2"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3pPr>
            <a:lvl4pPr marL="1828800" lvl="3"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4pPr>
            <a:lvl5pPr marL="2286000" lvl="4"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5pPr>
            <a:lvl6pPr marL="2743200" lvl="5"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6pPr>
            <a:lvl7pPr marL="3200400" lvl="6"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7pPr>
            <a:lvl8pPr marL="3657600" lvl="7"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8pPr>
            <a:lvl9pPr marL="4114800" lvl="8" indent="-304800">
              <a:lnSpc>
                <a:spcPct val="100000"/>
              </a:lnSpc>
              <a:spcBef>
                <a:spcPts val="0"/>
              </a:spcBef>
              <a:spcAft>
                <a:spcPts val="0"/>
              </a:spcAft>
              <a:buClr>
                <a:schemeClr val="dk1"/>
              </a:buClr>
              <a:buSzPts val="1200"/>
              <a:buFont typeface="Barlow Medium"/>
              <a:buChar char="■"/>
              <a:defRPr sz="1200">
                <a:solidFill>
                  <a:schemeClr val="dk1"/>
                </a:solidFill>
                <a:latin typeface="Barlow Medium"/>
                <a:ea typeface="Barlow Medium"/>
                <a:cs typeface="Barlow Medium"/>
                <a:sym typeface="Barlow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56" r:id="rId4"/>
    <p:sldLayoutId id="2147483657" r:id="rId5"/>
    <p:sldLayoutId id="2147483658" r:id="rId6"/>
    <p:sldLayoutId id="2147483659" r:id="rId7"/>
    <p:sldLayoutId id="2147483661" r:id="rId8"/>
    <p:sldLayoutId id="2147483663" r:id="rId9"/>
    <p:sldLayoutId id="2147483669" r:id="rId10"/>
    <p:sldLayoutId id="214748367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5.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28"/>
          <p:cNvSpPr txBox="1">
            <a:spLocks noGrp="1"/>
          </p:cNvSpPr>
          <p:nvPr>
            <p:ph type="ctrTitle"/>
          </p:nvPr>
        </p:nvSpPr>
        <p:spPr>
          <a:xfrm>
            <a:off x="2326351" y="630222"/>
            <a:ext cx="6954556" cy="16101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4000" dirty="0"/>
              <a:t>Movie Recommendation System Using </a:t>
            </a:r>
            <a:br>
              <a:rPr lang="en-IN" sz="4000" dirty="0"/>
            </a:br>
            <a:r>
              <a:rPr lang="en-IN" sz="4000" dirty="0"/>
              <a:t>Machine Learning</a:t>
            </a:r>
            <a:endParaRPr sz="4000" dirty="0"/>
          </a:p>
        </p:txBody>
      </p:sp>
      <p:sp>
        <p:nvSpPr>
          <p:cNvPr id="695" name="Google Shape;695;p28"/>
          <p:cNvSpPr/>
          <p:nvPr/>
        </p:nvSpPr>
        <p:spPr>
          <a:xfrm>
            <a:off x="2326351" y="295167"/>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28"/>
          <p:cNvGrpSpPr/>
          <p:nvPr/>
        </p:nvGrpSpPr>
        <p:grpSpPr>
          <a:xfrm>
            <a:off x="6547825" y="396713"/>
            <a:ext cx="285575" cy="285575"/>
            <a:chOff x="5719425" y="7613975"/>
            <a:chExt cx="285575" cy="285575"/>
          </a:xfrm>
        </p:grpSpPr>
        <p:sp>
          <p:nvSpPr>
            <p:cNvPr id="697" name="Google Shape;697;p2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8"/>
          <p:cNvGrpSpPr/>
          <p:nvPr/>
        </p:nvGrpSpPr>
        <p:grpSpPr>
          <a:xfrm>
            <a:off x="7959625" y="3430788"/>
            <a:ext cx="212225" cy="212525"/>
            <a:chOff x="5462525" y="6910750"/>
            <a:chExt cx="212225" cy="212525"/>
          </a:xfrm>
        </p:grpSpPr>
        <p:sp>
          <p:nvSpPr>
            <p:cNvPr id="706" name="Google Shape;706;p2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8"/>
          <p:cNvSpPr/>
          <p:nvPr/>
        </p:nvSpPr>
        <p:spPr>
          <a:xfrm>
            <a:off x="2972656" y="43110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818675" y="205373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28"/>
          <p:cNvGrpSpPr/>
          <p:nvPr/>
        </p:nvGrpSpPr>
        <p:grpSpPr>
          <a:xfrm rot="-230852">
            <a:off x="-183737" y="1866976"/>
            <a:ext cx="3049120" cy="4603370"/>
            <a:chOff x="660825" y="3244525"/>
            <a:chExt cx="1345175" cy="2030950"/>
          </a:xfrm>
        </p:grpSpPr>
        <p:sp>
          <p:nvSpPr>
            <p:cNvPr id="717" name="Google Shape;717;p28"/>
            <p:cNvSpPr/>
            <p:nvPr/>
          </p:nvSpPr>
          <p:spPr>
            <a:xfrm>
              <a:off x="1282250" y="4272650"/>
              <a:ext cx="504250" cy="902225"/>
            </a:xfrm>
            <a:custGeom>
              <a:avLst/>
              <a:gdLst/>
              <a:ahLst/>
              <a:cxnLst/>
              <a:rect l="l" t="t" r="r" b="b"/>
              <a:pathLst>
                <a:path w="20170" h="36089" extrusionOk="0">
                  <a:moveTo>
                    <a:pt x="4385" y="0"/>
                  </a:moveTo>
                  <a:lnTo>
                    <a:pt x="0" y="315"/>
                  </a:lnTo>
                  <a:lnTo>
                    <a:pt x="18550" y="36088"/>
                  </a:lnTo>
                  <a:lnTo>
                    <a:pt x="20169" y="35964"/>
                  </a:lnTo>
                  <a:lnTo>
                    <a:pt x="4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460425" y="4609875"/>
              <a:ext cx="146475" cy="149000"/>
            </a:xfrm>
            <a:custGeom>
              <a:avLst/>
              <a:gdLst/>
              <a:ahLst/>
              <a:cxnLst/>
              <a:rect l="l" t="t" r="r" b="b"/>
              <a:pathLst>
                <a:path w="5859" h="5960" extrusionOk="0">
                  <a:moveTo>
                    <a:pt x="3488" y="1"/>
                  </a:moveTo>
                  <a:cubicBezTo>
                    <a:pt x="3412" y="1"/>
                    <a:pt x="3335" y="16"/>
                    <a:pt x="3261" y="47"/>
                  </a:cubicBezTo>
                  <a:lnTo>
                    <a:pt x="451" y="1239"/>
                  </a:lnTo>
                  <a:cubicBezTo>
                    <a:pt x="125" y="1385"/>
                    <a:pt x="1" y="1756"/>
                    <a:pt x="169" y="2071"/>
                  </a:cubicBezTo>
                  <a:lnTo>
                    <a:pt x="2148" y="5668"/>
                  </a:lnTo>
                  <a:cubicBezTo>
                    <a:pt x="2256" y="5850"/>
                    <a:pt x="2455" y="5959"/>
                    <a:pt x="2664" y="5959"/>
                  </a:cubicBezTo>
                  <a:cubicBezTo>
                    <a:pt x="2739" y="5959"/>
                    <a:pt x="2816" y="5945"/>
                    <a:pt x="2890" y="5915"/>
                  </a:cubicBezTo>
                  <a:lnTo>
                    <a:pt x="5408" y="4870"/>
                  </a:lnTo>
                  <a:cubicBezTo>
                    <a:pt x="5723" y="4735"/>
                    <a:pt x="5858" y="4375"/>
                    <a:pt x="5723" y="4083"/>
                  </a:cubicBezTo>
                  <a:lnTo>
                    <a:pt x="4037" y="339"/>
                  </a:lnTo>
                  <a:cubicBezTo>
                    <a:pt x="3928" y="129"/>
                    <a:pt x="3712"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109100" y="4279375"/>
              <a:ext cx="201000" cy="996100"/>
            </a:xfrm>
            <a:custGeom>
              <a:avLst/>
              <a:gdLst/>
              <a:ahLst/>
              <a:cxnLst/>
              <a:rect l="l" t="t" r="r" b="b"/>
              <a:pathLst>
                <a:path w="8040" h="39844" extrusionOk="0">
                  <a:moveTo>
                    <a:pt x="1" y="1"/>
                  </a:moveTo>
                  <a:lnTo>
                    <a:pt x="6094" y="39844"/>
                  </a:lnTo>
                  <a:lnTo>
                    <a:pt x="8039" y="39732"/>
                  </a:lnTo>
                  <a:lnTo>
                    <a:pt x="4239" y="11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686675" y="4298225"/>
              <a:ext cx="360900" cy="959000"/>
            </a:xfrm>
            <a:custGeom>
              <a:avLst/>
              <a:gdLst/>
              <a:ahLst/>
              <a:cxnLst/>
              <a:rect l="l" t="t" r="r" b="b"/>
              <a:pathLst>
                <a:path w="14436" h="38360" extrusionOk="0">
                  <a:moveTo>
                    <a:pt x="14436" y="0"/>
                  </a:moveTo>
                  <a:lnTo>
                    <a:pt x="10062" y="382"/>
                  </a:lnTo>
                  <a:lnTo>
                    <a:pt x="0" y="38359"/>
                  </a:lnTo>
                  <a:lnTo>
                    <a:pt x="1619" y="38224"/>
                  </a:lnTo>
                  <a:lnTo>
                    <a:pt x="14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39500" y="3465900"/>
              <a:ext cx="231625" cy="205225"/>
            </a:xfrm>
            <a:custGeom>
              <a:avLst/>
              <a:gdLst/>
              <a:ahLst/>
              <a:cxnLst/>
              <a:rect l="l" t="t" r="r" b="b"/>
              <a:pathLst>
                <a:path w="9265" h="8209" extrusionOk="0">
                  <a:moveTo>
                    <a:pt x="4625" y="0"/>
                  </a:moveTo>
                  <a:cubicBezTo>
                    <a:pt x="3756" y="0"/>
                    <a:pt x="2880" y="276"/>
                    <a:pt x="2137" y="848"/>
                  </a:cubicBezTo>
                  <a:cubicBezTo>
                    <a:pt x="338" y="2230"/>
                    <a:pt x="1" y="4805"/>
                    <a:pt x="1372" y="6604"/>
                  </a:cubicBezTo>
                  <a:cubicBezTo>
                    <a:pt x="2182" y="7656"/>
                    <a:pt x="3399" y="8208"/>
                    <a:pt x="4630" y="8208"/>
                  </a:cubicBezTo>
                  <a:cubicBezTo>
                    <a:pt x="5502" y="8208"/>
                    <a:pt x="6382" y="7931"/>
                    <a:pt x="7129" y="7357"/>
                  </a:cubicBezTo>
                  <a:cubicBezTo>
                    <a:pt x="8927" y="5985"/>
                    <a:pt x="9265" y="3411"/>
                    <a:pt x="7893" y="1612"/>
                  </a:cubicBezTo>
                  <a:cubicBezTo>
                    <a:pt x="7082" y="556"/>
                    <a:pt x="5860" y="0"/>
                    <a:pt x="4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1100" y="3374650"/>
              <a:ext cx="388725" cy="387900"/>
            </a:xfrm>
            <a:custGeom>
              <a:avLst/>
              <a:gdLst/>
              <a:ahLst/>
              <a:cxnLst/>
              <a:rect l="l" t="t" r="r" b="b"/>
              <a:pathLst>
                <a:path w="15549" h="15516" extrusionOk="0">
                  <a:moveTo>
                    <a:pt x="7317" y="1214"/>
                  </a:moveTo>
                  <a:cubicBezTo>
                    <a:pt x="7329" y="1214"/>
                    <a:pt x="7341" y="1214"/>
                    <a:pt x="7353" y="1215"/>
                  </a:cubicBezTo>
                  <a:lnTo>
                    <a:pt x="8275" y="1215"/>
                  </a:lnTo>
                  <a:cubicBezTo>
                    <a:pt x="8837" y="1215"/>
                    <a:pt x="9264" y="1721"/>
                    <a:pt x="9152" y="2260"/>
                  </a:cubicBezTo>
                  <a:lnTo>
                    <a:pt x="8668" y="4655"/>
                  </a:lnTo>
                  <a:cubicBezTo>
                    <a:pt x="8592" y="5046"/>
                    <a:pt x="8243" y="5353"/>
                    <a:pt x="7844" y="5353"/>
                  </a:cubicBezTo>
                  <a:cubicBezTo>
                    <a:pt x="7831" y="5353"/>
                    <a:pt x="7817" y="5353"/>
                    <a:pt x="7803" y="5352"/>
                  </a:cubicBezTo>
                  <a:cubicBezTo>
                    <a:pt x="7375" y="5352"/>
                    <a:pt x="7016" y="5060"/>
                    <a:pt x="6948" y="4644"/>
                  </a:cubicBezTo>
                  <a:lnTo>
                    <a:pt x="6476" y="2249"/>
                  </a:lnTo>
                  <a:cubicBezTo>
                    <a:pt x="6388" y="1710"/>
                    <a:pt x="6774" y="1214"/>
                    <a:pt x="7317" y="1214"/>
                  </a:cubicBezTo>
                  <a:close/>
                  <a:moveTo>
                    <a:pt x="4146" y="2531"/>
                  </a:moveTo>
                  <a:cubicBezTo>
                    <a:pt x="4426" y="2531"/>
                    <a:pt x="4704" y="2666"/>
                    <a:pt x="4879" y="2924"/>
                  </a:cubicBezTo>
                  <a:lnTo>
                    <a:pt x="6229" y="4947"/>
                  </a:lnTo>
                  <a:cubicBezTo>
                    <a:pt x="6453" y="5296"/>
                    <a:pt x="6408" y="5768"/>
                    <a:pt x="6116" y="6060"/>
                  </a:cubicBezTo>
                  <a:cubicBezTo>
                    <a:pt x="5950" y="6226"/>
                    <a:pt x="5725" y="6313"/>
                    <a:pt x="5499" y="6313"/>
                  </a:cubicBezTo>
                  <a:cubicBezTo>
                    <a:pt x="5327" y="6313"/>
                    <a:pt x="5153" y="6263"/>
                    <a:pt x="5003" y="6161"/>
                  </a:cubicBezTo>
                  <a:lnTo>
                    <a:pt x="2991" y="4790"/>
                  </a:lnTo>
                  <a:cubicBezTo>
                    <a:pt x="2530" y="4486"/>
                    <a:pt x="2474" y="3834"/>
                    <a:pt x="2867" y="3441"/>
                  </a:cubicBezTo>
                  <a:lnTo>
                    <a:pt x="3530" y="2789"/>
                  </a:lnTo>
                  <a:cubicBezTo>
                    <a:pt x="3704" y="2615"/>
                    <a:pt x="3926" y="2531"/>
                    <a:pt x="4146" y="2531"/>
                  </a:cubicBezTo>
                  <a:close/>
                  <a:moveTo>
                    <a:pt x="11485" y="2549"/>
                  </a:moveTo>
                  <a:cubicBezTo>
                    <a:pt x="11710" y="2549"/>
                    <a:pt x="11939" y="2635"/>
                    <a:pt x="12120" y="2811"/>
                  </a:cubicBezTo>
                  <a:lnTo>
                    <a:pt x="12772" y="3474"/>
                  </a:lnTo>
                  <a:cubicBezTo>
                    <a:pt x="13165" y="3868"/>
                    <a:pt x="13098" y="4509"/>
                    <a:pt x="12637" y="4824"/>
                  </a:cubicBezTo>
                  <a:lnTo>
                    <a:pt x="10613" y="6173"/>
                  </a:lnTo>
                  <a:cubicBezTo>
                    <a:pt x="10466" y="6272"/>
                    <a:pt x="10298" y="6320"/>
                    <a:pt x="10130" y="6320"/>
                  </a:cubicBezTo>
                  <a:cubicBezTo>
                    <a:pt x="9899" y="6320"/>
                    <a:pt x="9669" y="6229"/>
                    <a:pt x="9500" y="6060"/>
                  </a:cubicBezTo>
                  <a:cubicBezTo>
                    <a:pt x="9219" y="5768"/>
                    <a:pt x="9163" y="5296"/>
                    <a:pt x="9399" y="4947"/>
                  </a:cubicBezTo>
                  <a:lnTo>
                    <a:pt x="10759" y="2935"/>
                  </a:lnTo>
                  <a:cubicBezTo>
                    <a:pt x="10933" y="2680"/>
                    <a:pt x="11207" y="2549"/>
                    <a:pt x="11485" y="2549"/>
                  </a:cubicBezTo>
                  <a:close/>
                  <a:moveTo>
                    <a:pt x="2127" y="6402"/>
                  </a:moveTo>
                  <a:cubicBezTo>
                    <a:pt x="2186" y="6402"/>
                    <a:pt x="2245" y="6408"/>
                    <a:pt x="2305" y="6420"/>
                  </a:cubicBezTo>
                  <a:lnTo>
                    <a:pt x="4700" y="6903"/>
                  </a:lnTo>
                  <a:cubicBezTo>
                    <a:pt x="5104" y="6982"/>
                    <a:pt x="5408" y="7353"/>
                    <a:pt x="5397" y="7769"/>
                  </a:cubicBezTo>
                  <a:cubicBezTo>
                    <a:pt x="5397" y="8196"/>
                    <a:pt x="5104" y="8556"/>
                    <a:pt x="4677" y="8623"/>
                  </a:cubicBezTo>
                  <a:lnTo>
                    <a:pt x="2294" y="9096"/>
                  </a:lnTo>
                  <a:cubicBezTo>
                    <a:pt x="2249" y="9102"/>
                    <a:pt x="2204" y="9105"/>
                    <a:pt x="2159" y="9105"/>
                  </a:cubicBezTo>
                  <a:cubicBezTo>
                    <a:pt x="1673" y="9105"/>
                    <a:pt x="1248" y="8723"/>
                    <a:pt x="1248" y="8208"/>
                  </a:cubicBezTo>
                  <a:lnTo>
                    <a:pt x="1248" y="7274"/>
                  </a:lnTo>
                  <a:cubicBezTo>
                    <a:pt x="1248" y="6793"/>
                    <a:pt x="1650" y="6402"/>
                    <a:pt x="2127" y="6402"/>
                  </a:cubicBezTo>
                  <a:close/>
                  <a:moveTo>
                    <a:pt x="13476" y="6419"/>
                  </a:moveTo>
                  <a:cubicBezTo>
                    <a:pt x="13964" y="6419"/>
                    <a:pt x="14378" y="6799"/>
                    <a:pt x="14368" y="7308"/>
                  </a:cubicBezTo>
                  <a:lnTo>
                    <a:pt x="14368" y="8241"/>
                  </a:lnTo>
                  <a:cubicBezTo>
                    <a:pt x="14348" y="8741"/>
                    <a:pt x="13946" y="9125"/>
                    <a:pt x="13486" y="9125"/>
                  </a:cubicBezTo>
                  <a:cubicBezTo>
                    <a:pt x="13428" y="9125"/>
                    <a:pt x="13370" y="9119"/>
                    <a:pt x="13311" y="9107"/>
                  </a:cubicBezTo>
                  <a:lnTo>
                    <a:pt x="10917" y="8635"/>
                  </a:lnTo>
                  <a:cubicBezTo>
                    <a:pt x="10512" y="8545"/>
                    <a:pt x="10197" y="8185"/>
                    <a:pt x="10220" y="7758"/>
                  </a:cubicBezTo>
                  <a:cubicBezTo>
                    <a:pt x="10220" y="7342"/>
                    <a:pt x="10512" y="6971"/>
                    <a:pt x="10939" y="6903"/>
                  </a:cubicBezTo>
                  <a:lnTo>
                    <a:pt x="13323" y="6431"/>
                  </a:lnTo>
                  <a:cubicBezTo>
                    <a:pt x="13374" y="6423"/>
                    <a:pt x="13426" y="6419"/>
                    <a:pt x="13476" y="6419"/>
                  </a:cubicBezTo>
                  <a:close/>
                  <a:moveTo>
                    <a:pt x="5486" y="9196"/>
                  </a:moveTo>
                  <a:cubicBezTo>
                    <a:pt x="5717" y="9196"/>
                    <a:pt x="5947" y="9286"/>
                    <a:pt x="6116" y="9455"/>
                  </a:cubicBezTo>
                  <a:cubicBezTo>
                    <a:pt x="6397" y="9759"/>
                    <a:pt x="6442" y="10231"/>
                    <a:pt x="6217" y="10568"/>
                  </a:cubicBezTo>
                  <a:lnTo>
                    <a:pt x="4846" y="12581"/>
                  </a:lnTo>
                  <a:cubicBezTo>
                    <a:pt x="4678" y="12835"/>
                    <a:pt x="4404" y="12967"/>
                    <a:pt x="4126" y="12967"/>
                  </a:cubicBezTo>
                  <a:cubicBezTo>
                    <a:pt x="3901" y="12967"/>
                    <a:pt x="3673" y="12881"/>
                    <a:pt x="3497" y="12704"/>
                  </a:cubicBezTo>
                  <a:lnTo>
                    <a:pt x="2845" y="12041"/>
                  </a:lnTo>
                  <a:cubicBezTo>
                    <a:pt x="2451" y="11648"/>
                    <a:pt x="2519" y="11007"/>
                    <a:pt x="2980" y="10692"/>
                  </a:cubicBezTo>
                  <a:lnTo>
                    <a:pt x="5003" y="9343"/>
                  </a:lnTo>
                  <a:cubicBezTo>
                    <a:pt x="5150" y="9244"/>
                    <a:pt x="5318" y="9196"/>
                    <a:pt x="5486" y="9196"/>
                  </a:cubicBezTo>
                  <a:close/>
                  <a:moveTo>
                    <a:pt x="10125" y="9205"/>
                  </a:moveTo>
                  <a:cubicBezTo>
                    <a:pt x="10298" y="9205"/>
                    <a:pt x="10472" y="9257"/>
                    <a:pt x="10624" y="9365"/>
                  </a:cubicBezTo>
                  <a:lnTo>
                    <a:pt x="12637" y="10726"/>
                  </a:lnTo>
                  <a:cubicBezTo>
                    <a:pt x="13086" y="11029"/>
                    <a:pt x="13154" y="11693"/>
                    <a:pt x="12760" y="12075"/>
                  </a:cubicBezTo>
                  <a:lnTo>
                    <a:pt x="12097" y="12738"/>
                  </a:lnTo>
                  <a:cubicBezTo>
                    <a:pt x="11926" y="12909"/>
                    <a:pt x="11708" y="12991"/>
                    <a:pt x="11491" y="12991"/>
                  </a:cubicBezTo>
                  <a:cubicBezTo>
                    <a:pt x="11208" y="12991"/>
                    <a:pt x="10926" y="12853"/>
                    <a:pt x="10748" y="12592"/>
                  </a:cubicBezTo>
                  <a:lnTo>
                    <a:pt x="9399" y="10568"/>
                  </a:lnTo>
                  <a:cubicBezTo>
                    <a:pt x="9163" y="10220"/>
                    <a:pt x="9219" y="9759"/>
                    <a:pt x="9511" y="9455"/>
                  </a:cubicBezTo>
                  <a:cubicBezTo>
                    <a:pt x="9682" y="9291"/>
                    <a:pt x="9902" y="9205"/>
                    <a:pt x="10125" y="9205"/>
                  </a:cubicBezTo>
                  <a:close/>
                  <a:moveTo>
                    <a:pt x="7791" y="10175"/>
                  </a:moveTo>
                  <a:cubicBezTo>
                    <a:pt x="7799" y="10175"/>
                    <a:pt x="7806" y="10175"/>
                    <a:pt x="7814" y="10175"/>
                  </a:cubicBezTo>
                  <a:cubicBezTo>
                    <a:pt x="8241" y="10175"/>
                    <a:pt x="8601" y="10467"/>
                    <a:pt x="8668" y="10894"/>
                  </a:cubicBezTo>
                  <a:lnTo>
                    <a:pt x="9140" y="13278"/>
                  </a:lnTo>
                  <a:cubicBezTo>
                    <a:pt x="9219" y="13817"/>
                    <a:pt x="8814" y="14323"/>
                    <a:pt x="8252" y="14323"/>
                  </a:cubicBezTo>
                  <a:lnTo>
                    <a:pt x="7319" y="14323"/>
                  </a:lnTo>
                  <a:cubicBezTo>
                    <a:pt x="6779" y="14323"/>
                    <a:pt x="6352" y="13817"/>
                    <a:pt x="6465" y="13267"/>
                  </a:cubicBezTo>
                  <a:lnTo>
                    <a:pt x="6948" y="10883"/>
                  </a:lnTo>
                  <a:cubicBezTo>
                    <a:pt x="7025" y="10475"/>
                    <a:pt x="7385" y="10175"/>
                    <a:pt x="7791" y="10175"/>
                  </a:cubicBezTo>
                  <a:close/>
                  <a:moveTo>
                    <a:pt x="7759" y="1"/>
                  </a:moveTo>
                  <a:cubicBezTo>
                    <a:pt x="3485" y="1"/>
                    <a:pt x="11" y="3470"/>
                    <a:pt x="11" y="7747"/>
                  </a:cubicBezTo>
                  <a:cubicBezTo>
                    <a:pt x="0" y="12030"/>
                    <a:pt x="3474" y="15515"/>
                    <a:pt x="7758" y="15515"/>
                  </a:cubicBezTo>
                  <a:cubicBezTo>
                    <a:pt x="7764" y="15515"/>
                    <a:pt x="7771" y="15515"/>
                    <a:pt x="7778" y="15515"/>
                  </a:cubicBezTo>
                  <a:cubicBezTo>
                    <a:pt x="12052" y="15515"/>
                    <a:pt x="15526" y="12045"/>
                    <a:pt x="15526" y="7769"/>
                  </a:cubicBezTo>
                  <a:cubicBezTo>
                    <a:pt x="15549" y="3497"/>
                    <a:pt x="12075" y="12"/>
                    <a:pt x="7780" y="1"/>
                  </a:cubicBezTo>
                  <a:cubicBezTo>
                    <a:pt x="7773" y="1"/>
                    <a:pt x="7766" y="1"/>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30575" y="3543575"/>
              <a:ext cx="49775" cy="50050"/>
            </a:xfrm>
            <a:custGeom>
              <a:avLst/>
              <a:gdLst/>
              <a:ahLst/>
              <a:cxnLst/>
              <a:rect l="l" t="t" r="r" b="b"/>
              <a:pathLst>
                <a:path w="1991" h="2002" extrusionOk="0">
                  <a:moveTo>
                    <a:pt x="990" y="0"/>
                  </a:moveTo>
                  <a:cubicBezTo>
                    <a:pt x="450" y="0"/>
                    <a:pt x="0" y="450"/>
                    <a:pt x="0" y="1001"/>
                  </a:cubicBezTo>
                  <a:cubicBezTo>
                    <a:pt x="0" y="1552"/>
                    <a:pt x="450" y="2001"/>
                    <a:pt x="990" y="2001"/>
                  </a:cubicBezTo>
                  <a:cubicBezTo>
                    <a:pt x="1541" y="2001"/>
                    <a:pt x="1990" y="1552"/>
                    <a:pt x="1990" y="1001"/>
                  </a:cubicBezTo>
                  <a:cubicBezTo>
                    <a:pt x="1990" y="450"/>
                    <a:pt x="1541" y="0"/>
                    <a:pt x="990"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40400" y="3553400"/>
              <a:ext cx="30100" cy="30375"/>
            </a:xfrm>
            <a:custGeom>
              <a:avLst/>
              <a:gdLst/>
              <a:ahLst/>
              <a:cxnLst/>
              <a:rect l="l" t="t" r="r" b="b"/>
              <a:pathLst>
                <a:path w="1204" h="1215" extrusionOk="0">
                  <a:moveTo>
                    <a:pt x="597" y="1"/>
                  </a:moveTo>
                  <a:cubicBezTo>
                    <a:pt x="260" y="1"/>
                    <a:pt x="1" y="271"/>
                    <a:pt x="1" y="608"/>
                  </a:cubicBezTo>
                  <a:cubicBezTo>
                    <a:pt x="1" y="945"/>
                    <a:pt x="260" y="1215"/>
                    <a:pt x="597" y="1215"/>
                  </a:cubicBezTo>
                  <a:cubicBezTo>
                    <a:pt x="934" y="1215"/>
                    <a:pt x="1204" y="945"/>
                    <a:pt x="1204" y="608"/>
                  </a:cubicBezTo>
                  <a:cubicBezTo>
                    <a:pt x="1204" y="282"/>
                    <a:pt x="934" y="1"/>
                    <a:pt x="597" y="1"/>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03925" y="3393650"/>
              <a:ext cx="78725" cy="48200"/>
            </a:xfrm>
            <a:custGeom>
              <a:avLst/>
              <a:gdLst/>
              <a:ahLst/>
              <a:cxnLst/>
              <a:rect l="l" t="t" r="r" b="b"/>
              <a:pathLst>
                <a:path w="3149" h="1928" extrusionOk="0">
                  <a:moveTo>
                    <a:pt x="156" y="0"/>
                  </a:moveTo>
                  <a:cubicBezTo>
                    <a:pt x="88" y="0"/>
                    <a:pt x="22" y="52"/>
                    <a:pt x="12" y="129"/>
                  </a:cubicBezTo>
                  <a:cubicBezTo>
                    <a:pt x="1" y="207"/>
                    <a:pt x="57" y="297"/>
                    <a:pt x="136" y="309"/>
                  </a:cubicBezTo>
                  <a:cubicBezTo>
                    <a:pt x="158" y="309"/>
                    <a:pt x="1485" y="578"/>
                    <a:pt x="2845" y="1883"/>
                  </a:cubicBezTo>
                  <a:cubicBezTo>
                    <a:pt x="2879" y="1916"/>
                    <a:pt x="2924" y="1927"/>
                    <a:pt x="2969" y="1927"/>
                  </a:cubicBezTo>
                  <a:cubicBezTo>
                    <a:pt x="3002" y="1927"/>
                    <a:pt x="3047" y="1916"/>
                    <a:pt x="3081" y="1883"/>
                  </a:cubicBezTo>
                  <a:cubicBezTo>
                    <a:pt x="3149" y="1826"/>
                    <a:pt x="3149" y="1714"/>
                    <a:pt x="3081" y="1658"/>
                  </a:cubicBezTo>
                  <a:cubicBezTo>
                    <a:pt x="1631" y="286"/>
                    <a:pt x="248" y="16"/>
                    <a:pt x="192" y="5"/>
                  </a:cubicBezTo>
                  <a:cubicBezTo>
                    <a:pt x="180" y="2"/>
                    <a:pt x="168"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728275" y="3694875"/>
              <a:ext cx="62425" cy="43775"/>
            </a:xfrm>
            <a:custGeom>
              <a:avLst/>
              <a:gdLst/>
              <a:ahLst/>
              <a:cxnLst/>
              <a:rect l="l" t="t" r="r" b="b"/>
              <a:pathLst>
                <a:path w="2497" h="1751" extrusionOk="0">
                  <a:moveTo>
                    <a:pt x="179" y="1"/>
                  </a:moveTo>
                  <a:cubicBezTo>
                    <a:pt x="140" y="1"/>
                    <a:pt x="100" y="15"/>
                    <a:pt x="68" y="42"/>
                  </a:cubicBezTo>
                  <a:cubicBezTo>
                    <a:pt x="0" y="87"/>
                    <a:pt x="0" y="188"/>
                    <a:pt x="56" y="266"/>
                  </a:cubicBezTo>
                  <a:cubicBezTo>
                    <a:pt x="1147" y="1514"/>
                    <a:pt x="2249" y="1739"/>
                    <a:pt x="2294" y="1750"/>
                  </a:cubicBezTo>
                  <a:lnTo>
                    <a:pt x="2316" y="1750"/>
                  </a:lnTo>
                  <a:cubicBezTo>
                    <a:pt x="2384" y="1750"/>
                    <a:pt x="2462" y="1705"/>
                    <a:pt x="2485" y="1627"/>
                  </a:cubicBezTo>
                  <a:cubicBezTo>
                    <a:pt x="2496" y="1526"/>
                    <a:pt x="2440" y="1447"/>
                    <a:pt x="2361" y="1424"/>
                  </a:cubicBezTo>
                  <a:cubicBezTo>
                    <a:pt x="2350" y="1424"/>
                    <a:pt x="1316" y="1211"/>
                    <a:pt x="293" y="53"/>
                  </a:cubicBezTo>
                  <a:cubicBezTo>
                    <a:pt x="263" y="18"/>
                    <a:pt x="221"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107700" y="3304675"/>
              <a:ext cx="329425" cy="300125"/>
            </a:xfrm>
            <a:custGeom>
              <a:avLst/>
              <a:gdLst/>
              <a:ahLst/>
              <a:cxnLst/>
              <a:rect l="l" t="t" r="r" b="b"/>
              <a:pathLst>
                <a:path w="13177" h="12005" extrusionOk="0">
                  <a:moveTo>
                    <a:pt x="6590" y="0"/>
                  </a:moveTo>
                  <a:cubicBezTo>
                    <a:pt x="5054" y="0"/>
                    <a:pt x="3519" y="585"/>
                    <a:pt x="2350" y="1754"/>
                  </a:cubicBezTo>
                  <a:cubicBezTo>
                    <a:pt x="1" y="4104"/>
                    <a:pt x="1" y="7904"/>
                    <a:pt x="2350" y="10242"/>
                  </a:cubicBezTo>
                  <a:cubicBezTo>
                    <a:pt x="3519" y="11417"/>
                    <a:pt x="5054" y="12004"/>
                    <a:pt x="6590" y="12004"/>
                  </a:cubicBezTo>
                  <a:cubicBezTo>
                    <a:pt x="8126" y="12004"/>
                    <a:pt x="9663" y="11417"/>
                    <a:pt x="10838" y="10242"/>
                  </a:cubicBezTo>
                  <a:cubicBezTo>
                    <a:pt x="13177" y="7904"/>
                    <a:pt x="13177" y="4104"/>
                    <a:pt x="10838" y="1754"/>
                  </a:cubicBezTo>
                  <a:cubicBezTo>
                    <a:pt x="9663" y="585"/>
                    <a:pt x="8126" y="0"/>
                    <a:pt x="6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045300" y="3244525"/>
              <a:ext cx="454225" cy="420550"/>
            </a:xfrm>
            <a:custGeom>
              <a:avLst/>
              <a:gdLst/>
              <a:ahLst/>
              <a:cxnLst/>
              <a:rect l="l" t="t" r="r" b="b"/>
              <a:pathLst>
                <a:path w="18169" h="16822" extrusionOk="0">
                  <a:moveTo>
                    <a:pt x="9650" y="1310"/>
                  </a:moveTo>
                  <a:cubicBezTo>
                    <a:pt x="9708" y="1310"/>
                    <a:pt x="9767" y="1315"/>
                    <a:pt x="9827" y="1327"/>
                  </a:cubicBezTo>
                  <a:lnTo>
                    <a:pt x="10827" y="1496"/>
                  </a:lnTo>
                  <a:cubicBezTo>
                    <a:pt x="11423" y="1597"/>
                    <a:pt x="11772" y="2215"/>
                    <a:pt x="11547" y="2777"/>
                  </a:cubicBezTo>
                  <a:lnTo>
                    <a:pt x="10614" y="5239"/>
                  </a:lnTo>
                  <a:cubicBezTo>
                    <a:pt x="10465" y="5605"/>
                    <a:pt x="10117" y="5849"/>
                    <a:pt x="9729" y="5849"/>
                  </a:cubicBezTo>
                  <a:cubicBezTo>
                    <a:pt x="9676" y="5849"/>
                    <a:pt x="9622" y="5845"/>
                    <a:pt x="9568" y="5835"/>
                  </a:cubicBezTo>
                  <a:cubicBezTo>
                    <a:pt x="9118" y="5768"/>
                    <a:pt x="8770" y="5374"/>
                    <a:pt x="8770" y="4924"/>
                  </a:cubicBezTo>
                  <a:lnTo>
                    <a:pt x="8725" y="2283"/>
                  </a:lnTo>
                  <a:cubicBezTo>
                    <a:pt x="8705" y="1737"/>
                    <a:pt x="9138" y="1310"/>
                    <a:pt x="9650" y="1310"/>
                  </a:cubicBezTo>
                  <a:close/>
                  <a:moveTo>
                    <a:pt x="5992" y="2136"/>
                  </a:moveTo>
                  <a:cubicBezTo>
                    <a:pt x="6355" y="2136"/>
                    <a:pt x="6707" y="2347"/>
                    <a:pt x="6870" y="2710"/>
                  </a:cubicBezTo>
                  <a:lnTo>
                    <a:pt x="7949" y="5104"/>
                  </a:lnTo>
                  <a:cubicBezTo>
                    <a:pt x="8129" y="5532"/>
                    <a:pt x="7994" y="6026"/>
                    <a:pt x="7623" y="6285"/>
                  </a:cubicBezTo>
                  <a:cubicBezTo>
                    <a:pt x="7452" y="6405"/>
                    <a:pt x="7257" y="6463"/>
                    <a:pt x="7065" y="6463"/>
                  </a:cubicBezTo>
                  <a:cubicBezTo>
                    <a:pt x="6827" y="6463"/>
                    <a:pt x="6594" y="6374"/>
                    <a:pt x="6420" y="6206"/>
                  </a:cubicBezTo>
                  <a:lnTo>
                    <a:pt x="4509" y="4374"/>
                  </a:lnTo>
                  <a:cubicBezTo>
                    <a:pt x="4070" y="3969"/>
                    <a:pt x="4127" y="3249"/>
                    <a:pt x="4621" y="2901"/>
                  </a:cubicBezTo>
                  <a:lnTo>
                    <a:pt x="5442" y="2316"/>
                  </a:lnTo>
                  <a:cubicBezTo>
                    <a:pt x="5611" y="2193"/>
                    <a:pt x="5803" y="2136"/>
                    <a:pt x="5992" y="2136"/>
                  </a:cubicBezTo>
                  <a:close/>
                  <a:moveTo>
                    <a:pt x="13860" y="3492"/>
                  </a:moveTo>
                  <a:cubicBezTo>
                    <a:pt x="14160" y="3492"/>
                    <a:pt x="14460" y="3632"/>
                    <a:pt x="14650" y="3901"/>
                  </a:cubicBezTo>
                  <a:lnTo>
                    <a:pt x="15246" y="4733"/>
                  </a:lnTo>
                  <a:cubicBezTo>
                    <a:pt x="15594" y="5217"/>
                    <a:pt x="15392" y="5903"/>
                    <a:pt x="14852" y="6150"/>
                  </a:cubicBezTo>
                  <a:lnTo>
                    <a:pt x="12446" y="7229"/>
                  </a:lnTo>
                  <a:cubicBezTo>
                    <a:pt x="12317" y="7284"/>
                    <a:pt x="12182" y="7310"/>
                    <a:pt x="12050" y="7310"/>
                  </a:cubicBezTo>
                  <a:cubicBezTo>
                    <a:pt x="11747" y="7310"/>
                    <a:pt x="11457" y="7170"/>
                    <a:pt x="11277" y="6903"/>
                  </a:cubicBezTo>
                  <a:cubicBezTo>
                    <a:pt x="10996" y="6532"/>
                    <a:pt x="11030" y="6026"/>
                    <a:pt x="11344" y="5700"/>
                  </a:cubicBezTo>
                  <a:lnTo>
                    <a:pt x="13177" y="3789"/>
                  </a:lnTo>
                  <a:cubicBezTo>
                    <a:pt x="13361" y="3590"/>
                    <a:pt x="13610" y="3492"/>
                    <a:pt x="13860" y="3492"/>
                  </a:cubicBezTo>
                  <a:close/>
                  <a:moveTo>
                    <a:pt x="3154" y="5918"/>
                  </a:moveTo>
                  <a:cubicBezTo>
                    <a:pt x="3268" y="5918"/>
                    <a:pt x="3384" y="5938"/>
                    <a:pt x="3497" y="5981"/>
                  </a:cubicBezTo>
                  <a:lnTo>
                    <a:pt x="5948" y="6903"/>
                  </a:lnTo>
                  <a:cubicBezTo>
                    <a:pt x="6375" y="7072"/>
                    <a:pt x="6623" y="7510"/>
                    <a:pt x="6555" y="7960"/>
                  </a:cubicBezTo>
                  <a:cubicBezTo>
                    <a:pt x="6488" y="8410"/>
                    <a:pt x="6094" y="8747"/>
                    <a:pt x="5644" y="8747"/>
                  </a:cubicBezTo>
                  <a:lnTo>
                    <a:pt x="3002" y="8803"/>
                  </a:lnTo>
                  <a:cubicBezTo>
                    <a:pt x="2979" y="8805"/>
                    <a:pt x="2956" y="8806"/>
                    <a:pt x="2933" y="8806"/>
                  </a:cubicBezTo>
                  <a:cubicBezTo>
                    <a:pt x="2361" y="8806"/>
                    <a:pt x="1939" y="8275"/>
                    <a:pt x="2047" y="7713"/>
                  </a:cubicBezTo>
                  <a:lnTo>
                    <a:pt x="2215" y="6712"/>
                  </a:lnTo>
                  <a:cubicBezTo>
                    <a:pt x="2287" y="6236"/>
                    <a:pt x="2703" y="5918"/>
                    <a:pt x="3154" y="5918"/>
                  </a:cubicBezTo>
                  <a:close/>
                  <a:moveTo>
                    <a:pt x="15276" y="8016"/>
                  </a:moveTo>
                  <a:cubicBezTo>
                    <a:pt x="15873" y="8016"/>
                    <a:pt x="16324" y="8540"/>
                    <a:pt x="16212" y="9129"/>
                  </a:cubicBezTo>
                  <a:lnTo>
                    <a:pt x="16044" y="10130"/>
                  </a:lnTo>
                  <a:cubicBezTo>
                    <a:pt x="15963" y="10587"/>
                    <a:pt x="15553" y="10901"/>
                    <a:pt x="15105" y="10901"/>
                  </a:cubicBezTo>
                  <a:cubicBezTo>
                    <a:pt x="14992" y="10901"/>
                    <a:pt x="14876" y="10881"/>
                    <a:pt x="14762" y="10838"/>
                  </a:cubicBezTo>
                  <a:lnTo>
                    <a:pt x="12300" y="9916"/>
                  </a:lnTo>
                  <a:cubicBezTo>
                    <a:pt x="11884" y="9747"/>
                    <a:pt x="11625" y="9309"/>
                    <a:pt x="11704" y="8859"/>
                  </a:cubicBezTo>
                  <a:cubicBezTo>
                    <a:pt x="11772" y="8410"/>
                    <a:pt x="12165" y="8072"/>
                    <a:pt x="12615" y="8072"/>
                  </a:cubicBezTo>
                  <a:lnTo>
                    <a:pt x="15257" y="8016"/>
                  </a:lnTo>
                  <a:cubicBezTo>
                    <a:pt x="15263" y="8016"/>
                    <a:pt x="15269" y="8016"/>
                    <a:pt x="15276" y="8016"/>
                  </a:cubicBezTo>
                  <a:close/>
                  <a:moveTo>
                    <a:pt x="6204" y="9509"/>
                  </a:moveTo>
                  <a:cubicBezTo>
                    <a:pt x="6507" y="9509"/>
                    <a:pt x="6802" y="9650"/>
                    <a:pt x="6982" y="9916"/>
                  </a:cubicBezTo>
                  <a:cubicBezTo>
                    <a:pt x="7263" y="10298"/>
                    <a:pt x="7218" y="10804"/>
                    <a:pt x="6904" y="11119"/>
                  </a:cubicBezTo>
                  <a:lnTo>
                    <a:pt x="5082" y="13030"/>
                  </a:lnTo>
                  <a:cubicBezTo>
                    <a:pt x="4898" y="13230"/>
                    <a:pt x="4649" y="13327"/>
                    <a:pt x="4399" y="13327"/>
                  </a:cubicBezTo>
                  <a:cubicBezTo>
                    <a:pt x="4100" y="13327"/>
                    <a:pt x="3800" y="13187"/>
                    <a:pt x="3610" y="12918"/>
                  </a:cubicBezTo>
                  <a:lnTo>
                    <a:pt x="3014" y="12097"/>
                  </a:lnTo>
                  <a:cubicBezTo>
                    <a:pt x="2665" y="11602"/>
                    <a:pt x="2856" y="10917"/>
                    <a:pt x="3407" y="10669"/>
                  </a:cubicBezTo>
                  <a:lnTo>
                    <a:pt x="5813" y="9590"/>
                  </a:lnTo>
                  <a:cubicBezTo>
                    <a:pt x="5939" y="9536"/>
                    <a:pt x="6072" y="9509"/>
                    <a:pt x="6204" y="9509"/>
                  </a:cubicBezTo>
                  <a:close/>
                  <a:moveTo>
                    <a:pt x="11181" y="10369"/>
                  </a:moveTo>
                  <a:cubicBezTo>
                    <a:pt x="11420" y="10369"/>
                    <a:pt x="11657" y="10460"/>
                    <a:pt x="11839" y="10636"/>
                  </a:cubicBezTo>
                  <a:lnTo>
                    <a:pt x="13750" y="12457"/>
                  </a:lnTo>
                  <a:cubicBezTo>
                    <a:pt x="14189" y="12862"/>
                    <a:pt x="14133" y="13570"/>
                    <a:pt x="13638" y="13918"/>
                  </a:cubicBezTo>
                  <a:lnTo>
                    <a:pt x="12806" y="14514"/>
                  </a:lnTo>
                  <a:cubicBezTo>
                    <a:pt x="12642" y="14632"/>
                    <a:pt x="12454" y="14687"/>
                    <a:pt x="12268" y="14687"/>
                  </a:cubicBezTo>
                  <a:cubicBezTo>
                    <a:pt x="11903" y="14687"/>
                    <a:pt x="11546" y="14478"/>
                    <a:pt x="11389" y="14121"/>
                  </a:cubicBezTo>
                  <a:lnTo>
                    <a:pt x="10310" y="11715"/>
                  </a:lnTo>
                  <a:cubicBezTo>
                    <a:pt x="10130" y="11288"/>
                    <a:pt x="10254" y="10804"/>
                    <a:pt x="10636" y="10546"/>
                  </a:cubicBezTo>
                  <a:cubicBezTo>
                    <a:pt x="10800" y="10426"/>
                    <a:pt x="10991" y="10369"/>
                    <a:pt x="11181" y="10369"/>
                  </a:cubicBezTo>
                  <a:close/>
                  <a:moveTo>
                    <a:pt x="8533" y="10973"/>
                  </a:moveTo>
                  <a:cubicBezTo>
                    <a:pt x="8581" y="10973"/>
                    <a:pt x="8631" y="10977"/>
                    <a:pt x="8680" y="10984"/>
                  </a:cubicBezTo>
                  <a:cubicBezTo>
                    <a:pt x="9130" y="11052"/>
                    <a:pt x="9467" y="11445"/>
                    <a:pt x="9467" y="11895"/>
                  </a:cubicBezTo>
                  <a:lnTo>
                    <a:pt x="9523" y="14537"/>
                  </a:lnTo>
                  <a:cubicBezTo>
                    <a:pt x="9543" y="15082"/>
                    <a:pt x="9119" y="15509"/>
                    <a:pt x="8601" y="15509"/>
                  </a:cubicBezTo>
                  <a:cubicBezTo>
                    <a:pt x="8542" y="15509"/>
                    <a:pt x="8482" y="15504"/>
                    <a:pt x="8421" y="15492"/>
                  </a:cubicBezTo>
                  <a:lnTo>
                    <a:pt x="7432" y="15324"/>
                  </a:lnTo>
                  <a:cubicBezTo>
                    <a:pt x="6836" y="15223"/>
                    <a:pt x="6488" y="14604"/>
                    <a:pt x="6701" y="14042"/>
                  </a:cubicBezTo>
                  <a:lnTo>
                    <a:pt x="7623" y="11591"/>
                  </a:lnTo>
                  <a:cubicBezTo>
                    <a:pt x="7773" y="11211"/>
                    <a:pt x="8137" y="10973"/>
                    <a:pt x="8533" y="10973"/>
                  </a:cubicBezTo>
                  <a:close/>
                  <a:moveTo>
                    <a:pt x="9066" y="1"/>
                  </a:moveTo>
                  <a:cubicBezTo>
                    <a:pt x="5050" y="1"/>
                    <a:pt x="1503" y="2890"/>
                    <a:pt x="799" y="6993"/>
                  </a:cubicBezTo>
                  <a:cubicBezTo>
                    <a:pt x="1" y="11569"/>
                    <a:pt x="3081" y="15920"/>
                    <a:pt x="7668" y="16695"/>
                  </a:cubicBezTo>
                  <a:cubicBezTo>
                    <a:pt x="8155" y="16780"/>
                    <a:pt x="8639" y="16821"/>
                    <a:pt x="9116" y="16821"/>
                  </a:cubicBezTo>
                  <a:cubicBezTo>
                    <a:pt x="13129" y="16821"/>
                    <a:pt x="16678" y="13925"/>
                    <a:pt x="17382" y="9826"/>
                  </a:cubicBezTo>
                  <a:cubicBezTo>
                    <a:pt x="18169" y="5251"/>
                    <a:pt x="15088" y="888"/>
                    <a:pt x="10501" y="124"/>
                  </a:cubicBezTo>
                  <a:cubicBezTo>
                    <a:pt x="10019" y="41"/>
                    <a:pt x="9539" y="1"/>
                    <a:pt x="9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241775" y="3427575"/>
              <a:ext cx="61300" cy="54175"/>
            </a:xfrm>
            <a:custGeom>
              <a:avLst/>
              <a:gdLst/>
              <a:ahLst/>
              <a:cxnLst/>
              <a:rect l="l" t="t" r="r" b="b"/>
              <a:pathLst>
                <a:path w="2452" h="2167" extrusionOk="0">
                  <a:moveTo>
                    <a:pt x="1222" y="0"/>
                  </a:moveTo>
                  <a:cubicBezTo>
                    <a:pt x="1006" y="0"/>
                    <a:pt x="787" y="65"/>
                    <a:pt x="596" y="199"/>
                  </a:cubicBezTo>
                  <a:cubicBezTo>
                    <a:pt x="113" y="548"/>
                    <a:pt x="0" y="1223"/>
                    <a:pt x="337" y="1706"/>
                  </a:cubicBezTo>
                  <a:cubicBezTo>
                    <a:pt x="550" y="2007"/>
                    <a:pt x="883" y="2167"/>
                    <a:pt x="1223" y="2167"/>
                  </a:cubicBezTo>
                  <a:cubicBezTo>
                    <a:pt x="1441" y="2167"/>
                    <a:pt x="1662" y="2101"/>
                    <a:pt x="1855" y="1965"/>
                  </a:cubicBezTo>
                  <a:cubicBezTo>
                    <a:pt x="2339" y="1616"/>
                    <a:pt x="2451" y="941"/>
                    <a:pt x="2114" y="458"/>
                  </a:cubicBezTo>
                  <a:cubicBezTo>
                    <a:pt x="1900" y="162"/>
                    <a:pt x="1564" y="0"/>
                    <a:pt x="1222"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254975" y="3437975"/>
              <a:ext cx="35450" cy="32750"/>
            </a:xfrm>
            <a:custGeom>
              <a:avLst/>
              <a:gdLst/>
              <a:ahLst/>
              <a:cxnLst/>
              <a:rect l="l" t="t" r="r" b="b"/>
              <a:pathLst>
                <a:path w="1418" h="1310" extrusionOk="0">
                  <a:moveTo>
                    <a:pt x="708" y="0"/>
                  </a:moveTo>
                  <a:cubicBezTo>
                    <a:pt x="388" y="0"/>
                    <a:pt x="108" y="233"/>
                    <a:pt x="57" y="548"/>
                  </a:cubicBezTo>
                  <a:cubicBezTo>
                    <a:pt x="1" y="908"/>
                    <a:pt x="237" y="1245"/>
                    <a:pt x="585" y="1301"/>
                  </a:cubicBezTo>
                  <a:cubicBezTo>
                    <a:pt x="622" y="1307"/>
                    <a:pt x="658" y="1309"/>
                    <a:pt x="694" y="1309"/>
                  </a:cubicBezTo>
                  <a:cubicBezTo>
                    <a:pt x="1020" y="1309"/>
                    <a:pt x="1299" y="1087"/>
                    <a:pt x="1350" y="773"/>
                  </a:cubicBezTo>
                  <a:cubicBezTo>
                    <a:pt x="1417" y="424"/>
                    <a:pt x="1159" y="87"/>
                    <a:pt x="810" y="8"/>
                  </a:cubicBezTo>
                  <a:cubicBezTo>
                    <a:pt x="776" y="3"/>
                    <a:pt x="741" y="0"/>
                    <a:pt x="708" y="0"/>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55025" y="3276725"/>
              <a:ext cx="77600" cy="64325"/>
            </a:xfrm>
            <a:custGeom>
              <a:avLst/>
              <a:gdLst/>
              <a:ahLst/>
              <a:cxnLst/>
              <a:rect l="l" t="t" r="r" b="b"/>
              <a:pathLst>
                <a:path w="3104" h="2573" extrusionOk="0">
                  <a:moveTo>
                    <a:pt x="197" y="0"/>
                  </a:moveTo>
                  <a:cubicBezTo>
                    <a:pt x="124" y="0"/>
                    <a:pt x="60" y="47"/>
                    <a:pt x="35" y="106"/>
                  </a:cubicBezTo>
                  <a:cubicBezTo>
                    <a:pt x="1" y="196"/>
                    <a:pt x="57" y="309"/>
                    <a:pt x="136" y="331"/>
                  </a:cubicBezTo>
                  <a:cubicBezTo>
                    <a:pt x="158" y="331"/>
                    <a:pt x="1530" y="860"/>
                    <a:pt x="2755" y="2501"/>
                  </a:cubicBezTo>
                  <a:cubicBezTo>
                    <a:pt x="2778" y="2546"/>
                    <a:pt x="2823" y="2557"/>
                    <a:pt x="2868" y="2568"/>
                  </a:cubicBezTo>
                  <a:cubicBezTo>
                    <a:pt x="2880" y="2571"/>
                    <a:pt x="2893" y="2573"/>
                    <a:pt x="2906" y="2573"/>
                  </a:cubicBezTo>
                  <a:cubicBezTo>
                    <a:pt x="2941" y="2573"/>
                    <a:pt x="2978" y="2562"/>
                    <a:pt x="3003" y="2546"/>
                  </a:cubicBezTo>
                  <a:cubicBezTo>
                    <a:pt x="3093" y="2490"/>
                    <a:pt x="3104" y="2389"/>
                    <a:pt x="3048" y="2299"/>
                  </a:cubicBezTo>
                  <a:cubicBezTo>
                    <a:pt x="1744" y="556"/>
                    <a:pt x="316" y="39"/>
                    <a:pt x="271" y="16"/>
                  </a:cubicBezTo>
                  <a:cubicBezTo>
                    <a:pt x="246" y="5"/>
                    <a:pt x="221"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12475" y="3567250"/>
              <a:ext cx="61300" cy="57050"/>
            </a:xfrm>
            <a:custGeom>
              <a:avLst/>
              <a:gdLst/>
              <a:ahLst/>
              <a:cxnLst/>
              <a:rect l="l" t="t" r="r" b="b"/>
              <a:pathLst>
                <a:path w="2452" h="2282" extrusionOk="0">
                  <a:moveTo>
                    <a:pt x="216" y="1"/>
                  </a:moveTo>
                  <a:cubicBezTo>
                    <a:pt x="182" y="1"/>
                    <a:pt x="146" y="11"/>
                    <a:pt x="113" y="31"/>
                  </a:cubicBezTo>
                  <a:cubicBezTo>
                    <a:pt x="34" y="65"/>
                    <a:pt x="1" y="177"/>
                    <a:pt x="57" y="267"/>
                  </a:cubicBezTo>
                  <a:cubicBezTo>
                    <a:pt x="1001" y="1796"/>
                    <a:pt x="2137" y="2246"/>
                    <a:pt x="2182" y="2257"/>
                  </a:cubicBezTo>
                  <a:cubicBezTo>
                    <a:pt x="2182" y="2280"/>
                    <a:pt x="2193" y="2280"/>
                    <a:pt x="2215" y="2280"/>
                  </a:cubicBezTo>
                  <a:cubicBezTo>
                    <a:pt x="2222" y="2281"/>
                    <a:pt x="2229" y="2281"/>
                    <a:pt x="2236" y="2281"/>
                  </a:cubicBezTo>
                  <a:cubicBezTo>
                    <a:pt x="2309" y="2281"/>
                    <a:pt x="2386" y="2229"/>
                    <a:pt x="2407" y="2167"/>
                  </a:cubicBezTo>
                  <a:cubicBezTo>
                    <a:pt x="2452" y="2077"/>
                    <a:pt x="2395" y="1965"/>
                    <a:pt x="2305" y="1943"/>
                  </a:cubicBezTo>
                  <a:cubicBezTo>
                    <a:pt x="2294" y="1920"/>
                    <a:pt x="1237" y="1515"/>
                    <a:pt x="349" y="88"/>
                  </a:cubicBezTo>
                  <a:cubicBezTo>
                    <a:pt x="328" y="31"/>
                    <a:pt x="275"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398875" y="3735825"/>
              <a:ext cx="440725" cy="286700"/>
            </a:xfrm>
            <a:custGeom>
              <a:avLst/>
              <a:gdLst/>
              <a:ahLst/>
              <a:cxnLst/>
              <a:rect l="l" t="t" r="r" b="b"/>
              <a:pathLst>
                <a:path w="17629" h="11468" extrusionOk="0">
                  <a:moveTo>
                    <a:pt x="16763" y="0"/>
                  </a:moveTo>
                  <a:lnTo>
                    <a:pt x="1" y="3463"/>
                  </a:lnTo>
                  <a:lnTo>
                    <a:pt x="619" y="11467"/>
                  </a:lnTo>
                  <a:lnTo>
                    <a:pt x="17629" y="11029"/>
                  </a:lnTo>
                  <a:lnTo>
                    <a:pt x="1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660825" y="3589100"/>
              <a:ext cx="896600" cy="763675"/>
            </a:xfrm>
            <a:custGeom>
              <a:avLst/>
              <a:gdLst/>
              <a:ahLst/>
              <a:cxnLst/>
              <a:rect l="l" t="t" r="r" b="b"/>
              <a:pathLst>
                <a:path w="35864" h="30547" extrusionOk="0">
                  <a:moveTo>
                    <a:pt x="33729" y="1"/>
                  </a:moveTo>
                  <a:cubicBezTo>
                    <a:pt x="33655" y="1"/>
                    <a:pt x="33579" y="8"/>
                    <a:pt x="33503" y="23"/>
                  </a:cubicBezTo>
                  <a:lnTo>
                    <a:pt x="1057" y="7038"/>
                  </a:lnTo>
                  <a:cubicBezTo>
                    <a:pt x="393" y="7173"/>
                    <a:pt x="0" y="7848"/>
                    <a:pt x="214" y="8500"/>
                  </a:cubicBezTo>
                  <a:lnTo>
                    <a:pt x="7083" y="29759"/>
                  </a:lnTo>
                  <a:cubicBezTo>
                    <a:pt x="7237" y="30234"/>
                    <a:pt x="7674" y="30546"/>
                    <a:pt x="8170" y="30546"/>
                  </a:cubicBezTo>
                  <a:cubicBezTo>
                    <a:pt x="8178" y="30546"/>
                    <a:pt x="8187" y="30546"/>
                    <a:pt x="8196" y="30546"/>
                  </a:cubicBezTo>
                  <a:lnTo>
                    <a:pt x="34739" y="29883"/>
                  </a:lnTo>
                  <a:cubicBezTo>
                    <a:pt x="35369" y="29872"/>
                    <a:pt x="35864" y="29343"/>
                    <a:pt x="35852" y="28702"/>
                  </a:cubicBezTo>
                  <a:lnTo>
                    <a:pt x="34863" y="1102"/>
                  </a:lnTo>
                  <a:cubicBezTo>
                    <a:pt x="34853" y="463"/>
                    <a:pt x="34328" y="1"/>
                    <a:pt x="33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1633275" y="3768425"/>
              <a:ext cx="45000" cy="251000"/>
            </a:xfrm>
            <a:custGeom>
              <a:avLst/>
              <a:gdLst/>
              <a:ahLst/>
              <a:cxnLst/>
              <a:rect l="l" t="t" r="r" b="b"/>
              <a:pathLst>
                <a:path w="1800" h="10040" extrusionOk="0">
                  <a:moveTo>
                    <a:pt x="1024" y="0"/>
                  </a:moveTo>
                  <a:lnTo>
                    <a:pt x="1" y="10040"/>
                  </a:lnTo>
                  <a:lnTo>
                    <a:pt x="1800" y="9893"/>
                  </a:ln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934000" y="3884950"/>
              <a:ext cx="64100" cy="61500"/>
            </a:xfrm>
            <a:custGeom>
              <a:avLst/>
              <a:gdLst/>
              <a:ahLst/>
              <a:cxnLst/>
              <a:rect l="l" t="t" r="r" b="b"/>
              <a:pathLst>
                <a:path w="2564" h="2460" extrusionOk="0">
                  <a:moveTo>
                    <a:pt x="1287" y="0"/>
                  </a:moveTo>
                  <a:cubicBezTo>
                    <a:pt x="1252" y="0"/>
                    <a:pt x="1217" y="2"/>
                    <a:pt x="1181" y="5"/>
                  </a:cubicBezTo>
                  <a:cubicBezTo>
                    <a:pt x="507" y="61"/>
                    <a:pt x="1" y="657"/>
                    <a:pt x="57" y="1331"/>
                  </a:cubicBezTo>
                  <a:cubicBezTo>
                    <a:pt x="110" y="1972"/>
                    <a:pt x="650" y="2460"/>
                    <a:pt x="1281" y="2460"/>
                  </a:cubicBezTo>
                  <a:cubicBezTo>
                    <a:pt x="1315" y="2460"/>
                    <a:pt x="1349" y="2458"/>
                    <a:pt x="1384" y="2456"/>
                  </a:cubicBezTo>
                  <a:cubicBezTo>
                    <a:pt x="2058" y="2399"/>
                    <a:pt x="2564" y="1804"/>
                    <a:pt x="2508" y="1129"/>
                  </a:cubicBezTo>
                  <a:cubicBezTo>
                    <a:pt x="2465" y="489"/>
                    <a:pt x="1936"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942150" y="3986650"/>
              <a:ext cx="64125" cy="61275"/>
            </a:xfrm>
            <a:custGeom>
              <a:avLst/>
              <a:gdLst/>
              <a:ahLst/>
              <a:cxnLst/>
              <a:rect l="l" t="t" r="r" b="b"/>
              <a:pathLst>
                <a:path w="2565" h="2451" extrusionOk="0">
                  <a:moveTo>
                    <a:pt x="1299" y="1"/>
                  </a:moveTo>
                  <a:cubicBezTo>
                    <a:pt x="1260" y="1"/>
                    <a:pt x="1221" y="3"/>
                    <a:pt x="1181" y="7"/>
                  </a:cubicBezTo>
                  <a:cubicBezTo>
                    <a:pt x="507" y="63"/>
                    <a:pt x="1" y="647"/>
                    <a:pt x="57" y="1322"/>
                  </a:cubicBezTo>
                  <a:cubicBezTo>
                    <a:pt x="110" y="1962"/>
                    <a:pt x="650" y="2450"/>
                    <a:pt x="1281" y="2450"/>
                  </a:cubicBezTo>
                  <a:cubicBezTo>
                    <a:pt x="1315" y="2450"/>
                    <a:pt x="1349" y="2449"/>
                    <a:pt x="1384" y="2446"/>
                  </a:cubicBezTo>
                  <a:cubicBezTo>
                    <a:pt x="2058" y="2390"/>
                    <a:pt x="2564" y="1805"/>
                    <a:pt x="2508" y="1131"/>
                  </a:cubicBezTo>
                  <a:cubicBezTo>
                    <a:pt x="2444" y="496"/>
                    <a:pt x="1923"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034350" y="3844525"/>
              <a:ext cx="330825" cy="208450"/>
            </a:xfrm>
            <a:custGeom>
              <a:avLst/>
              <a:gdLst/>
              <a:ahLst/>
              <a:cxnLst/>
              <a:rect l="l" t="t" r="r" b="b"/>
              <a:pathLst>
                <a:path w="13233" h="8338" extrusionOk="0">
                  <a:moveTo>
                    <a:pt x="11451" y="0"/>
                  </a:moveTo>
                  <a:cubicBezTo>
                    <a:pt x="11423" y="0"/>
                    <a:pt x="11395" y="1"/>
                    <a:pt x="11366" y="3"/>
                  </a:cubicBezTo>
                  <a:lnTo>
                    <a:pt x="1271" y="801"/>
                  </a:lnTo>
                  <a:cubicBezTo>
                    <a:pt x="540" y="846"/>
                    <a:pt x="0" y="1498"/>
                    <a:pt x="56" y="2229"/>
                  </a:cubicBezTo>
                  <a:lnTo>
                    <a:pt x="427" y="7108"/>
                  </a:lnTo>
                  <a:cubicBezTo>
                    <a:pt x="481" y="7804"/>
                    <a:pt x="1076" y="8337"/>
                    <a:pt x="1764" y="8337"/>
                  </a:cubicBezTo>
                  <a:cubicBezTo>
                    <a:pt x="1798" y="8337"/>
                    <a:pt x="1832" y="8336"/>
                    <a:pt x="1867" y="8333"/>
                  </a:cubicBezTo>
                  <a:lnTo>
                    <a:pt x="11951" y="7547"/>
                  </a:lnTo>
                  <a:cubicBezTo>
                    <a:pt x="12682" y="7490"/>
                    <a:pt x="13233" y="6838"/>
                    <a:pt x="13176" y="6107"/>
                  </a:cubicBezTo>
                  <a:lnTo>
                    <a:pt x="12794" y="1228"/>
                  </a:lnTo>
                  <a:cubicBezTo>
                    <a:pt x="12740" y="526"/>
                    <a:pt x="12146" y="0"/>
                    <a:pt x="1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053175" y="3860175"/>
              <a:ext cx="293175" cy="177275"/>
            </a:xfrm>
            <a:custGeom>
              <a:avLst/>
              <a:gdLst/>
              <a:ahLst/>
              <a:cxnLst/>
              <a:rect l="l" t="t" r="r" b="b"/>
              <a:pathLst>
                <a:path w="11727" h="7091" extrusionOk="0">
                  <a:moveTo>
                    <a:pt x="10218" y="0"/>
                  </a:moveTo>
                  <a:cubicBezTo>
                    <a:pt x="10178" y="0"/>
                    <a:pt x="10137" y="2"/>
                    <a:pt x="10096" y="6"/>
                  </a:cubicBezTo>
                  <a:lnTo>
                    <a:pt x="1136" y="692"/>
                  </a:lnTo>
                  <a:cubicBezTo>
                    <a:pt x="495" y="748"/>
                    <a:pt x="1" y="1277"/>
                    <a:pt x="45" y="1918"/>
                  </a:cubicBezTo>
                  <a:lnTo>
                    <a:pt x="372" y="6044"/>
                  </a:lnTo>
                  <a:cubicBezTo>
                    <a:pt x="404" y="6641"/>
                    <a:pt x="940" y="7091"/>
                    <a:pt x="1563" y="7091"/>
                  </a:cubicBezTo>
                  <a:cubicBezTo>
                    <a:pt x="1586" y="7091"/>
                    <a:pt x="1608" y="7090"/>
                    <a:pt x="1631" y="7089"/>
                  </a:cubicBezTo>
                  <a:lnTo>
                    <a:pt x="10580" y="6392"/>
                  </a:lnTo>
                  <a:cubicBezTo>
                    <a:pt x="11232" y="6336"/>
                    <a:pt x="11726" y="5808"/>
                    <a:pt x="11681" y="5178"/>
                  </a:cubicBezTo>
                  <a:lnTo>
                    <a:pt x="11355" y="1041"/>
                  </a:lnTo>
                  <a:cubicBezTo>
                    <a:pt x="11313" y="451"/>
                    <a:pt x="10808" y="0"/>
                    <a:pt x="10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067800" y="3933650"/>
              <a:ext cx="267575" cy="29875"/>
            </a:xfrm>
            <a:custGeom>
              <a:avLst/>
              <a:gdLst/>
              <a:ahLst/>
              <a:cxnLst/>
              <a:rect l="l" t="t" r="r" b="b"/>
              <a:pathLst>
                <a:path w="10703" h="1195" extrusionOk="0">
                  <a:moveTo>
                    <a:pt x="10499" y="1"/>
                  </a:moveTo>
                  <a:cubicBezTo>
                    <a:pt x="10492" y="1"/>
                    <a:pt x="10485" y="1"/>
                    <a:pt x="10478" y="2"/>
                  </a:cubicBezTo>
                  <a:lnTo>
                    <a:pt x="202" y="800"/>
                  </a:lnTo>
                  <a:cubicBezTo>
                    <a:pt x="90" y="800"/>
                    <a:pt x="0" y="901"/>
                    <a:pt x="23" y="1014"/>
                  </a:cubicBezTo>
                  <a:cubicBezTo>
                    <a:pt x="23" y="1119"/>
                    <a:pt x="101" y="1194"/>
                    <a:pt x="204" y="1194"/>
                  </a:cubicBezTo>
                  <a:cubicBezTo>
                    <a:pt x="211" y="1194"/>
                    <a:pt x="218" y="1194"/>
                    <a:pt x="225" y="1193"/>
                  </a:cubicBezTo>
                  <a:lnTo>
                    <a:pt x="10501" y="395"/>
                  </a:lnTo>
                  <a:cubicBezTo>
                    <a:pt x="10613" y="373"/>
                    <a:pt x="10703" y="294"/>
                    <a:pt x="10680" y="182"/>
                  </a:cubicBezTo>
                  <a:cubicBezTo>
                    <a:pt x="10680" y="76"/>
                    <a:pt x="10602" y="1"/>
                    <a:pt x="10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191175" y="3877750"/>
              <a:ext cx="14650" cy="58800"/>
            </a:xfrm>
            <a:custGeom>
              <a:avLst/>
              <a:gdLst/>
              <a:ahLst/>
              <a:cxnLst/>
              <a:rect l="l" t="t" r="r" b="b"/>
              <a:pathLst>
                <a:path w="586" h="2352" extrusionOk="0">
                  <a:moveTo>
                    <a:pt x="203" y="0"/>
                  </a:moveTo>
                  <a:cubicBezTo>
                    <a:pt x="91" y="0"/>
                    <a:pt x="1" y="102"/>
                    <a:pt x="23" y="214"/>
                  </a:cubicBezTo>
                  <a:lnTo>
                    <a:pt x="169" y="2170"/>
                  </a:lnTo>
                  <a:cubicBezTo>
                    <a:pt x="169" y="2275"/>
                    <a:pt x="258" y="2351"/>
                    <a:pt x="361" y="2351"/>
                  </a:cubicBezTo>
                  <a:cubicBezTo>
                    <a:pt x="369" y="2351"/>
                    <a:pt x="376" y="2351"/>
                    <a:pt x="383" y="2350"/>
                  </a:cubicBezTo>
                  <a:cubicBezTo>
                    <a:pt x="495" y="2350"/>
                    <a:pt x="585" y="2249"/>
                    <a:pt x="563" y="2137"/>
                  </a:cubicBezTo>
                  <a:lnTo>
                    <a:pt x="417" y="180"/>
                  </a:lnTo>
                  <a:cubicBezTo>
                    <a:pt x="417" y="68"/>
                    <a:pt x="315"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775200" y="3689500"/>
              <a:ext cx="750475" cy="453625"/>
            </a:xfrm>
            <a:custGeom>
              <a:avLst/>
              <a:gdLst/>
              <a:ahLst/>
              <a:cxnLst/>
              <a:rect l="l" t="t" r="r" b="b"/>
              <a:pathLst>
                <a:path w="30019" h="18145" extrusionOk="0">
                  <a:moveTo>
                    <a:pt x="29729" y="1"/>
                  </a:moveTo>
                  <a:cubicBezTo>
                    <a:pt x="29705" y="1"/>
                    <a:pt x="29682" y="3"/>
                    <a:pt x="29658" y="9"/>
                  </a:cubicBezTo>
                  <a:lnTo>
                    <a:pt x="27151" y="852"/>
                  </a:lnTo>
                  <a:cubicBezTo>
                    <a:pt x="27061" y="886"/>
                    <a:pt x="26983" y="987"/>
                    <a:pt x="26983" y="1100"/>
                  </a:cubicBezTo>
                  <a:lnTo>
                    <a:pt x="27196" y="15906"/>
                  </a:lnTo>
                  <a:lnTo>
                    <a:pt x="5150" y="17626"/>
                  </a:lnTo>
                  <a:lnTo>
                    <a:pt x="540" y="3101"/>
                  </a:lnTo>
                  <a:cubicBezTo>
                    <a:pt x="503" y="2989"/>
                    <a:pt x="404" y="2924"/>
                    <a:pt x="288" y="2924"/>
                  </a:cubicBezTo>
                  <a:cubicBezTo>
                    <a:pt x="264" y="2924"/>
                    <a:pt x="239" y="2927"/>
                    <a:pt x="214" y="2932"/>
                  </a:cubicBezTo>
                  <a:cubicBezTo>
                    <a:pt x="79" y="2977"/>
                    <a:pt x="1" y="3112"/>
                    <a:pt x="46" y="3258"/>
                  </a:cubicBezTo>
                  <a:lnTo>
                    <a:pt x="4711" y="17963"/>
                  </a:lnTo>
                  <a:cubicBezTo>
                    <a:pt x="4753" y="18069"/>
                    <a:pt x="4855" y="18144"/>
                    <a:pt x="4960" y="18144"/>
                  </a:cubicBezTo>
                  <a:cubicBezTo>
                    <a:pt x="4967" y="18144"/>
                    <a:pt x="4974" y="18144"/>
                    <a:pt x="4981" y="18143"/>
                  </a:cubicBezTo>
                  <a:lnTo>
                    <a:pt x="27477" y="16401"/>
                  </a:lnTo>
                  <a:cubicBezTo>
                    <a:pt x="27623" y="16389"/>
                    <a:pt x="27713" y="16277"/>
                    <a:pt x="27702" y="16142"/>
                  </a:cubicBezTo>
                  <a:lnTo>
                    <a:pt x="27489" y="1280"/>
                  </a:lnTo>
                  <a:lnTo>
                    <a:pt x="29827" y="493"/>
                  </a:lnTo>
                  <a:cubicBezTo>
                    <a:pt x="29951" y="448"/>
                    <a:pt x="30018" y="302"/>
                    <a:pt x="29984" y="167"/>
                  </a:cubicBezTo>
                  <a:cubicBezTo>
                    <a:pt x="29947" y="64"/>
                    <a:pt x="29841" y="1"/>
                    <a:pt x="29729"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963525" y="3626075"/>
              <a:ext cx="393775" cy="167375"/>
            </a:xfrm>
            <a:custGeom>
              <a:avLst/>
              <a:gdLst/>
              <a:ahLst/>
              <a:cxnLst/>
              <a:rect l="l" t="t" r="r" b="b"/>
              <a:pathLst>
                <a:path w="15751" h="6695" extrusionOk="0">
                  <a:moveTo>
                    <a:pt x="15450" y="0"/>
                  </a:moveTo>
                  <a:cubicBezTo>
                    <a:pt x="15362" y="0"/>
                    <a:pt x="15278" y="47"/>
                    <a:pt x="15234" y="129"/>
                  </a:cubicBezTo>
                  <a:lnTo>
                    <a:pt x="12322" y="5379"/>
                  </a:lnTo>
                  <a:lnTo>
                    <a:pt x="2192" y="6166"/>
                  </a:lnTo>
                  <a:lnTo>
                    <a:pt x="495" y="3772"/>
                  </a:lnTo>
                  <a:cubicBezTo>
                    <a:pt x="441" y="3704"/>
                    <a:pt x="366" y="3669"/>
                    <a:pt x="291" y="3669"/>
                  </a:cubicBezTo>
                  <a:cubicBezTo>
                    <a:pt x="241" y="3669"/>
                    <a:pt x="191" y="3684"/>
                    <a:pt x="146" y="3715"/>
                  </a:cubicBezTo>
                  <a:cubicBezTo>
                    <a:pt x="34" y="3783"/>
                    <a:pt x="0" y="3952"/>
                    <a:pt x="90" y="4064"/>
                  </a:cubicBezTo>
                  <a:lnTo>
                    <a:pt x="1866" y="6582"/>
                  </a:lnTo>
                  <a:cubicBezTo>
                    <a:pt x="1911" y="6672"/>
                    <a:pt x="2013" y="6695"/>
                    <a:pt x="2102" y="6695"/>
                  </a:cubicBezTo>
                  <a:lnTo>
                    <a:pt x="12513" y="5897"/>
                  </a:lnTo>
                  <a:cubicBezTo>
                    <a:pt x="12592" y="5897"/>
                    <a:pt x="12670" y="5840"/>
                    <a:pt x="12715" y="5739"/>
                  </a:cubicBezTo>
                  <a:lnTo>
                    <a:pt x="15683" y="388"/>
                  </a:lnTo>
                  <a:cubicBezTo>
                    <a:pt x="15751" y="264"/>
                    <a:pt x="15717" y="107"/>
                    <a:pt x="15582" y="39"/>
                  </a:cubicBezTo>
                  <a:cubicBezTo>
                    <a:pt x="15540" y="13"/>
                    <a:pt x="15494" y="0"/>
                    <a:pt x="15450"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911525" y="4166100"/>
              <a:ext cx="195075" cy="27325"/>
            </a:xfrm>
            <a:custGeom>
              <a:avLst/>
              <a:gdLst/>
              <a:ahLst/>
              <a:cxnLst/>
              <a:rect l="l" t="t" r="r" b="b"/>
              <a:pathLst>
                <a:path w="7803" h="1093" extrusionOk="0">
                  <a:moveTo>
                    <a:pt x="7529" y="0"/>
                  </a:moveTo>
                  <a:cubicBezTo>
                    <a:pt x="7523" y="0"/>
                    <a:pt x="7517" y="1"/>
                    <a:pt x="7510" y="1"/>
                  </a:cubicBezTo>
                  <a:lnTo>
                    <a:pt x="259" y="563"/>
                  </a:lnTo>
                  <a:cubicBezTo>
                    <a:pt x="113" y="586"/>
                    <a:pt x="0" y="709"/>
                    <a:pt x="12" y="844"/>
                  </a:cubicBezTo>
                  <a:cubicBezTo>
                    <a:pt x="33" y="984"/>
                    <a:pt x="146" y="1092"/>
                    <a:pt x="274" y="1092"/>
                  </a:cubicBezTo>
                  <a:cubicBezTo>
                    <a:pt x="280" y="1092"/>
                    <a:pt x="286" y="1092"/>
                    <a:pt x="293" y="1092"/>
                  </a:cubicBezTo>
                  <a:lnTo>
                    <a:pt x="7555" y="530"/>
                  </a:lnTo>
                  <a:cubicBezTo>
                    <a:pt x="7690" y="507"/>
                    <a:pt x="7803" y="383"/>
                    <a:pt x="7791" y="248"/>
                  </a:cubicBezTo>
                  <a:cubicBezTo>
                    <a:pt x="7781" y="109"/>
                    <a:pt x="7657" y="0"/>
                    <a:pt x="7529"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914600" y="4205725"/>
              <a:ext cx="195100" cy="27325"/>
            </a:xfrm>
            <a:custGeom>
              <a:avLst/>
              <a:gdLst/>
              <a:ahLst/>
              <a:cxnLst/>
              <a:rect l="l" t="t" r="r" b="b"/>
              <a:pathLst>
                <a:path w="7804" h="1093" extrusionOk="0">
                  <a:moveTo>
                    <a:pt x="7531" y="1"/>
                  </a:moveTo>
                  <a:cubicBezTo>
                    <a:pt x="7524" y="1"/>
                    <a:pt x="7518" y="1"/>
                    <a:pt x="7511" y="1"/>
                  </a:cubicBezTo>
                  <a:lnTo>
                    <a:pt x="260" y="563"/>
                  </a:lnTo>
                  <a:cubicBezTo>
                    <a:pt x="113" y="586"/>
                    <a:pt x="1" y="710"/>
                    <a:pt x="23" y="845"/>
                  </a:cubicBezTo>
                  <a:cubicBezTo>
                    <a:pt x="34" y="984"/>
                    <a:pt x="147" y="1093"/>
                    <a:pt x="284" y="1093"/>
                  </a:cubicBezTo>
                  <a:cubicBezTo>
                    <a:pt x="291" y="1093"/>
                    <a:pt x="298" y="1092"/>
                    <a:pt x="305" y="1092"/>
                  </a:cubicBezTo>
                  <a:lnTo>
                    <a:pt x="7556" y="530"/>
                  </a:lnTo>
                  <a:cubicBezTo>
                    <a:pt x="7691" y="530"/>
                    <a:pt x="7803" y="384"/>
                    <a:pt x="7792" y="249"/>
                  </a:cubicBezTo>
                  <a:cubicBezTo>
                    <a:pt x="7781" y="109"/>
                    <a:pt x="7668" y="1"/>
                    <a:pt x="7531"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917425" y="4245925"/>
              <a:ext cx="195075" cy="27100"/>
            </a:xfrm>
            <a:custGeom>
              <a:avLst/>
              <a:gdLst/>
              <a:ahLst/>
              <a:cxnLst/>
              <a:rect l="l" t="t" r="r" b="b"/>
              <a:pathLst>
                <a:path w="7803" h="1084" extrusionOk="0">
                  <a:moveTo>
                    <a:pt x="7531" y="0"/>
                  </a:moveTo>
                  <a:cubicBezTo>
                    <a:pt x="7524" y="0"/>
                    <a:pt x="7517" y="0"/>
                    <a:pt x="7510" y="1"/>
                  </a:cubicBezTo>
                  <a:lnTo>
                    <a:pt x="259" y="563"/>
                  </a:lnTo>
                  <a:cubicBezTo>
                    <a:pt x="113" y="574"/>
                    <a:pt x="0" y="709"/>
                    <a:pt x="23" y="844"/>
                  </a:cubicBezTo>
                  <a:cubicBezTo>
                    <a:pt x="33" y="978"/>
                    <a:pt x="137" y="1083"/>
                    <a:pt x="267" y="1083"/>
                  </a:cubicBezTo>
                  <a:cubicBezTo>
                    <a:pt x="279" y="1083"/>
                    <a:pt x="291" y="1082"/>
                    <a:pt x="304" y="1080"/>
                  </a:cubicBezTo>
                  <a:lnTo>
                    <a:pt x="7555" y="518"/>
                  </a:lnTo>
                  <a:cubicBezTo>
                    <a:pt x="7690" y="507"/>
                    <a:pt x="7803" y="394"/>
                    <a:pt x="7791" y="237"/>
                  </a:cubicBezTo>
                  <a:cubicBezTo>
                    <a:pt x="7781" y="108"/>
                    <a:pt x="7668" y="0"/>
                    <a:pt x="7531"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699325" y="3617400"/>
              <a:ext cx="833075" cy="715425"/>
            </a:xfrm>
            <a:custGeom>
              <a:avLst/>
              <a:gdLst/>
              <a:ahLst/>
              <a:cxnLst/>
              <a:rect l="l" t="t" r="r" b="b"/>
              <a:pathLst>
                <a:path w="33323" h="28617" extrusionOk="0">
                  <a:moveTo>
                    <a:pt x="31751" y="1"/>
                  </a:moveTo>
                  <a:cubicBezTo>
                    <a:pt x="31732" y="1"/>
                    <a:pt x="31712" y="2"/>
                    <a:pt x="31693" y="4"/>
                  </a:cubicBezTo>
                  <a:cubicBezTo>
                    <a:pt x="31389" y="26"/>
                    <a:pt x="31164" y="296"/>
                    <a:pt x="31176" y="611"/>
                  </a:cubicBezTo>
                  <a:cubicBezTo>
                    <a:pt x="31187" y="907"/>
                    <a:pt x="31455" y="1129"/>
                    <a:pt x="31760" y="1129"/>
                  </a:cubicBezTo>
                  <a:cubicBezTo>
                    <a:pt x="31768" y="1129"/>
                    <a:pt x="31775" y="1128"/>
                    <a:pt x="31783" y="1128"/>
                  </a:cubicBezTo>
                  <a:cubicBezTo>
                    <a:pt x="32086" y="1094"/>
                    <a:pt x="32311" y="836"/>
                    <a:pt x="32300" y="521"/>
                  </a:cubicBezTo>
                  <a:cubicBezTo>
                    <a:pt x="32268" y="217"/>
                    <a:pt x="32021" y="1"/>
                    <a:pt x="31751" y="1"/>
                  </a:cubicBezTo>
                  <a:close/>
                  <a:moveTo>
                    <a:pt x="580" y="6860"/>
                  </a:moveTo>
                  <a:cubicBezTo>
                    <a:pt x="567" y="6860"/>
                    <a:pt x="553" y="6861"/>
                    <a:pt x="540" y="6862"/>
                  </a:cubicBezTo>
                  <a:cubicBezTo>
                    <a:pt x="225" y="6884"/>
                    <a:pt x="0" y="7154"/>
                    <a:pt x="23" y="7458"/>
                  </a:cubicBezTo>
                  <a:cubicBezTo>
                    <a:pt x="45" y="7765"/>
                    <a:pt x="302" y="7986"/>
                    <a:pt x="597" y="7986"/>
                  </a:cubicBezTo>
                  <a:cubicBezTo>
                    <a:pt x="604" y="7986"/>
                    <a:pt x="611" y="7986"/>
                    <a:pt x="619" y="7986"/>
                  </a:cubicBezTo>
                  <a:cubicBezTo>
                    <a:pt x="933" y="7952"/>
                    <a:pt x="1158" y="7683"/>
                    <a:pt x="1147" y="7379"/>
                  </a:cubicBezTo>
                  <a:cubicBezTo>
                    <a:pt x="1115" y="7089"/>
                    <a:pt x="867" y="6860"/>
                    <a:pt x="580" y="6860"/>
                  </a:cubicBezTo>
                  <a:close/>
                  <a:moveTo>
                    <a:pt x="32715" y="26671"/>
                  </a:moveTo>
                  <a:cubicBezTo>
                    <a:pt x="32708" y="26671"/>
                    <a:pt x="32701" y="26671"/>
                    <a:pt x="32693" y="26671"/>
                  </a:cubicBezTo>
                  <a:cubicBezTo>
                    <a:pt x="32379" y="26705"/>
                    <a:pt x="32142" y="26963"/>
                    <a:pt x="32176" y="27278"/>
                  </a:cubicBezTo>
                  <a:cubicBezTo>
                    <a:pt x="32197" y="27573"/>
                    <a:pt x="32435" y="27798"/>
                    <a:pt x="32714" y="27798"/>
                  </a:cubicBezTo>
                  <a:cubicBezTo>
                    <a:pt x="32733" y="27798"/>
                    <a:pt x="32753" y="27797"/>
                    <a:pt x="32772" y="27795"/>
                  </a:cubicBezTo>
                  <a:cubicBezTo>
                    <a:pt x="33087" y="27773"/>
                    <a:pt x="33323" y="27503"/>
                    <a:pt x="33300" y="27199"/>
                  </a:cubicBezTo>
                  <a:cubicBezTo>
                    <a:pt x="33268" y="26892"/>
                    <a:pt x="33010" y="26671"/>
                    <a:pt x="32715" y="26671"/>
                  </a:cubicBezTo>
                  <a:close/>
                  <a:moveTo>
                    <a:pt x="7078" y="27488"/>
                  </a:moveTo>
                  <a:cubicBezTo>
                    <a:pt x="7057" y="27488"/>
                    <a:pt x="7036" y="27489"/>
                    <a:pt x="7016" y="27492"/>
                  </a:cubicBezTo>
                  <a:cubicBezTo>
                    <a:pt x="6712" y="27514"/>
                    <a:pt x="6487" y="27784"/>
                    <a:pt x="6498" y="28099"/>
                  </a:cubicBezTo>
                  <a:cubicBezTo>
                    <a:pt x="6520" y="28395"/>
                    <a:pt x="6778" y="28616"/>
                    <a:pt x="7083" y="28616"/>
                  </a:cubicBezTo>
                  <a:cubicBezTo>
                    <a:pt x="7090" y="28616"/>
                    <a:pt x="7098" y="28616"/>
                    <a:pt x="7105" y="28616"/>
                  </a:cubicBezTo>
                  <a:cubicBezTo>
                    <a:pt x="7409" y="28582"/>
                    <a:pt x="7634" y="28324"/>
                    <a:pt x="7623" y="28009"/>
                  </a:cubicBezTo>
                  <a:cubicBezTo>
                    <a:pt x="7591" y="27704"/>
                    <a:pt x="7364" y="27488"/>
                    <a:pt x="7078" y="27488"/>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794875" y="4664550"/>
              <a:ext cx="134375" cy="144775"/>
            </a:xfrm>
            <a:custGeom>
              <a:avLst/>
              <a:gdLst/>
              <a:ahLst/>
              <a:cxnLst/>
              <a:rect l="l" t="t" r="r" b="b"/>
              <a:pathLst>
                <a:path w="5375" h="5791" extrusionOk="0">
                  <a:moveTo>
                    <a:pt x="1741" y="0"/>
                  </a:moveTo>
                  <a:cubicBezTo>
                    <a:pt x="1481" y="0"/>
                    <a:pt x="1246" y="169"/>
                    <a:pt x="1170" y="434"/>
                  </a:cubicBezTo>
                  <a:lnTo>
                    <a:pt x="91" y="4380"/>
                  </a:lnTo>
                  <a:cubicBezTo>
                    <a:pt x="1" y="4707"/>
                    <a:pt x="192" y="5021"/>
                    <a:pt x="507" y="5111"/>
                  </a:cubicBezTo>
                  <a:lnTo>
                    <a:pt x="3149" y="5775"/>
                  </a:lnTo>
                  <a:cubicBezTo>
                    <a:pt x="3196" y="5785"/>
                    <a:pt x="3243" y="5790"/>
                    <a:pt x="3289" y="5790"/>
                  </a:cubicBezTo>
                  <a:cubicBezTo>
                    <a:pt x="3538" y="5790"/>
                    <a:pt x="3760" y="5641"/>
                    <a:pt x="3846" y="5404"/>
                  </a:cubicBezTo>
                  <a:lnTo>
                    <a:pt x="5251" y="1536"/>
                  </a:lnTo>
                  <a:cubicBezTo>
                    <a:pt x="5375" y="1221"/>
                    <a:pt x="5195" y="862"/>
                    <a:pt x="4857" y="783"/>
                  </a:cubicBezTo>
                  <a:lnTo>
                    <a:pt x="1889" y="18"/>
                  </a:lnTo>
                  <a:cubicBezTo>
                    <a:pt x="1840" y="6"/>
                    <a:pt x="1790" y="0"/>
                    <a:pt x="1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310625" y="4338975"/>
              <a:ext cx="110200" cy="33475"/>
            </a:xfrm>
            <a:custGeom>
              <a:avLst/>
              <a:gdLst/>
              <a:ahLst/>
              <a:cxnLst/>
              <a:rect l="l" t="t" r="r" b="b"/>
              <a:pathLst>
                <a:path w="4408" h="1339" extrusionOk="0">
                  <a:moveTo>
                    <a:pt x="4408" y="0"/>
                  </a:moveTo>
                  <a:lnTo>
                    <a:pt x="1" y="113"/>
                  </a:lnTo>
                  <a:lnTo>
                    <a:pt x="776" y="1338"/>
                  </a:lnTo>
                  <a:lnTo>
                    <a:pt x="4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119225" y="4344025"/>
              <a:ext cx="99525" cy="35150"/>
            </a:xfrm>
            <a:custGeom>
              <a:avLst/>
              <a:gdLst/>
              <a:ahLst/>
              <a:cxnLst/>
              <a:rect l="l" t="t" r="r" b="b"/>
              <a:pathLst>
                <a:path w="3981" h="1406" extrusionOk="0">
                  <a:moveTo>
                    <a:pt x="3980" y="1"/>
                  </a:moveTo>
                  <a:lnTo>
                    <a:pt x="0" y="102"/>
                  </a:lnTo>
                  <a:lnTo>
                    <a:pt x="214" y="1406"/>
                  </a:lnTo>
                  <a:lnTo>
                    <a:pt x="3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924725" y="4348800"/>
              <a:ext cx="106000" cy="43325"/>
            </a:xfrm>
            <a:custGeom>
              <a:avLst/>
              <a:gdLst/>
              <a:ahLst/>
              <a:cxnLst/>
              <a:rect l="l" t="t" r="r" b="b"/>
              <a:pathLst>
                <a:path w="4240" h="1733" extrusionOk="0">
                  <a:moveTo>
                    <a:pt x="4239" y="1"/>
                  </a:moveTo>
                  <a:lnTo>
                    <a:pt x="1" y="102"/>
                  </a:lnTo>
                  <a:lnTo>
                    <a:pt x="3654" y="1732"/>
                  </a:lnTo>
                  <a:lnTo>
                    <a:pt x="4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09775" y="4792875"/>
              <a:ext cx="66350" cy="36575"/>
            </a:xfrm>
            <a:custGeom>
              <a:avLst/>
              <a:gdLst/>
              <a:ahLst/>
              <a:cxnLst/>
              <a:rect l="l" t="t" r="r" b="b"/>
              <a:pathLst>
                <a:path w="2654" h="1463" extrusionOk="0">
                  <a:moveTo>
                    <a:pt x="1" y="1"/>
                  </a:moveTo>
                  <a:lnTo>
                    <a:pt x="2384" y="1462"/>
                  </a:lnTo>
                  <a:lnTo>
                    <a:pt x="2654" y="664"/>
                  </a:lnTo>
                  <a:lnTo>
                    <a:pt x="1"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1190625" y="4806925"/>
              <a:ext cx="73650" cy="27850"/>
            </a:xfrm>
            <a:custGeom>
              <a:avLst/>
              <a:gdLst/>
              <a:ahLst/>
              <a:cxnLst/>
              <a:rect l="l" t="t" r="r" b="b"/>
              <a:pathLst>
                <a:path w="2946" h="1114" extrusionOk="0">
                  <a:moveTo>
                    <a:pt x="2946" y="1"/>
                  </a:moveTo>
                  <a:lnTo>
                    <a:pt x="0" y="214"/>
                  </a:lnTo>
                  <a:lnTo>
                    <a:pt x="135" y="1114"/>
                  </a:lnTo>
                  <a:lnTo>
                    <a:pt x="2946"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158000" y="4675600"/>
              <a:ext cx="117250" cy="136450"/>
            </a:xfrm>
            <a:custGeom>
              <a:avLst/>
              <a:gdLst/>
              <a:ahLst/>
              <a:cxnLst/>
              <a:rect l="l" t="t" r="r" b="b"/>
              <a:pathLst>
                <a:path w="4690" h="5458" extrusionOk="0">
                  <a:moveTo>
                    <a:pt x="3692" y="1"/>
                  </a:moveTo>
                  <a:cubicBezTo>
                    <a:pt x="3672" y="1"/>
                    <a:pt x="3652" y="2"/>
                    <a:pt x="3632" y="4"/>
                  </a:cubicBezTo>
                  <a:lnTo>
                    <a:pt x="586" y="240"/>
                  </a:lnTo>
                  <a:cubicBezTo>
                    <a:pt x="237" y="273"/>
                    <a:pt x="1" y="588"/>
                    <a:pt x="68" y="926"/>
                  </a:cubicBezTo>
                  <a:lnTo>
                    <a:pt x="788" y="4973"/>
                  </a:lnTo>
                  <a:cubicBezTo>
                    <a:pt x="841" y="5261"/>
                    <a:pt x="1077" y="5458"/>
                    <a:pt x="1360" y="5458"/>
                  </a:cubicBezTo>
                  <a:cubicBezTo>
                    <a:pt x="1376" y="5458"/>
                    <a:pt x="1391" y="5457"/>
                    <a:pt x="1406" y="5456"/>
                  </a:cubicBezTo>
                  <a:lnTo>
                    <a:pt x="4116" y="5254"/>
                  </a:lnTo>
                  <a:cubicBezTo>
                    <a:pt x="4453" y="5231"/>
                    <a:pt x="4689" y="4928"/>
                    <a:pt x="4667" y="4613"/>
                  </a:cubicBezTo>
                  <a:lnTo>
                    <a:pt x="4273" y="532"/>
                  </a:lnTo>
                  <a:cubicBezTo>
                    <a:pt x="4241" y="237"/>
                    <a:pt x="3992" y="1"/>
                    <a:pt x="3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530425" y="4732175"/>
              <a:ext cx="63250" cy="39650"/>
            </a:xfrm>
            <a:custGeom>
              <a:avLst/>
              <a:gdLst/>
              <a:ahLst/>
              <a:cxnLst/>
              <a:rect l="l" t="t" r="r" b="b"/>
              <a:pathLst>
                <a:path w="2530" h="1586" extrusionOk="0">
                  <a:moveTo>
                    <a:pt x="2530" y="0"/>
                  </a:moveTo>
                  <a:lnTo>
                    <a:pt x="0" y="1068"/>
                  </a:lnTo>
                  <a:lnTo>
                    <a:pt x="259" y="1586"/>
                  </a:lnTo>
                  <a:lnTo>
                    <a:pt x="2530"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1086812">
            <a:off x="8043677" y="3809909"/>
            <a:ext cx="1081472" cy="1412749"/>
            <a:chOff x="4062275" y="5769925"/>
            <a:chExt cx="999200" cy="1305275"/>
          </a:xfrm>
        </p:grpSpPr>
        <p:sp>
          <p:nvSpPr>
            <p:cNvPr id="759" name="Google Shape;759;p28"/>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2570339" y="143138"/>
            <a:ext cx="36822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Parameters </a:t>
            </a:r>
            <a:endParaRPr b="1" dirty="0">
              <a:latin typeface="Montserrat"/>
              <a:ea typeface="Montserrat"/>
              <a:cs typeface="Montserrat"/>
              <a:sym typeface="Montserrat"/>
            </a:endParaRPr>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861601" y="3314320"/>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58780" y="3433450"/>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725562" y="6862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4F016344-777A-91EB-9861-CFBD7AB4094E}"/>
              </a:ext>
            </a:extLst>
          </p:cNvPr>
          <p:cNvPicPr>
            <a:picLocks noChangeAspect="1"/>
          </p:cNvPicPr>
          <p:nvPr/>
        </p:nvPicPr>
        <p:blipFill>
          <a:blip r:embed="rId3"/>
          <a:stretch>
            <a:fillRect/>
          </a:stretch>
        </p:blipFill>
        <p:spPr>
          <a:xfrm>
            <a:off x="1225525" y="1416640"/>
            <a:ext cx="4890075" cy="689420"/>
          </a:xfrm>
          <a:prstGeom prst="rect">
            <a:avLst/>
          </a:prstGeom>
        </p:spPr>
      </p:pic>
      <p:pic>
        <p:nvPicPr>
          <p:cNvPr id="7" name="Picture 6">
            <a:extLst>
              <a:ext uri="{FF2B5EF4-FFF2-40B4-BE49-F238E27FC236}">
                <a16:creationId xmlns:a16="http://schemas.microsoft.com/office/drawing/2014/main" id="{014F1063-B47E-DFC6-62EE-C2B4ACFC7B54}"/>
              </a:ext>
            </a:extLst>
          </p:cNvPr>
          <p:cNvPicPr>
            <a:picLocks noChangeAspect="1"/>
          </p:cNvPicPr>
          <p:nvPr/>
        </p:nvPicPr>
        <p:blipFill>
          <a:blip r:embed="rId4"/>
          <a:stretch>
            <a:fillRect/>
          </a:stretch>
        </p:blipFill>
        <p:spPr>
          <a:xfrm>
            <a:off x="2037993" y="2511818"/>
            <a:ext cx="5899448" cy="686414"/>
          </a:xfrm>
          <a:prstGeom prst="rect">
            <a:avLst/>
          </a:prstGeom>
        </p:spPr>
      </p:pic>
    </p:spTree>
    <p:extLst>
      <p:ext uri="{BB962C8B-B14F-4D97-AF65-F5344CB8AC3E}">
        <p14:creationId xmlns:p14="http://schemas.microsoft.com/office/powerpoint/2010/main" val="373512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2570339" y="143138"/>
            <a:ext cx="3682200" cy="65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Output </a:t>
            </a:r>
            <a:endParaRPr b="1" dirty="0">
              <a:latin typeface="Montserrat"/>
              <a:ea typeface="Montserrat"/>
              <a:cs typeface="Montserrat"/>
              <a:sym typeface="Montserrat"/>
            </a:endParaRPr>
          </a:p>
        </p:txBody>
      </p:sp>
      <p:sp>
        <p:nvSpPr>
          <p:cNvPr id="939" name="Google Shape;939;p32"/>
          <p:cNvSpPr/>
          <p:nvPr/>
        </p:nvSpPr>
        <p:spPr>
          <a:xfrm>
            <a:off x="1124584" y="2460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644947" y="1648107"/>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2221512" y="4242716"/>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861601" y="3314320"/>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58780" y="3433450"/>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725562" y="6862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BD9D9B2-E4E3-1C2C-513D-59F32AD67A7E}"/>
              </a:ext>
            </a:extLst>
          </p:cNvPr>
          <p:cNvPicPr>
            <a:picLocks noChangeAspect="1"/>
          </p:cNvPicPr>
          <p:nvPr/>
        </p:nvPicPr>
        <p:blipFill>
          <a:blip r:embed="rId3"/>
          <a:stretch>
            <a:fillRect/>
          </a:stretch>
        </p:blipFill>
        <p:spPr>
          <a:xfrm>
            <a:off x="3756206" y="3605062"/>
            <a:ext cx="1631588" cy="1329102"/>
          </a:xfrm>
          <a:prstGeom prst="rect">
            <a:avLst/>
          </a:prstGeom>
        </p:spPr>
      </p:pic>
      <p:pic>
        <p:nvPicPr>
          <p:cNvPr id="6" name="Picture 5">
            <a:extLst>
              <a:ext uri="{FF2B5EF4-FFF2-40B4-BE49-F238E27FC236}">
                <a16:creationId xmlns:a16="http://schemas.microsoft.com/office/drawing/2014/main" id="{782C236D-58B7-C961-DF6C-C8DAE8E2A4A1}"/>
              </a:ext>
            </a:extLst>
          </p:cNvPr>
          <p:cNvPicPr>
            <a:picLocks noChangeAspect="1"/>
          </p:cNvPicPr>
          <p:nvPr/>
        </p:nvPicPr>
        <p:blipFill>
          <a:blip r:embed="rId4"/>
          <a:stretch>
            <a:fillRect/>
          </a:stretch>
        </p:blipFill>
        <p:spPr>
          <a:xfrm>
            <a:off x="1782081" y="730758"/>
            <a:ext cx="5510329" cy="2862859"/>
          </a:xfrm>
          <a:prstGeom prst="rect">
            <a:avLst/>
          </a:prstGeom>
        </p:spPr>
      </p:pic>
    </p:spTree>
    <p:extLst>
      <p:ext uri="{BB962C8B-B14F-4D97-AF65-F5344CB8AC3E}">
        <p14:creationId xmlns:p14="http://schemas.microsoft.com/office/powerpoint/2010/main" val="4088792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1727659" y="2065945"/>
            <a:ext cx="5658478" cy="346056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THANK YOU!</a:t>
            </a:r>
            <a:endParaRPr sz="4000" b="1" dirty="0">
              <a:latin typeface="Montserrat"/>
              <a:ea typeface="Montserrat"/>
              <a:cs typeface="Montserrat"/>
              <a:sym typeface="Montserrat"/>
            </a:endParaRPr>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696659" y="3358614"/>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207319" y="3377171"/>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547813" y="9214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895;p31"/>
          <p:cNvGrpSpPr/>
          <p:nvPr/>
        </p:nvGrpSpPr>
        <p:grpSpPr>
          <a:xfrm rot="-1393077">
            <a:off x="8195139" y="-67582"/>
            <a:ext cx="1012042" cy="1057191"/>
            <a:chOff x="5145200" y="5500050"/>
            <a:chExt cx="929800" cy="952425"/>
          </a:xfrm>
        </p:grpSpPr>
        <p:sp>
          <p:nvSpPr>
            <p:cNvPr id="58"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9"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0"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1"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2"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3"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4"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5"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6"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67" name="Google Shape;1550;p48"/>
          <p:cNvGrpSpPr/>
          <p:nvPr/>
        </p:nvGrpSpPr>
        <p:grpSpPr>
          <a:xfrm>
            <a:off x="0" y="-98143"/>
            <a:ext cx="1190775" cy="1084275"/>
            <a:chOff x="3351725" y="3027375"/>
            <a:chExt cx="1190775" cy="1084275"/>
          </a:xfrm>
        </p:grpSpPr>
        <p:sp>
          <p:nvSpPr>
            <p:cNvPr id="68" name="Google Shape;1551;p48"/>
            <p:cNvSpPr/>
            <p:nvPr/>
          </p:nvSpPr>
          <p:spPr>
            <a:xfrm>
              <a:off x="4304050" y="3027375"/>
              <a:ext cx="219825" cy="112050"/>
            </a:xfrm>
            <a:custGeom>
              <a:avLst/>
              <a:gdLst/>
              <a:ahLst/>
              <a:cxnLst/>
              <a:rect l="l" t="t" r="r" b="b"/>
              <a:pathLst>
                <a:path w="8793" h="4482" extrusionOk="0">
                  <a:moveTo>
                    <a:pt x="7525" y="1"/>
                  </a:moveTo>
                  <a:cubicBezTo>
                    <a:pt x="7460" y="1"/>
                    <a:pt x="7395" y="1"/>
                    <a:pt x="7342" y="14"/>
                  </a:cubicBezTo>
                  <a:lnTo>
                    <a:pt x="27" y="1229"/>
                  </a:lnTo>
                  <a:lnTo>
                    <a:pt x="1" y="4455"/>
                  </a:lnTo>
                  <a:lnTo>
                    <a:pt x="3646" y="4481"/>
                  </a:lnTo>
                  <a:lnTo>
                    <a:pt x="5958" y="4103"/>
                  </a:lnTo>
                  <a:lnTo>
                    <a:pt x="6337" y="4037"/>
                  </a:lnTo>
                  <a:lnTo>
                    <a:pt x="7970" y="3763"/>
                  </a:lnTo>
                  <a:cubicBezTo>
                    <a:pt x="8466" y="3685"/>
                    <a:pt x="8793" y="3227"/>
                    <a:pt x="8714" y="2731"/>
                  </a:cubicBezTo>
                  <a:lnTo>
                    <a:pt x="8388" y="745"/>
                  </a:lnTo>
                  <a:cubicBezTo>
                    <a:pt x="8348" y="562"/>
                    <a:pt x="8270" y="406"/>
                    <a:pt x="8152" y="275"/>
                  </a:cubicBezTo>
                  <a:cubicBezTo>
                    <a:pt x="8061" y="197"/>
                    <a:pt x="7970" y="131"/>
                    <a:pt x="7865" y="79"/>
                  </a:cubicBezTo>
                  <a:cubicBezTo>
                    <a:pt x="7761" y="27"/>
                    <a:pt x="7643" y="1"/>
                    <a:pt x="7525" y="1"/>
                  </a:cubicBezTo>
                  <a:close/>
                </a:path>
              </a:pathLst>
            </a:custGeom>
            <a:solidFill>
              <a:srgbClr val="28292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9" name="Google Shape;1552;p48"/>
            <p:cNvSpPr/>
            <p:nvPr/>
          </p:nvSpPr>
          <p:spPr>
            <a:xfrm>
              <a:off x="3407250" y="3293225"/>
              <a:ext cx="1135250" cy="95725"/>
            </a:xfrm>
            <a:custGeom>
              <a:avLst/>
              <a:gdLst/>
              <a:ahLst/>
              <a:cxnLst/>
              <a:rect l="l" t="t" r="r" b="b"/>
              <a:pathLst>
                <a:path w="45410" h="3829" extrusionOk="0">
                  <a:moveTo>
                    <a:pt x="902" y="0"/>
                  </a:moveTo>
                  <a:cubicBezTo>
                    <a:pt x="406" y="0"/>
                    <a:pt x="1" y="405"/>
                    <a:pt x="1" y="902"/>
                  </a:cubicBezTo>
                  <a:lnTo>
                    <a:pt x="1" y="2939"/>
                  </a:lnTo>
                  <a:cubicBezTo>
                    <a:pt x="1" y="3428"/>
                    <a:pt x="393" y="3828"/>
                    <a:pt x="879" y="3828"/>
                  </a:cubicBezTo>
                  <a:cubicBezTo>
                    <a:pt x="886" y="3828"/>
                    <a:pt x="894" y="3828"/>
                    <a:pt x="902" y="3828"/>
                  </a:cubicBezTo>
                  <a:lnTo>
                    <a:pt x="44508" y="3828"/>
                  </a:lnTo>
                  <a:cubicBezTo>
                    <a:pt x="44516" y="3828"/>
                    <a:pt x="44523" y="3828"/>
                    <a:pt x="44531" y="3828"/>
                  </a:cubicBezTo>
                  <a:cubicBezTo>
                    <a:pt x="45017" y="3828"/>
                    <a:pt x="45409" y="3428"/>
                    <a:pt x="45409" y="2939"/>
                  </a:cubicBezTo>
                  <a:lnTo>
                    <a:pt x="45409"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0" name="Google Shape;1553;p48"/>
            <p:cNvSpPr/>
            <p:nvPr/>
          </p:nvSpPr>
          <p:spPr>
            <a:xfrm>
              <a:off x="3414775" y="3374200"/>
              <a:ext cx="1127725" cy="737450"/>
            </a:xfrm>
            <a:custGeom>
              <a:avLst/>
              <a:gdLst/>
              <a:ahLst/>
              <a:cxnLst/>
              <a:rect l="l" t="t" r="r" b="b"/>
              <a:pathLst>
                <a:path w="45109" h="29498" extrusionOk="0">
                  <a:moveTo>
                    <a:pt x="0" y="1"/>
                  </a:moveTo>
                  <a:lnTo>
                    <a:pt x="0" y="27995"/>
                  </a:lnTo>
                  <a:cubicBezTo>
                    <a:pt x="0" y="28831"/>
                    <a:pt x="666" y="29498"/>
                    <a:pt x="1489" y="29498"/>
                  </a:cubicBezTo>
                  <a:lnTo>
                    <a:pt x="43606" y="29498"/>
                  </a:lnTo>
                  <a:cubicBezTo>
                    <a:pt x="44442" y="29498"/>
                    <a:pt x="45108" y="28831"/>
                    <a:pt x="45108" y="27995"/>
                  </a:cubicBezTo>
                  <a:lnTo>
                    <a:pt x="45108"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1" name="Google Shape;1554;p48"/>
            <p:cNvSpPr/>
            <p:nvPr/>
          </p:nvSpPr>
          <p:spPr>
            <a:xfrm>
              <a:off x="3369700"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2" name="Google Shape;1555;p48"/>
            <p:cNvSpPr/>
            <p:nvPr/>
          </p:nvSpPr>
          <p:spPr>
            <a:xfrm>
              <a:off x="3369700" y="3374200"/>
              <a:ext cx="1172800" cy="35300"/>
            </a:xfrm>
            <a:custGeom>
              <a:avLst/>
              <a:gdLst/>
              <a:ahLst/>
              <a:cxnLst/>
              <a:rect l="l" t="t" r="r" b="b"/>
              <a:pathLst>
                <a:path w="46912" h="1412" extrusionOk="0">
                  <a:moveTo>
                    <a:pt x="0" y="1"/>
                  </a:moveTo>
                  <a:lnTo>
                    <a:pt x="0" y="1412"/>
                  </a:lnTo>
                  <a:lnTo>
                    <a:pt x="46911" y="1412"/>
                  </a:lnTo>
                  <a:lnTo>
                    <a:pt x="46911"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3" name="Google Shape;1556;p48"/>
            <p:cNvSpPr/>
            <p:nvPr/>
          </p:nvSpPr>
          <p:spPr>
            <a:xfrm>
              <a:off x="3362175" y="3293225"/>
              <a:ext cx="1135575" cy="95725"/>
            </a:xfrm>
            <a:custGeom>
              <a:avLst/>
              <a:gdLst/>
              <a:ahLst/>
              <a:cxnLst/>
              <a:rect l="l" t="t" r="r" b="b"/>
              <a:pathLst>
                <a:path w="45423" h="3829" extrusionOk="0">
                  <a:moveTo>
                    <a:pt x="915" y="0"/>
                  </a:moveTo>
                  <a:cubicBezTo>
                    <a:pt x="406" y="0"/>
                    <a:pt x="14" y="405"/>
                    <a:pt x="1" y="902"/>
                  </a:cubicBezTo>
                  <a:lnTo>
                    <a:pt x="1" y="2939"/>
                  </a:lnTo>
                  <a:cubicBezTo>
                    <a:pt x="14" y="3428"/>
                    <a:pt x="394" y="3828"/>
                    <a:pt x="891" y="3828"/>
                  </a:cubicBezTo>
                  <a:cubicBezTo>
                    <a:pt x="899" y="3828"/>
                    <a:pt x="907" y="3828"/>
                    <a:pt x="915" y="3828"/>
                  </a:cubicBezTo>
                  <a:lnTo>
                    <a:pt x="44508" y="3828"/>
                  </a:lnTo>
                  <a:cubicBezTo>
                    <a:pt x="44516" y="3828"/>
                    <a:pt x="44524" y="3828"/>
                    <a:pt x="44531" y="3828"/>
                  </a:cubicBezTo>
                  <a:cubicBezTo>
                    <a:pt x="45017" y="3828"/>
                    <a:pt x="45410" y="3428"/>
                    <a:pt x="45422" y="2939"/>
                  </a:cubicBezTo>
                  <a:lnTo>
                    <a:pt x="45422"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4" name="Google Shape;1557;p48"/>
            <p:cNvSpPr/>
            <p:nvPr/>
          </p:nvSpPr>
          <p:spPr>
            <a:xfrm>
              <a:off x="3395500"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5" name="Google Shape;1558;p48"/>
            <p:cNvSpPr/>
            <p:nvPr/>
          </p:nvSpPr>
          <p:spPr>
            <a:xfrm>
              <a:off x="3560425"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6" name="Google Shape;1559;p48"/>
            <p:cNvSpPr/>
            <p:nvPr/>
          </p:nvSpPr>
          <p:spPr>
            <a:xfrm>
              <a:off x="3732850" y="3293225"/>
              <a:ext cx="113675" cy="96025"/>
            </a:xfrm>
            <a:custGeom>
              <a:avLst/>
              <a:gdLst/>
              <a:ahLst/>
              <a:cxnLst/>
              <a:rect l="l" t="t" r="r" b="b"/>
              <a:pathLst>
                <a:path w="4547" h="3841" extrusionOk="0">
                  <a:moveTo>
                    <a:pt x="1399"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7" name="Google Shape;1560;p48"/>
            <p:cNvSpPr/>
            <p:nvPr/>
          </p:nvSpPr>
          <p:spPr>
            <a:xfrm>
              <a:off x="3890275" y="3293225"/>
              <a:ext cx="113350" cy="96025"/>
            </a:xfrm>
            <a:custGeom>
              <a:avLst/>
              <a:gdLst/>
              <a:ahLst/>
              <a:cxnLst/>
              <a:rect l="l" t="t" r="r" b="b"/>
              <a:pathLst>
                <a:path w="4534" h="3841" extrusionOk="0">
                  <a:moveTo>
                    <a:pt x="1385" y="0"/>
                  </a:moveTo>
                  <a:lnTo>
                    <a:pt x="0" y="3841"/>
                  </a:lnTo>
                  <a:lnTo>
                    <a:pt x="3149" y="3841"/>
                  </a:lnTo>
                  <a:lnTo>
                    <a:pt x="4533"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8" name="Google Shape;1561;p48"/>
            <p:cNvSpPr/>
            <p:nvPr/>
          </p:nvSpPr>
          <p:spPr>
            <a:xfrm>
              <a:off x="4054875" y="3293225"/>
              <a:ext cx="113675" cy="96025"/>
            </a:xfrm>
            <a:custGeom>
              <a:avLst/>
              <a:gdLst/>
              <a:ahLst/>
              <a:cxnLst/>
              <a:rect l="l" t="t" r="r" b="b"/>
              <a:pathLst>
                <a:path w="4547" h="3841" extrusionOk="0">
                  <a:moveTo>
                    <a:pt x="1398" y="0"/>
                  </a:moveTo>
                  <a:lnTo>
                    <a:pt x="0"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79" name="Google Shape;1562;p48"/>
            <p:cNvSpPr/>
            <p:nvPr/>
          </p:nvSpPr>
          <p:spPr>
            <a:xfrm>
              <a:off x="4212300" y="3293225"/>
              <a:ext cx="113675" cy="96025"/>
            </a:xfrm>
            <a:custGeom>
              <a:avLst/>
              <a:gdLst/>
              <a:ahLst/>
              <a:cxnLst/>
              <a:rect l="l" t="t" r="r" b="b"/>
              <a:pathLst>
                <a:path w="4547" h="3841" extrusionOk="0">
                  <a:moveTo>
                    <a:pt x="1398" y="0"/>
                  </a:moveTo>
                  <a:lnTo>
                    <a:pt x="0" y="3841"/>
                  </a:lnTo>
                  <a:lnTo>
                    <a:pt x="3148" y="3841"/>
                  </a:lnTo>
                  <a:lnTo>
                    <a:pt x="4546"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0" name="Google Shape;1563;p48"/>
            <p:cNvSpPr/>
            <p:nvPr/>
          </p:nvSpPr>
          <p:spPr>
            <a:xfrm>
              <a:off x="4354675" y="3293225"/>
              <a:ext cx="113675" cy="96025"/>
            </a:xfrm>
            <a:custGeom>
              <a:avLst/>
              <a:gdLst/>
              <a:ahLst/>
              <a:cxnLst/>
              <a:rect l="l" t="t" r="r" b="b"/>
              <a:pathLst>
                <a:path w="4547" h="3841" extrusionOk="0">
                  <a:moveTo>
                    <a:pt x="1398"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1" name="Google Shape;1564;p48"/>
            <p:cNvSpPr/>
            <p:nvPr/>
          </p:nvSpPr>
          <p:spPr>
            <a:xfrm>
              <a:off x="3362500" y="3293225"/>
              <a:ext cx="232900" cy="98650"/>
            </a:xfrm>
            <a:custGeom>
              <a:avLst/>
              <a:gdLst/>
              <a:ahLst/>
              <a:cxnLst/>
              <a:rect l="l" t="t" r="r" b="b"/>
              <a:pathLst>
                <a:path w="9316" h="3946" extrusionOk="0">
                  <a:moveTo>
                    <a:pt x="889" y="0"/>
                  </a:moveTo>
                  <a:cubicBezTo>
                    <a:pt x="393" y="0"/>
                    <a:pt x="1" y="405"/>
                    <a:pt x="1" y="902"/>
                  </a:cubicBezTo>
                  <a:lnTo>
                    <a:pt x="1" y="3044"/>
                  </a:lnTo>
                  <a:cubicBezTo>
                    <a:pt x="1" y="3540"/>
                    <a:pt x="393" y="3945"/>
                    <a:pt x="889" y="3945"/>
                  </a:cubicBezTo>
                  <a:lnTo>
                    <a:pt x="9315" y="3945"/>
                  </a:lnTo>
                  <a:lnTo>
                    <a:pt x="9315"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2" name="Google Shape;1565;p48"/>
            <p:cNvSpPr/>
            <p:nvPr/>
          </p:nvSpPr>
          <p:spPr>
            <a:xfrm>
              <a:off x="3351725" y="3033950"/>
              <a:ext cx="1131975" cy="277300"/>
            </a:xfrm>
            <a:custGeom>
              <a:avLst/>
              <a:gdLst/>
              <a:ahLst/>
              <a:cxnLst/>
              <a:rect l="l" t="t" r="r" b="b"/>
              <a:pathLst>
                <a:path w="45279" h="11092" extrusionOk="0">
                  <a:moveTo>
                    <a:pt x="43960" y="0"/>
                  </a:moveTo>
                  <a:cubicBezTo>
                    <a:pt x="43912" y="0"/>
                    <a:pt x="43864" y="4"/>
                    <a:pt x="43816" y="12"/>
                  </a:cubicBezTo>
                  <a:lnTo>
                    <a:pt x="824" y="7301"/>
                  </a:lnTo>
                  <a:cubicBezTo>
                    <a:pt x="327" y="7380"/>
                    <a:pt x="1" y="7850"/>
                    <a:pt x="79" y="8346"/>
                  </a:cubicBezTo>
                  <a:lnTo>
                    <a:pt x="419" y="10345"/>
                  </a:lnTo>
                  <a:cubicBezTo>
                    <a:pt x="500" y="10785"/>
                    <a:pt x="879" y="11092"/>
                    <a:pt x="1301" y="11092"/>
                  </a:cubicBezTo>
                  <a:cubicBezTo>
                    <a:pt x="1355" y="11092"/>
                    <a:pt x="1409" y="11087"/>
                    <a:pt x="1464" y="11077"/>
                  </a:cubicBezTo>
                  <a:lnTo>
                    <a:pt x="44456" y="3787"/>
                  </a:lnTo>
                  <a:cubicBezTo>
                    <a:pt x="44952" y="3709"/>
                    <a:pt x="45279" y="3252"/>
                    <a:pt x="45200" y="2755"/>
                  </a:cubicBezTo>
                  <a:lnTo>
                    <a:pt x="44861" y="744"/>
                  </a:lnTo>
                  <a:cubicBezTo>
                    <a:pt x="44778" y="308"/>
                    <a:pt x="44389" y="0"/>
                    <a:pt x="4396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3" name="Google Shape;1566;p48"/>
            <p:cNvSpPr/>
            <p:nvPr/>
          </p:nvSpPr>
          <p:spPr>
            <a:xfrm>
              <a:off x="3398750" y="3195575"/>
              <a:ext cx="96050" cy="113675"/>
            </a:xfrm>
            <a:custGeom>
              <a:avLst/>
              <a:gdLst/>
              <a:ahLst/>
              <a:cxnLst/>
              <a:rect l="l" t="t" r="r" b="b"/>
              <a:pathLst>
                <a:path w="3842" h="4547" extrusionOk="0">
                  <a:moveTo>
                    <a:pt x="3842" y="0"/>
                  </a:moveTo>
                  <a:lnTo>
                    <a:pt x="746" y="536"/>
                  </a:lnTo>
                  <a:lnTo>
                    <a:pt x="1" y="4546"/>
                  </a:lnTo>
                  <a:lnTo>
                    <a:pt x="3110" y="4024"/>
                  </a:lnTo>
                  <a:lnTo>
                    <a:pt x="3842"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4" name="Google Shape;1567;p48"/>
            <p:cNvSpPr/>
            <p:nvPr/>
          </p:nvSpPr>
          <p:spPr>
            <a:xfrm>
              <a:off x="3561400" y="3168125"/>
              <a:ext cx="96050" cy="113675"/>
            </a:xfrm>
            <a:custGeom>
              <a:avLst/>
              <a:gdLst/>
              <a:ahLst/>
              <a:cxnLst/>
              <a:rect l="l" t="t" r="r" b="b"/>
              <a:pathLst>
                <a:path w="3842" h="4547" extrusionOk="0">
                  <a:moveTo>
                    <a:pt x="3841" y="1"/>
                  </a:moveTo>
                  <a:lnTo>
                    <a:pt x="732" y="523"/>
                  </a:lnTo>
                  <a:lnTo>
                    <a:pt x="1" y="4547"/>
                  </a:lnTo>
                  <a:lnTo>
                    <a:pt x="3110" y="4011"/>
                  </a:lnTo>
                  <a:lnTo>
                    <a:pt x="3841" y="1"/>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5" name="Google Shape;1568;p48"/>
            <p:cNvSpPr/>
            <p:nvPr/>
          </p:nvSpPr>
          <p:spPr>
            <a:xfrm>
              <a:off x="3731550" y="3139400"/>
              <a:ext cx="95725" cy="113350"/>
            </a:xfrm>
            <a:custGeom>
              <a:avLst/>
              <a:gdLst/>
              <a:ahLst/>
              <a:cxnLst/>
              <a:rect l="l" t="t" r="r" b="b"/>
              <a:pathLst>
                <a:path w="3829" h="4534" extrusionOk="0">
                  <a:moveTo>
                    <a:pt x="3828" y="0"/>
                  </a:moveTo>
                  <a:lnTo>
                    <a:pt x="732" y="523"/>
                  </a:lnTo>
                  <a:lnTo>
                    <a:pt x="1" y="4533"/>
                  </a:lnTo>
                  <a:lnTo>
                    <a:pt x="3097" y="4011"/>
                  </a:lnTo>
                  <a:lnTo>
                    <a:pt x="3828"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6" name="Google Shape;1569;p48"/>
            <p:cNvSpPr/>
            <p:nvPr/>
          </p:nvSpPr>
          <p:spPr>
            <a:xfrm>
              <a:off x="3886675" y="3112950"/>
              <a:ext cx="95725" cy="113675"/>
            </a:xfrm>
            <a:custGeom>
              <a:avLst/>
              <a:gdLst/>
              <a:ahLst/>
              <a:cxnLst/>
              <a:rect l="l" t="t" r="r" b="b"/>
              <a:pathLst>
                <a:path w="3829" h="4547" extrusionOk="0">
                  <a:moveTo>
                    <a:pt x="3828" y="0"/>
                  </a:moveTo>
                  <a:lnTo>
                    <a:pt x="732" y="536"/>
                  </a:lnTo>
                  <a:lnTo>
                    <a:pt x="1" y="4546"/>
                  </a:lnTo>
                  <a:lnTo>
                    <a:pt x="3097" y="4024"/>
                  </a:lnTo>
                  <a:lnTo>
                    <a:pt x="3828"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7" name="Google Shape;1570;p48"/>
            <p:cNvSpPr/>
            <p:nvPr/>
          </p:nvSpPr>
          <p:spPr>
            <a:xfrm>
              <a:off x="4049000" y="3085500"/>
              <a:ext cx="96025" cy="113350"/>
            </a:xfrm>
            <a:custGeom>
              <a:avLst/>
              <a:gdLst/>
              <a:ahLst/>
              <a:cxnLst/>
              <a:rect l="l" t="t" r="r" b="b"/>
              <a:pathLst>
                <a:path w="3841" h="4534" extrusionOk="0">
                  <a:moveTo>
                    <a:pt x="3841" y="1"/>
                  </a:moveTo>
                  <a:lnTo>
                    <a:pt x="732" y="523"/>
                  </a:lnTo>
                  <a:lnTo>
                    <a:pt x="0" y="4534"/>
                  </a:lnTo>
                  <a:lnTo>
                    <a:pt x="3109" y="4011"/>
                  </a:lnTo>
                  <a:lnTo>
                    <a:pt x="3841" y="1"/>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8" name="Google Shape;1571;p48"/>
            <p:cNvSpPr/>
            <p:nvPr/>
          </p:nvSpPr>
          <p:spPr>
            <a:xfrm>
              <a:off x="4204125" y="3059050"/>
              <a:ext cx="96050" cy="113675"/>
            </a:xfrm>
            <a:custGeom>
              <a:avLst/>
              <a:gdLst/>
              <a:ahLst/>
              <a:cxnLst/>
              <a:rect l="l" t="t" r="r" b="b"/>
              <a:pathLst>
                <a:path w="3842" h="4547" extrusionOk="0">
                  <a:moveTo>
                    <a:pt x="3841" y="1"/>
                  </a:moveTo>
                  <a:lnTo>
                    <a:pt x="745" y="536"/>
                  </a:lnTo>
                  <a:lnTo>
                    <a:pt x="0" y="4547"/>
                  </a:lnTo>
                  <a:lnTo>
                    <a:pt x="3110" y="4024"/>
                  </a:lnTo>
                  <a:lnTo>
                    <a:pt x="3841" y="1"/>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89" name="Google Shape;1572;p48"/>
            <p:cNvSpPr/>
            <p:nvPr/>
          </p:nvSpPr>
          <p:spPr>
            <a:xfrm>
              <a:off x="4344550" y="3035225"/>
              <a:ext cx="96050" cy="113675"/>
            </a:xfrm>
            <a:custGeom>
              <a:avLst/>
              <a:gdLst/>
              <a:ahLst/>
              <a:cxnLst/>
              <a:rect l="l" t="t" r="r" b="b"/>
              <a:pathLst>
                <a:path w="3842" h="4547" extrusionOk="0">
                  <a:moveTo>
                    <a:pt x="3841" y="0"/>
                  </a:moveTo>
                  <a:lnTo>
                    <a:pt x="745" y="536"/>
                  </a:lnTo>
                  <a:lnTo>
                    <a:pt x="1" y="4546"/>
                  </a:lnTo>
                  <a:lnTo>
                    <a:pt x="1" y="4546"/>
                  </a:lnTo>
                  <a:lnTo>
                    <a:pt x="3110" y="4024"/>
                  </a:lnTo>
                  <a:lnTo>
                    <a:pt x="3841" y="0"/>
                  </a:lnTo>
                  <a:close/>
                </a:path>
              </a:pathLst>
            </a:custGeom>
            <a:solidFill>
              <a:srgbClr val="EEEEE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0" name="Google Shape;1573;p48"/>
            <p:cNvSpPr/>
            <p:nvPr/>
          </p:nvSpPr>
          <p:spPr>
            <a:xfrm>
              <a:off x="3351725" y="3181200"/>
              <a:ext cx="244650" cy="132900"/>
            </a:xfrm>
            <a:custGeom>
              <a:avLst/>
              <a:gdLst/>
              <a:ahLst/>
              <a:cxnLst/>
              <a:rect l="l" t="t" r="r" b="b"/>
              <a:pathLst>
                <a:path w="9786" h="5316" extrusionOk="0">
                  <a:moveTo>
                    <a:pt x="9132" y="0"/>
                  </a:moveTo>
                  <a:lnTo>
                    <a:pt x="837" y="1411"/>
                  </a:lnTo>
                  <a:cubicBezTo>
                    <a:pt x="340" y="1490"/>
                    <a:pt x="1" y="1960"/>
                    <a:pt x="92" y="2456"/>
                  </a:cubicBezTo>
                  <a:lnTo>
                    <a:pt x="445" y="4560"/>
                  </a:lnTo>
                  <a:cubicBezTo>
                    <a:pt x="516" y="5006"/>
                    <a:pt x="904" y="5316"/>
                    <a:pt x="1333" y="5316"/>
                  </a:cubicBezTo>
                  <a:cubicBezTo>
                    <a:pt x="1381" y="5316"/>
                    <a:pt x="1429" y="5312"/>
                    <a:pt x="1477" y="5304"/>
                  </a:cubicBezTo>
                  <a:lnTo>
                    <a:pt x="9785" y="3893"/>
                  </a:lnTo>
                  <a:lnTo>
                    <a:pt x="9132" y="0"/>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1" name="Google Shape;1574;p48"/>
            <p:cNvSpPr/>
            <p:nvPr/>
          </p:nvSpPr>
          <p:spPr>
            <a:xfrm>
              <a:off x="3377200" y="3228875"/>
              <a:ext cx="117600" cy="137850"/>
            </a:xfrm>
            <a:custGeom>
              <a:avLst/>
              <a:gdLst/>
              <a:ahLst/>
              <a:cxnLst/>
              <a:rect l="l" t="t" r="r" b="b"/>
              <a:pathLst>
                <a:path w="4704" h="5514" extrusionOk="0">
                  <a:moveTo>
                    <a:pt x="1320" y="1"/>
                  </a:moveTo>
                  <a:cubicBezTo>
                    <a:pt x="589" y="1"/>
                    <a:pt x="1" y="589"/>
                    <a:pt x="1" y="1320"/>
                  </a:cubicBezTo>
                  <a:lnTo>
                    <a:pt x="1" y="4194"/>
                  </a:lnTo>
                  <a:cubicBezTo>
                    <a:pt x="1" y="4926"/>
                    <a:pt x="589" y="5513"/>
                    <a:pt x="1320" y="5513"/>
                  </a:cubicBezTo>
                  <a:lnTo>
                    <a:pt x="3384" y="5513"/>
                  </a:lnTo>
                  <a:cubicBezTo>
                    <a:pt x="4116" y="5513"/>
                    <a:pt x="4704" y="4926"/>
                    <a:pt x="4704" y="4194"/>
                  </a:cubicBezTo>
                  <a:lnTo>
                    <a:pt x="4704" y="1320"/>
                  </a:lnTo>
                  <a:cubicBezTo>
                    <a:pt x="4704" y="589"/>
                    <a:pt x="4116" y="1"/>
                    <a:pt x="3384" y="1"/>
                  </a:cubicBezTo>
                  <a:close/>
                </a:path>
              </a:pathLst>
            </a:custGeom>
            <a:solidFill>
              <a:schemeClr val="accent4"/>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2" name="Google Shape;1575;p48"/>
            <p:cNvSpPr/>
            <p:nvPr/>
          </p:nvSpPr>
          <p:spPr>
            <a:xfrm>
              <a:off x="3391575" y="3247500"/>
              <a:ext cx="33350" cy="28650"/>
            </a:xfrm>
            <a:custGeom>
              <a:avLst/>
              <a:gdLst/>
              <a:ahLst/>
              <a:cxnLst/>
              <a:rect l="l" t="t" r="r" b="b"/>
              <a:pathLst>
                <a:path w="1334" h="1146" extrusionOk="0">
                  <a:moveTo>
                    <a:pt x="771" y="0"/>
                  </a:moveTo>
                  <a:cubicBezTo>
                    <a:pt x="262" y="0"/>
                    <a:pt x="1" y="614"/>
                    <a:pt x="366" y="980"/>
                  </a:cubicBezTo>
                  <a:cubicBezTo>
                    <a:pt x="480" y="1094"/>
                    <a:pt x="621" y="1145"/>
                    <a:pt x="760" y="1145"/>
                  </a:cubicBezTo>
                  <a:cubicBezTo>
                    <a:pt x="1052" y="1145"/>
                    <a:pt x="1333" y="920"/>
                    <a:pt x="1333" y="575"/>
                  </a:cubicBezTo>
                  <a:cubicBezTo>
                    <a:pt x="1333" y="262"/>
                    <a:pt x="1085" y="0"/>
                    <a:pt x="771"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3" name="Google Shape;1576;p48"/>
            <p:cNvSpPr/>
            <p:nvPr/>
          </p:nvSpPr>
          <p:spPr>
            <a:xfrm>
              <a:off x="3401700" y="3255975"/>
              <a:ext cx="14400" cy="12600"/>
            </a:xfrm>
            <a:custGeom>
              <a:avLst/>
              <a:gdLst/>
              <a:ahLst/>
              <a:cxnLst/>
              <a:rect l="l" t="t" r="r" b="b"/>
              <a:pathLst>
                <a:path w="576" h="504" extrusionOk="0">
                  <a:moveTo>
                    <a:pt x="340" y="1"/>
                  </a:moveTo>
                  <a:cubicBezTo>
                    <a:pt x="118" y="1"/>
                    <a:pt x="1" y="275"/>
                    <a:pt x="157" y="432"/>
                  </a:cubicBezTo>
                  <a:cubicBezTo>
                    <a:pt x="207" y="482"/>
                    <a:pt x="267" y="504"/>
                    <a:pt x="326" y="504"/>
                  </a:cubicBezTo>
                  <a:cubicBezTo>
                    <a:pt x="453" y="504"/>
                    <a:pt x="575" y="401"/>
                    <a:pt x="575" y="249"/>
                  </a:cubicBezTo>
                  <a:cubicBezTo>
                    <a:pt x="575" y="119"/>
                    <a:pt x="471" y="1"/>
                    <a:pt x="34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4" name="Google Shape;1577;p48"/>
            <p:cNvSpPr/>
            <p:nvPr/>
          </p:nvSpPr>
          <p:spPr>
            <a:xfrm>
              <a:off x="3443825" y="3247500"/>
              <a:ext cx="33350" cy="28650"/>
            </a:xfrm>
            <a:custGeom>
              <a:avLst/>
              <a:gdLst/>
              <a:ahLst/>
              <a:cxnLst/>
              <a:rect l="l" t="t" r="r" b="b"/>
              <a:pathLst>
                <a:path w="1334" h="1146" extrusionOk="0">
                  <a:moveTo>
                    <a:pt x="758" y="0"/>
                  </a:moveTo>
                  <a:cubicBezTo>
                    <a:pt x="262" y="0"/>
                    <a:pt x="1" y="614"/>
                    <a:pt x="366" y="980"/>
                  </a:cubicBezTo>
                  <a:cubicBezTo>
                    <a:pt x="480" y="1094"/>
                    <a:pt x="622" y="1145"/>
                    <a:pt x="760" y="1145"/>
                  </a:cubicBezTo>
                  <a:cubicBezTo>
                    <a:pt x="1052" y="1145"/>
                    <a:pt x="1333" y="920"/>
                    <a:pt x="1333" y="575"/>
                  </a:cubicBezTo>
                  <a:cubicBezTo>
                    <a:pt x="1333" y="262"/>
                    <a:pt x="1085" y="0"/>
                    <a:pt x="75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5" name="Google Shape;1578;p48"/>
            <p:cNvSpPr/>
            <p:nvPr/>
          </p:nvSpPr>
          <p:spPr>
            <a:xfrm>
              <a:off x="3454275" y="3255975"/>
              <a:ext cx="14400" cy="12600"/>
            </a:xfrm>
            <a:custGeom>
              <a:avLst/>
              <a:gdLst/>
              <a:ahLst/>
              <a:cxnLst/>
              <a:rect l="l" t="t" r="r" b="b"/>
              <a:pathLst>
                <a:path w="576" h="504" extrusionOk="0">
                  <a:moveTo>
                    <a:pt x="327" y="1"/>
                  </a:moveTo>
                  <a:cubicBezTo>
                    <a:pt x="105" y="1"/>
                    <a:pt x="1" y="275"/>
                    <a:pt x="157" y="432"/>
                  </a:cubicBezTo>
                  <a:cubicBezTo>
                    <a:pt x="207" y="482"/>
                    <a:pt x="267" y="504"/>
                    <a:pt x="326" y="504"/>
                  </a:cubicBezTo>
                  <a:cubicBezTo>
                    <a:pt x="454" y="504"/>
                    <a:pt x="576" y="401"/>
                    <a:pt x="576" y="249"/>
                  </a:cubicBezTo>
                  <a:cubicBezTo>
                    <a:pt x="576" y="119"/>
                    <a:pt x="458" y="1"/>
                    <a:pt x="327"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6" name="Google Shape;1579;p48"/>
            <p:cNvSpPr/>
            <p:nvPr/>
          </p:nvSpPr>
          <p:spPr>
            <a:xfrm>
              <a:off x="3443825" y="3315100"/>
              <a:ext cx="33350" cy="28475"/>
            </a:xfrm>
            <a:custGeom>
              <a:avLst/>
              <a:gdLst/>
              <a:ahLst/>
              <a:cxnLst/>
              <a:rect l="l" t="t" r="r" b="b"/>
              <a:pathLst>
                <a:path w="1334" h="1139" extrusionOk="0">
                  <a:moveTo>
                    <a:pt x="758" y="0"/>
                  </a:moveTo>
                  <a:cubicBezTo>
                    <a:pt x="262" y="0"/>
                    <a:pt x="1" y="614"/>
                    <a:pt x="366" y="967"/>
                  </a:cubicBezTo>
                  <a:cubicBezTo>
                    <a:pt x="480" y="1085"/>
                    <a:pt x="622" y="1138"/>
                    <a:pt x="761" y="1138"/>
                  </a:cubicBezTo>
                  <a:cubicBezTo>
                    <a:pt x="1052" y="1138"/>
                    <a:pt x="1333" y="907"/>
                    <a:pt x="1333" y="562"/>
                  </a:cubicBezTo>
                  <a:cubicBezTo>
                    <a:pt x="1333" y="249"/>
                    <a:pt x="1072" y="0"/>
                    <a:pt x="758"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7" name="Google Shape;1580;p48"/>
            <p:cNvSpPr/>
            <p:nvPr/>
          </p:nvSpPr>
          <p:spPr>
            <a:xfrm>
              <a:off x="3454275" y="3323600"/>
              <a:ext cx="14400" cy="12350"/>
            </a:xfrm>
            <a:custGeom>
              <a:avLst/>
              <a:gdLst/>
              <a:ahLst/>
              <a:cxnLst/>
              <a:rect l="l" t="t" r="r" b="b"/>
              <a:pathLst>
                <a:path w="576" h="494" extrusionOk="0">
                  <a:moveTo>
                    <a:pt x="327" y="0"/>
                  </a:moveTo>
                  <a:cubicBezTo>
                    <a:pt x="105" y="0"/>
                    <a:pt x="1" y="261"/>
                    <a:pt x="157" y="418"/>
                  </a:cubicBezTo>
                  <a:cubicBezTo>
                    <a:pt x="209" y="470"/>
                    <a:pt x="272" y="493"/>
                    <a:pt x="334" y="493"/>
                  </a:cubicBezTo>
                  <a:cubicBezTo>
                    <a:pt x="458" y="493"/>
                    <a:pt x="576" y="397"/>
                    <a:pt x="576" y="248"/>
                  </a:cubicBezTo>
                  <a:cubicBezTo>
                    <a:pt x="576" y="105"/>
                    <a:pt x="458" y="0"/>
                    <a:pt x="327"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8" name="Google Shape;1581;p48"/>
            <p:cNvSpPr/>
            <p:nvPr/>
          </p:nvSpPr>
          <p:spPr>
            <a:xfrm>
              <a:off x="3391575" y="3315100"/>
              <a:ext cx="33350" cy="28475"/>
            </a:xfrm>
            <a:custGeom>
              <a:avLst/>
              <a:gdLst/>
              <a:ahLst/>
              <a:cxnLst/>
              <a:rect l="l" t="t" r="r" b="b"/>
              <a:pathLst>
                <a:path w="1334" h="1139" extrusionOk="0">
                  <a:moveTo>
                    <a:pt x="771" y="0"/>
                  </a:moveTo>
                  <a:cubicBezTo>
                    <a:pt x="262" y="0"/>
                    <a:pt x="1" y="614"/>
                    <a:pt x="366" y="967"/>
                  </a:cubicBezTo>
                  <a:cubicBezTo>
                    <a:pt x="480" y="1085"/>
                    <a:pt x="622" y="1138"/>
                    <a:pt x="761" y="1138"/>
                  </a:cubicBezTo>
                  <a:cubicBezTo>
                    <a:pt x="1052" y="1138"/>
                    <a:pt x="1333" y="907"/>
                    <a:pt x="1333" y="562"/>
                  </a:cubicBezTo>
                  <a:cubicBezTo>
                    <a:pt x="1333" y="249"/>
                    <a:pt x="1085" y="0"/>
                    <a:pt x="771" y="0"/>
                  </a:cubicBezTo>
                  <a:close/>
                </a:path>
              </a:pathLst>
            </a:custGeom>
            <a:solidFill>
              <a:schemeClr val="accent3"/>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99" name="Google Shape;1582;p48"/>
            <p:cNvSpPr/>
            <p:nvPr/>
          </p:nvSpPr>
          <p:spPr>
            <a:xfrm>
              <a:off x="3401700" y="3323600"/>
              <a:ext cx="14400" cy="12350"/>
            </a:xfrm>
            <a:custGeom>
              <a:avLst/>
              <a:gdLst/>
              <a:ahLst/>
              <a:cxnLst/>
              <a:rect l="l" t="t" r="r" b="b"/>
              <a:pathLst>
                <a:path w="576" h="494" extrusionOk="0">
                  <a:moveTo>
                    <a:pt x="340" y="0"/>
                  </a:moveTo>
                  <a:cubicBezTo>
                    <a:pt x="118" y="0"/>
                    <a:pt x="1" y="261"/>
                    <a:pt x="157" y="418"/>
                  </a:cubicBezTo>
                  <a:cubicBezTo>
                    <a:pt x="209" y="470"/>
                    <a:pt x="272" y="493"/>
                    <a:pt x="333" y="493"/>
                  </a:cubicBezTo>
                  <a:cubicBezTo>
                    <a:pt x="458" y="493"/>
                    <a:pt x="575" y="397"/>
                    <a:pt x="575" y="248"/>
                  </a:cubicBezTo>
                  <a:cubicBezTo>
                    <a:pt x="575" y="105"/>
                    <a:pt x="471" y="0"/>
                    <a:pt x="340"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0" name="Google Shape;1583;p48"/>
            <p:cNvSpPr/>
            <p:nvPr/>
          </p:nvSpPr>
          <p:spPr>
            <a:xfrm>
              <a:off x="3372638"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rgbClr val="312650">
                <a:alpha val="61820"/>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1" name="Google Shape;1584;p48"/>
            <p:cNvSpPr/>
            <p:nvPr/>
          </p:nvSpPr>
          <p:spPr>
            <a:xfrm>
              <a:off x="3369700" y="3527700"/>
              <a:ext cx="1127725" cy="24200"/>
            </a:xfrm>
            <a:custGeom>
              <a:avLst/>
              <a:gdLst/>
              <a:ahLst/>
              <a:cxnLst/>
              <a:rect l="l" t="t" r="r" b="b"/>
              <a:pathLst>
                <a:path w="45109" h="968" extrusionOk="0">
                  <a:moveTo>
                    <a:pt x="0" y="1"/>
                  </a:moveTo>
                  <a:lnTo>
                    <a:pt x="0" y="967"/>
                  </a:lnTo>
                  <a:lnTo>
                    <a:pt x="45108" y="967"/>
                  </a:lnTo>
                  <a:lnTo>
                    <a:pt x="45108"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2" name="Google Shape;1585;p48"/>
            <p:cNvSpPr/>
            <p:nvPr/>
          </p:nvSpPr>
          <p:spPr>
            <a:xfrm>
              <a:off x="3369700" y="3782425"/>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3" name="Google Shape;1586;p48"/>
            <p:cNvSpPr/>
            <p:nvPr/>
          </p:nvSpPr>
          <p:spPr>
            <a:xfrm>
              <a:off x="3369700" y="3947350"/>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4" name="Google Shape;1587;p48"/>
            <p:cNvSpPr/>
            <p:nvPr/>
          </p:nvSpPr>
          <p:spPr>
            <a:xfrm>
              <a:off x="3901700" y="3534875"/>
              <a:ext cx="32025" cy="260650"/>
            </a:xfrm>
            <a:custGeom>
              <a:avLst/>
              <a:gdLst/>
              <a:ahLst/>
              <a:cxnLst/>
              <a:rect l="l" t="t" r="r" b="b"/>
              <a:pathLst>
                <a:path w="1281" h="10426" extrusionOk="0">
                  <a:moveTo>
                    <a:pt x="1" y="1"/>
                  </a:moveTo>
                  <a:lnTo>
                    <a:pt x="1" y="10425"/>
                  </a:lnTo>
                  <a:lnTo>
                    <a:pt x="1281" y="10425"/>
                  </a:lnTo>
                  <a:lnTo>
                    <a:pt x="1281" y="1"/>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5" name="Google Shape;1588;p48"/>
            <p:cNvSpPr/>
            <p:nvPr/>
          </p:nvSpPr>
          <p:spPr>
            <a:xfrm>
              <a:off x="3515350" y="3585825"/>
              <a:ext cx="34650" cy="52275"/>
            </a:xfrm>
            <a:custGeom>
              <a:avLst/>
              <a:gdLst/>
              <a:ahLst/>
              <a:cxnLst/>
              <a:rect l="l" t="t" r="r" b="b"/>
              <a:pathLst>
                <a:path w="1386" h="2091" extrusionOk="0">
                  <a:moveTo>
                    <a:pt x="784" y="1"/>
                  </a:moveTo>
                  <a:cubicBezTo>
                    <a:pt x="314" y="1"/>
                    <a:pt x="27" y="275"/>
                    <a:pt x="27" y="615"/>
                  </a:cubicBezTo>
                  <a:cubicBezTo>
                    <a:pt x="27" y="915"/>
                    <a:pt x="236" y="1098"/>
                    <a:pt x="575" y="1216"/>
                  </a:cubicBezTo>
                  <a:cubicBezTo>
                    <a:pt x="824" y="1294"/>
                    <a:pt x="915" y="1372"/>
                    <a:pt x="915" y="1503"/>
                  </a:cubicBezTo>
                  <a:cubicBezTo>
                    <a:pt x="915" y="1634"/>
                    <a:pt x="797" y="1712"/>
                    <a:pt x="588" y="1712"/>
                  </a:cubicBezTo>
                  <a:cubicBezTo>
                    <a:pt x="419" y="1712"/>
                    <a:pt x="236" y="1673"/>
                    <a:pt x="79" y="1595"/>
                  </a:cubicBezTo>
                  <a:lnTo>
                    <a:pt x="1" y="1973"/>
                  </a:lnTo>
                  <a:cubicBezTo>
                    <a:pt x="170" y="2052"/>
                    <a:pt x="366" y="2091"/>
                    <a:pt x="562" y="2091"/>
                  </a:cubicBezTo>
                  <a:cubicBezTo>
                    <a:pt x="1124" y="2091"/>
                    <a:pt x="1385" y="1804"/>
                    <a:pt x="1385" y="1464"/>
                  </a:cubicBezTo>
                  <a:cubicBezTo>
                    <a:pt x="1385" y="1190"/>
                    <a:pt x="1215" y="994"/>
                    <a:pt x="863" y="863"/>
                  </a:cubicBezTo>
                  <a:cubicBezTo>
                    <a:pt x="602" y="759"/>
                    <a:pt x="484" y="706"/>
                    <a:pt x="484" y="576"/>
                  </a:cubicBezTo>
                  <a:cubicBezTo>
                    <a:pt x="484" y="471"/>
                    <a:pt x="575" y="380"/>
                    <a:pt x="771" y="380"/>
                  </a:cubicBezTo>
                  <a:cubicBezTo>
                    <a:pt x="928" y="380"/>
                    <a:pt x="1072" y="419"/>
                    <a:pt x="1202" y="484"/>
                  </a:cubicBezTo>
                  <a:lnTo>
                    <a:pt x="1307" y="105"/>
                  </a:lnTo>
                  <a:cubicBezTo>
                    <a:pt x="1137" y="40"/>
                    <a:pt x="967" y="1"/>
                    <a:pt x="784" y="1"/>
                  </a:cubicBez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6" name="Google Shape;1589;p48"/>
            <p:cNvSpPr/>
            <p:nvPr/>
          </p:nvSpPr>
          <p:spPr>
            <a:xfrm>
              <a:off x="3562050" y="3585825"/>
              <a:ext cx="40200" cy="52350"/>
            </a:xfrm>
            <a:custGeom>
              <a:avLst/>
              <a:gdLst/>
              <a:ahLst/>
              <a:cxnLst/>
              <a:rect l="l" t="t" r="r" b="b"/>
              <a:pathLst>
                <a:path w="1608" h="2094" extrusionOk="0">
                  <a:moveTo>
                    <a:pt x="1111" y="1"/>
                  </a:moveTo>
                  <a:cubicBezTo>
                    <a:pt x="497" y="1"/>
                    <a:pt x="1" y="393"/>
                    <a:pt x="1" y="1085"/>
                  </a:cubicBezTo>
                  <a:cubicBezTo>
                    <a:pt x="1" y="1660"/>
                    <a:pt x="366" y="2091"/>
                    <a:pt x="1059" y="2091"/>
                  </a:cubicBezTo>
                  <a:cubicBezTo>
                    <a:pt x="1082" y="2093"/>
                    <a:pt x="1106" y="2093"/>
                    <a:pt x="1129" y="2093"/>
                  </a:cubicBezTo>
                  <a:cubicBezTo>
                    <a:pt x="1286" y="2093"/>
                    <a:pt x="1433" y="2056"/>
                    <a:pt x="1581" y="2000"/>
                  </a:cubicBezTo>
                  <a:lnTo>
                    <a:pt x="1516" y="1647"/>
                  </a:lnTo>
                  <a:cubicBezTo>
                    <a:pt x="1385" y="1686"/>
                    <a:pt x="1255" y="1712"/>
                    <a:pt x="1124" y="1712"/>
                  </a:cubicBezTo>
                  <a:cubicBezTo>
                    <a:pt x="249" y="1712"/>
                    <a:pt x="249" y="380"/>
                    <a:pt x="1124" y="380"/>
                  </a:cubicBezTo>
                  <a:cubicBezTo>
                    <a:pt x="1268" y="380"/>
                    <a:pt x="1398" y="406"/>
                    <a:pt x="1516" y="458"/>
                  </a:cubicBezTo>
                  <a:lnTo>
                    <a:pt x="1607" y="92"/>
                  </a:lnTo>
                  <a:cubicBezTo>
                    <a:pt x="1451" y="27"/>
                    <a:pt x="1281" y="1"/>
                    <a:pt x="1111" y="1"/>
                  </a:cubicBez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7" name="Google Shape;1590;p48"/>
            <p:cNvSpPr/>
            <p:nvPr/>
          </p:nvSpPr>
          <p:spPr>
            <a:xfrm>
              <a:off x="3615950" y="3586825"/>
              <a:ext cx="32350" cy="50625"/>
            </a:xfrm>
            <a:custGeom>
              <a:avLst/>
              <a:gdLst/>
              <a:ahLst/>
              <a:cxnLst/>
              <a:rect l="l" t="t" r="r" b="b"/>
              <a:pathLst>
                <a:path w="1294" h="2025" extrusionOk="0">
                  <a:moveTo>
                    <a:pt x="0" y="0"/>
                  </a:moveTo>
                  <a:lnTo>
                    <a:pt x="0" y="2025"/>
                  </a:lnTo>
                  <a:lnTo>
                    <a:pt x="1293" y="2025"/>
                  </a:lnTo>
                  <a:lnTo>
                    <a:pt x="1293" y="1646"/>
                  </a:lnTo>
                  <a:lnTo>
                    <a:pt x="470" y="1646"/>
                  </a:lnTo>
                  <a:lnTo>
                    <a:pt x="470" y="1163"/>
                  </a:lnTo>
                  <a:lnTo>
                    <a:pt x="1202" y="1163"/>
                  </a:lnTo>
                  <a:lnTo>
                    <a:pt x="1202" y="797"/>
                  </a:lnTo>
                  <a:lnTo>
                    <a:pt x="470" y="797"/>
                  </a:lnTo>
                  <a:lnTo>
                    <a:pt x="470" y="379"/>
                  </a:lnTo>
                  <a:lnTo>
                    <a:pt x="1254" y="379"/>
                  </a:lnTo>
                  <a:lnTo>
                    <a:pt x="1254"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8" name="Google Shape;1591;p48"/>
            <p:cNvSpPr/>
            <p:nvPr/>
          </p:nvSpPr>
          <p:spPr>
            <a:xfrm>
              <a:off x="3662975" y="3586825"/>
              <a:ext cx="41825" cy="50625"/>
            </a:xfrm>
            <a:custGeom>
              <a:avLst/>
              <a:gdLst/>
              <a:ahLst/>
              <a:cxnLst/>
              <a:rect l="l" t="t" r="r" b="b"/>
              <a:pathLst>
                <a:path w="1673" h="2025" extrusionOk="0">
                  <a:moveTo>
                    <a:pt x="0" y="0"/>
                  </a:moveTo>
                  <a:lnTo>
                    <a:pt x="0" y="2025"/>
                  </a:lnTo>
                  <a:lnTo>
                    <a:pt x="418" y="2025"/>
                  </a:lnTo>
                  <a:lnTo>
                    <a:pt x="418" y="1411"/>
                  </a:lnTo>
                  <a:cubicBezTo>
                    <a:pt x="418" y="1084"/>
                    <a:pt x="418" y="797"/>
                    <a:pt x="405" y="536"/>
                  </a:cubicBezTo>
                  <a:lnTo>
                    <a:pt x="418" y="536"/>
                  </a:lnTo>
                  <a:cubicBezTo>
                    <a:pt x="523" y="771"/>
                    <a:pt x="640" y="1006"/>
                    <a:pt x="771" y="1241"/>
                  </a:cubicBezTo>
                  <a:lnTo>
                    <a:pt x="1189" y="2025"/>
                  </a:lnTo>
                  <a:lnTo>
                    <a:pt x="1672" y="2025"/>
                  </a:lnTo>
                  <a:lnTo>
                    <a:pt x="1672" y="0"/>
                  </a:lnTo>
                  <a:lnTo>
                    <a:pt x="1241" y="0"/>
                  </a:lnTo>
                  <a:lnTo>
                    <a:pt x="1241" y="588"/>
                  </a:lnTo>
                  <a:cubicBezTo>
                    <a:pt x="1241" y="875"/>
                    <a:pt x="1254" y="1150"/>
                    <a:pt x="1280" y="1437"/>
                  </a:cubicBezTo>
                  <a:cubicBezTo>
                    <a:pt x="1189" y="1202"/>
                    <a:pt x="1085" y="967"/>
                    <a:pt x="954" y="745"/>
                  </a:cubicBezTo>
                  <a:lnTo>
                    <a:pt x="536"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09" name="Google Shape;1592;p48"/>
            <p:cNvSpPr/>
            <p:nvPr/>
          </p:nvSpPr>
          <p:spPr>
            <a:xfrm>
              <a:off x="3721750" y="3586825"/>
              <a:ext cx="32350" cy="50625"/>
            </a:xfrm>
            <a:custGeom>
              <a:avLst/>
              <a:gdLst/>
              <a:ahLst/>
              <a:cxnLst/>
              <a:rect l="l" t="t" r="r" b="b"/>
              <a:pathLst>
                <a:path w="1294" h="2025" extrusionOk="0">
                  <a:moveTo>
                    <a:pt x="1" y="0"/>
                  </a:moveTo>
                  <a:lnTo>
                    <a:pt x="1" y="2025"/>
                  </a:lnTo>
                  <a:lnTo>
                    <a:pt x="1294" y="2025"/>
                  </a:lnTo>
                  <a:lnTo>
                    <a:pt x="1294" y="1646"/>
                  </a:lnTo>
                  <a:lnTo>
                    <a:pt x="458" y="1646"/>
                  </a:lnTo>
                  <a:lnTo>
                    <a:pt x="458" y="1163"/>
                  </a:lnTo>
                  <a:lnTo>
                    <a:pt x="1203" y="1163"/>
                  </a:lnTo>
                  <a:lnTo>
                    <a:pt x="1203" y="797"/>
                  </a:lnTo>
                  <a:lnTo>
                    <a:pt x="458" y="797"/>
                  </a:lnTo>
                  <a:lnTo>
                    <a:pt x="458" y="379"/>
                  </a:lnTo>
                  <a:lnTo>
                    <a:pt x="1242" y="379"/>
                  </a:lnTo>
                  <a:lnTo>
                    <a:pt x="1242"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0" name="Google Shape;1593;p48"/>
            <p:cNvSpPr/>
            <p:nvPr/>
          </p:nvSpPr>
          <p:spPr>
            <a:xfrm>
              <a:off x="4097650" y="3586825"/>
              <a:ext cx="38900" cy="50625"/>
            </a:xfrm>
            <a:custGeom>
              <a:avLst/>
              <a:gdLst/>
              <a:ahLst/>
              <a:cxnLst/>
              <a:rect l="l" t="t" r="r" b="b"/>
              <a:pathLst>
                <a:path w="1556" h="2025" extrusionOk="0">
                  <a:moveTo>
                    <a:pt x="1" y="0"/>
                  </a:moveTo>
                  <a:lnTo>
                    <a:pt x="1" y="392"/>
                  </a:lnTo>
                  <a:lnTo>
                    <a:pt x="549" y="392"/>
                  </a:lnTo>
                  <a:lnTo>
                    <a:pt x="549" y="2025"/>
                  </a:lnTo>
                  <a:lnTo>
                    <a:pt x="1020" y="2025"/>
                  </a:lnTo>
                  <a:lnTo>
                    <a:pt x="1020" y="392"/>
                  </a:lnTo>
                  <a:lnTo>
                    <a:pt x="1555" y="392"/>
                  </a:lnTo>
                  <a:lnTo>
                    <a:pt x="1555"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1" name="Google Shape;1594;p48"/>
            <p:cNvSpPr/>
            <p:nvPr/>
          </p:nvSpPr>
          <p:spPr>
            <a:xfrm>
              <a:off x="4140450" y="3586825"/>
              <a:ext cx="46400" cy="50625"/>
            </a:xfrm>
            <a:custGeom>
              <a:avLst/>
              <a:gdLst/>
              <a:ahLst/>
              <a:cxnLst/>
              <a:rect l="l" t="t" r="r" b="b"/>
              <a:pathLst>
                <a:path w="1856" h="2025" extrusionOk="0">
                  <a:moveTo>
                    <a:pt x="914" y="340"/>
                  </a:moveTo>
                  <a:cubicBezTo>
                    <a:pt x="941" y="470"/>
                    <a:pt x="980" y="614"/>
                    <a:pt x="1006" y="732"/>
                  </a:cubicBezTo>
                  <a:lnTo>
                    <a:pt x="1137" y="1163"/>
                  </a:lnTo>
                  <a:lnTo>
                    <a:pt x="692" y="1163"/>
                  </a:lnTo>
                  <a:lnTo>
                    <a:pt x="810" y="732"/>
                  </a:lnTo>
                  <a:cubicBezTo>
                    <a:pt x="849" y="614"/>
                    <a:pt x="875" y="470"/>
                    <a:pt x="914" y="340"/>
                  </a:cubicBezTo>
                  <a:close/>
                  <a:moveTo>
                    <a:pt x="627" y="0"/>
                  </a:moveTo>
                  <a:lnTo>
                    <a:pt x="0" y="2025"/>
                  </a:lnTo>
                  <a:lnTo>
                    <a:pt x="483" y="2025"/>
                  </a:lnTo>
                  <a:lnTo>
                    <a:pt x="627" y="1502"/>
                  </a:lnTo>
                  <a:lnTo>
                    <a:pt x="1202" y="1502"/>
                  </a:lnTo>
                  <a:lnTo>
                    <a:pt x="1359" y="2025"/>
                  </a:lnTo>
                  <a:lnTo>
                    <a:pt x="1855" y="2025"/>
                  </a:lnTo>
                  <a:lnTo>
                    <a:pt x="1228"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2" name="Google Shape;1595;p48"/>
            <p:cNvSpPr/>
            <p:nvPr/>
          </p:nvSpPr>
          <p:spPr>
            <a:xfrm>
              <a:off x="4200525" y="3586825"/>
              <a:ext cx="41500" cy="50625"/>
            </a:xfrm>
            <a:custGeom>
              <a:avLst/>
              <a:gdLst/>
              <a:ahLst/>
              <a:cxnLst/>
              <a:rect l="l" t="t" r="r" b="b"/>
              <a:pathLst>
                <a:path w="1660" h="2025" extrusionOk="0">
                  <a:moveTo>
                    <a:pt x="1" y="0"/>
                  </a:moveTo>
                  <a:lnTo>
                    <a:pt x="1" y="2012"/>
                  </a:lnTo>
                  <a:lnTo>
                    <a:pt x="458" y="2012"/>
                  </a:lnTo>
                  <a:lnTo>
                    <a:pt x="458" y="1359"/>
                  </a:lnTo>
                  <a:lnTo>
                    <a:pt x="628" y="1150"/>
                  </a:lnTo>
                  <a:lnTo>
                    <a:pt x="1124" y="2025"/>
                  </a:lnTo>
                  <a:lnTo>
                    <a:pt x="1660" y="2025"/>
                  </a:lnTo>
                  <a:lnTo>
                    <a:pt x="954" y="862"/>
                  </a:lnTo>
                  <a:lnTo>
                    <a:pt x="1621" y="0"/>
                  </a:lnTo>
                  <a:lnTo>
                    <a:pt x="1059" y="0"/>
                  </a:lnTo>
                  <a:lnTo>
                    <a:pt x="602" y="679"/>
                  </a:lnTo>
                  <a:cubicBezTo>
                    <a:pt x="549" y="745"/>
                    <a:pt x="510" y="823"/>
                    <a:pt x="458" y="901"/>
                  </a:cubicBezTo>
                  <a:lnTo>
                    <a:pt x="458"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3" name="Google Shape;1596;p48"/>
            <p:cNvSpPr/>
            <p:nvPr/>
          </p:nvSpPr>
          <p:spPr>
            <a:xfrm>
              <a:off x="4253450" y="3586825"/>
              <a:ext cx="32350" cy="50625"/>
            </a:xfrm>
            <a:custGeom>
              <a:avLst/>
              <a:gdLst/>
              <a:ahLst/>
              <a:cxnLst/>
              <a:rect l="l" t="t" r="r" b="b"/>
              <a:pathLst>
                <a:path w="1294" h="2025" extrusionOk="0">
                  <a:moveTo>
                    <a:pt x="0" y="0"/>
                  </a:moveTo>
                  <a:lnTo>
                    <a:pt x="0" y="2025"/>
                  </a:lnTo>
                  <a:lnTo>
                    <a:pt x="1293" y="2025"/>
                  </a:lnTo>
                  <a:lnTo>
                    <a:pt x="1293" y="1646"/>
                  </a:lnTo>
                  <a:lnTo>
                    <a:pt x="457" y="1646"/>
                  </a:lnTo>
                  <a:lnTo>
                    <a:pt x="457" y="1163"/>
                  </a:lnTo>
                  <a:lnTo>
                    <a:pt x="1202" y="1163"/>
                  </a:lnTo>
                  <a:lnTo>
                    <a:pt x="1202" y="797"/>
                  </a:lnTo>
                  <a:lnTo>
                    <a:pt x="457" y="797"/>
                  </a:lnTo>
                  <a:lnTo>
                    <a:pt x="457" y="379"/>
                  </a:lnTo>
                  <a:lnTo>
                    <a:pt x="1241" y="379"/>
                  </a:lnTo>
                  <a:lnTo>
                    <a:pt x="1241" y="0"/>
                  </a:lnTo>
                  <a:close/>
                </a:path>
              </a:pathLst>
            </a:custGeom>
            <a:solidFill>
              <a:srgbClr val="FEFEFE"/>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grpSp>
      <p:grpSp>
        <p:nvGrpSpPr>
          <p:cNvPr id="114" name="Google Shape;1597;p48"/>
          <p:cNvGrpSpPr/>
          <p:nvPr/>
        </p:nvGrpSpPr>
        <p:grpSpPr>
          <a:xfrm>
            <a:off x="4232957" y="4150013"/>
            <a:ext cx="770797" cy="952425"/>
            <a:chOff x="5109401" y="3226925"/>
            <a:chExt cx="770797" cy="952425"/>
          </a:xfrm>
        </p:grpSpPr>
        <p:sp>
          <p:nvSpPr>
            <p:cNvPr id="115" name="Google Shape;1598;p48"/>
            <p:cNvSpPr/>
            <p:nvPr/>
          </p:nvSpPr>
          <p:spPr>
            <a:xfrm>
              <a:off x="5348324"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99;p48"/>
            <p:cNvSpPr/>
            <p:nvPr/>
          </p:nvSpPr>
          <p:spPr>
            <a:xfrm>
              <a:off x="5346934" y="3226925"/>
              <a:ext cx="27292" cy="441478"/>
            </a:xfrm>
            <a:custGeom>
              <a:avLst/>
              <a:gdLst/>
              <a:ahLst/>
              <a:cxnLst/>
              <a:rect l="l" t="t" r="r" b="b"/>
              <a:pathLst>
                <a:path w="785" h="12698" extrusionOk="0">
                  <a:moveTo>
                    <a:pt x="1" y="0"/>
                  </a:moveTo>
                  <a:lnTo>
                    <a:pt x="1" y="12698"/>
                  </a:lnTo>
                  <a:lnTo>
                    <a:pt x="785" y="12698"/>
                  </a:lnTo>
                  <a:lnTo>
                    <a:pt x="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600;p48"/>
            <p:cNvSpPr/>
            <p:nvPr/>
          </p:nvSpPr>
          <p:spPr>
            <a:xfrm>
              <a:off x="5822486"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601;p48"/>
            <p:cNvSpPr/>
            <p:nvPr/>
          </p:nvSpPr>
          <p:spPr>
            <a:xfrm>
              <a:off x="5821582" y="3226925"/>
              <a:ext cx="26806" cy="441478"/>
            </a:xfrm>
            <a:custGeom>
              <a:avLst/>
              <a:gdLst/>
              <a:ahLst/>
              <a:cxnLst/>
              <a:rect l="l" t="t" r="r" b="b"/>
              <a:pathLst>
                <a:path w="771" h="12698" extrusionOk="0">
                  <a:moveTo>
                    <a:pt x="0" y="0"/>
                  </a:moveTo>
                  <a:lnTo>
                    <a:pt x="0" y="12698"/>
                  </a:lnTo>
                  <a:lnTo>
                    <a:pt x="771" y="12698"/>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602;p48"/>
            <p:cNvSpPr/>
            <p:nvPr/>
          </p:nvSpPr>
          <p:spPr>
            <a:xfrm>
              <a:off x="5303787" y="3260545"/>
              <a:ext cx="576410" cy="407858"/>
            </a:xfrm>
            <a:custGeom>
              <a:avLst/>
              <a:gdLst/>
              <a:ahLst/>
              <a:cxnLst/>
              <a:rect l="l" t="t" r="r" b="b"/>
              <a:pathLst>
                <a:path w="16579" h="11731" extrusionOk="0">
                  <a:moveTo>
                    <a:pt x="1" y="0"/>
                  </a:moveTo>
                  <a:lnTo>
                    <a:pt x="1" y="11731"/>
                  </a:lnTo>
                  <a:lnTo>
                    <a:pt x="16578" y="11731"/>
                  </a:lnTo>
                  <a:lnTo>
                    <a:pt x="16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603;p48"/>
            <p:cNvSpPr/>
            <p:nvPr/>
          </p:nvSpPr>
          <p:spPr>
            <a:xfrm>
              <a:off x="5303787"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604;p48"/>
            <p:cNvSpPr/>
            <p:nvPr/>
          </p:nvSpPr>
          <p:spPr>
            <a:xfrm>
              <a:off x="5109401" y="3668370"/>
              <a:ext cx="477845" cy="51838"/>
            </a:xfrm>
            <a:custGeom>
              <a:avLst/>
              <a:gdLst/>
              <a:ahLst/>
              <a:cxnLst/>
              <a:rect l="l" t="t" r="r" b="b"/>
              <a:pathLst>
                <a:path w="13744" h="1491" extrusionOk="0">
                  <a:moveTo>
                    <a:pt x="1" y="1"/>
                  </a:moveTo>
                  <a:lnTo>
                    <a:pt x="1" y="1490"/>
                  </a:lnTo>
                  <a:lnTo>
                    <a:pt x="13743" y="1490"/>
                  </a:lnTo>
                  <a:lnTo>
                    <a:pt x="13743" y="1"/>
                  </a:lnTo>
                  <a:close/>
                </a:path>
              </a:pathLst>
            </a:custGeom>
            <a:solidFill>
              <a:srgbClr val="FC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605;p48"/>
            <p:cNvSpPr/>
            <p:nvPr/>
          </p:nvSpPr>
          <p:spPr>
            <a:xfrm>
              <a:off x="5568126" y="3668370"/>
              <a:ext cx="312073" cy="51838"/>
            </a:xfrm>
            <a:custGeom>
              <a:avLst/>
              <a:gdLst/>
              <a:ahLst/>
              <a:cxnLst/>
              <a:rect l="l" t="t" r="r" b="b"/>
              <a:pathLst>
                <a:path w="8976" h="1491" extrusionOk="0">
                  <a:moveTo>
                    <a:pt x="1" y="1"/>
                  </a:moveTo>
                  <a:lnTo>
                    <a:pt x="1" y="1490"/>
                  </a:lnTo>
                  <a:lnTo>
                    <a:pt x="8975" y="1490"/>
                  </a:lnTo>
                  <a:lnTo>
                    <a:pt x="8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606;p48"/>
            <p:cNvSpPr/>
            <p:nvPr/>
          </p:nvSpPr>
          <p:spPr>
            <a:xfrm>
              <a:off x="5259285" y="3720174"/>
              <a:ext cx="491473" cy="405598"/>
            </a:xfrm>
            <a:custGeom>
              <a:avLst/>
              <a:gdLst/>
              <a:ahLst/>
              <a:cxnLst/>
              <a:rect l="l" t="t" r="r" b="b"/>
              <a:pathLst>
                <a:path w="14136" h="11666" extrusionOk="0">
                  <a:moveTo>
                    <a:pt x="12633" y="0"/>
                  </a:moveTo>
                  <a:lnTo>
                    <a:pt x="1" y="11665"/>
                  </a:lnTo>
                  <a:lnTo>
                    <a:pt x="1503" y="11665"/>
                  </a:lnTo>
                  <a:lnTo>
                    <a:pt x="14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607;p48"/>
            <p:cNvSpPr/>
            <p:nvPr/>
          </p:nvSpPr>
          <p:spPr>
            <a:xfrm>
              <a:off x="5221596" y="3720174"/>
              <a:ext cx="491439" cy="405598"/>
            </a:xfrm>
            <a:custGeom>
              <a:avLst/>
              <a:gdLst/>
              <a:ahLst/>
              <a:cxnLst/>
              <a:rect l="l" t="t" r="r" b="b"/>
              <a:pathLst>
                <a:path w="14135" h="11666" extrusionOk="0">
                  <a:moveTo>
                    <a:pt x="12633" y="0"/>
                  </a:moveTo>
                  <a:lnTo>
                    <a:pt x="0" y="11665"/>
                  </a:lnTo>
                  <a:lnTo>
                    <a:pt x="1503" y="11665"/>
                  </a:lnTo>
                  <a:lnTo>
                    <a:pt x="14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608;p48"/>
            <p:cNvSpPr/>
            <p:nvPr/>
          </p:nvSpPr>
          <p:spPr>
            <a:xfrm>
              <a:off x="5221596" y="3720174"/>
              <a:ext cx="491439" cy="405598"/>
            </a:xfrm>
            <a:custGeom>
              <a:avLst/>
              <a:gdLst/>
              <a:ahLst/>
              <a:cxnLst/>
              <a:rect l="l" t="t" r="r" b="b"/>
              <a:pathLst>
                <a:path w="14135" h="11666" extrusionOk="0">
                  <a:moveTo>
                    <a:pt x="0" y="0"/>
                  </a:moveTo>
                  <a:lnTo>
                    <a:pt x="12633" y="11665"/>
                  </a:lnTo>
                  <a:lnTo>
                    <a:pt x="14135" y="11665"/>
                  </a:lnTo>
                  <a:lnTo>
                    <a:pt x="15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609;p48"/>
            <p:cNvSpPr/>
            <p:nvPr/>
          </p:nvSpPr>
          <p:spPr>
            <a:xfrm>
              <a:off x="5259285" y="3720174"/>
              <a:ext cx="491473" cy="405598"/>
            </a:xfrm>
            <a:custGeom>
              <a:avLst/>
              <a:gdLst/>
              <a:ahLst/>
              <a:cxnLst/>
              <a:rect l="l" t="t" r="r" b="b"/>
              <a:pathLst>
                <a:path w="14136" h="11666" extrusionOk="0">
                  <a:moveTo>
                    <a:pt x="1" y="0"/>
                  </a:moveTo>
                  <a:lnTo>
                    <a:pt x="12633" y="11665"/>
                  </a:lnTo>
                  <a:lnTo>
                    <a:pt x="14135" y="11665"/>
                  </a:lnTo>
                  <a:lnTo>
                    <a:pt x="1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610;p48"/>
            <p:cNvSpPr/>
            <p:nvPr/>
          </p:nvSpPr>
          <p:spPr>
            <a:xfrm>
              <a:off x="5109401" y="4113917"/>
              <a:ext cx="205789" cy="53646"/>
            </a:xfrm>
            <a:custGeom>
              <a:avLst/>
              <a:gdLst/>
              <a:ahLst/>
              <a:cxnLst/>
              <a:rect l="l" t="t" r="r" b="b"/>
              <a:pathLst>
                <a:path w="5919" h="1543" extrusionOk="0">
                  <a:moveTo>
                    <a:pt x="1" y="1"/>
                  </a:moveTo>
                  <a:lnTo>
                    <a:pt x="1" y="1542"/>
                  </a:lnTo>
                  <a:lnTo>
                    <a:pt x="5918" y="1542"/>
                  </a:lnTo>
                  <a:lnTo>
                    <a:pt x="5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611;p48"/>
            <p:cNvSpPr/>
            <p:nvPr/>
          </p:nvSpPr>
          <p:spPr>
            <a:xfrm>
              <a:off x="5109401" y="4113917"/>
              <a:ext cx="171265" cy="53646"/>
            </a:xfrm>
            <a:custGeom>
              <a:avLst/>
              <a:gdLst/>
              <a:ahLst/>
              <a:cxnLst/>
              <a:rect l="l" t="t" r="r" b="b"/>
              <a:pathLst>
                <a:path w="4926" h="1543" extrusionOk="0">
                  <a:moveTo>
                    <a:pt x="1" y="1"/>
                  </a:moveTo>
                  <a:lnTo>
                    <a:pt x="1" y="1542"/>
                  </a:lnTo>
                  <a:lnTo>
                    <a:pt x="4926" y="1542"/>
                  </a:lnTo>
                  <a:lnTo>
                    <a:pt x="49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612;p48"/>
            <p:cNvSpPr/>
            <p:nvPr/>
          </p:nvSpPr>
          <p:spPr>
            <a:xfrm>
              <a:off x="5621737" y="4125738"/>
              <a:ext cx="206241" cy="53611"/>
            </a:xfrm>
            <a:custGeom>
              <a:avLst/>
              <a:gdLst/>
              <a:ahLst/>
              <a:cxnLst/>
              <a:rect l="l" t="t" r="r" b="b"/>
              <a:pathLst>
                <a:path w="5932" h="1542" extrusionOk="0">
                  <a:moveTo>
                    <a:pt x="0" y="0"/>
                  </a:moveTo>
                  <a:lnTo>
                    <a:pt x="0" y="1542"/>
                  </a:lnTo>
                  <a:lnTo>
                    <a:pt x="5931" y="1542"/>
                  </a:lnTo>
                  <a:lnTo>
                    <a:pt x="5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613;p48"/>
            <p:cNvSpPr/>
            <p:nvPr/>
          </p:nvSpPr>
          <p:spPr>
            <a:xfrm>
              <a:off x="5621737" y="4125738"/>
              <a:ext cx="171265" cy="53611"/>
            </a:xfrm>
            <a:custGeom>
              <a:avLst/>
              <a:gdLst/>
              <a:ahLst/>
              <a:cxnLst/>
              <a:rect l="l" t="t" r="r" b="b"/>
              <a:pathLst>
                <a:path w="4926" h="1542" extrusionOk="0">
                  <a:moveTo>
                    <a:pt x="0" y="0"/>
                  </a:moveTo>
                  <a:lnTo>
                    <a:pt x="0" y="1542"/>
                  </a:lnTo>
                  <a:lnTo>
                    <a:pt x="4925" y="154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614;p48"/>
            <p:cNvSpPr/>
            <p:nvPr/>
          </p:nvSpPr>
          <p:spPr>
            <a:xfrm>
              <a:off x="5303600"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615;p48"/>
            <p:cNvSpPr/>
            <p:nvPr/>
          </p:nvSpPr>
          <p:spPr>
            <a:xfrm>
              <a:off x="5369637" y="3331332"/>
              <a:ext cx="46832" cy="57366"/>
            </a:xfrm>
            <a:custGeom>
              <a:avLst/>
              <a:gdLst/>
              <a:ahLst/>
              <a:cxnLst/>
              <a:rect l="l" t="t" r="r" b="b"/>
              <a:pathLst>
                <a:path w="1347" h="1650" extrusionOk="0">
                  <a:moveTo>
                    <a:pt x="458" y="172"/>
                  </a:moveTo>
                  <a:cubicBezTo>
                    <a:pt x="902" y="172"/>
                    <a:pt x="1111" y="420"/>
                    <a:pt x="1111" y="799"/>
                  </a:cubicBezTo>
                  <a:cubicBezTo>
                    <a:pt x="1111" y="1230"/>
                    <a:pt x="876" y="1478"/>
                    <a:pt x="432" y="1478"/>
                  </a:cubicBezTo>
                  <a:cubicBezTo>
                    <a:pt x="354" y="1478"/>
                    <a:pt x="288" y="1478"/>
                    <a:pt x="210" y="1465"/>
                  </a:cubicBezTo>
                  <a:lnTo>
                    <a:pt x="210" y="198"/>
                  </a:lnTo>
                  <a:cubicBezTo>
                    <a:pt x="301" y="172"/>
                    <a:pt x="380" y="172"/>
                    <a:pt x="458" y="172"/>
                  </a:cubicBezTo>
                  <a:close/>
                  <a:moveTo>
                    <a:pt x="504" y="0"/>
                  </a:moveTo>
                  <a:cubicBezTo>
                    <a:pt x="484" y="0"/>
                    <a:pt x="465" y="1"/>
                    <a:pt x="445" y="2"/>
                  </a:cubicBezTo>
                  <a:cubicBezTo>
                    <a:pt x="301" y="2"/>
                    <a:pt x="158" y="15"/>
                    <a:pt x="1" y="41"/>
                  </a:cubicBezTo>
                  <a:lnTo>
                    <a:pt x="1" y="1622"/>
                  </a:lnTo>
                  <a:cubicBezTo>
                    <a:pt x="132" y="1648"/>
                    <a:pt x="262" y="1648"/>
                    <a:pt x="380" y="1648"/>
                  </a:cubicBezTo>
                  <a:cubicBezTo>
                    <a:pt x="398" y="1649"/>
                    <a:pt x="417" y="1649"/>
                    <a:pt x="436" y="1649"/>
                  </a:cubicBezTo>
                  <a:cubicBezTo>
                    <a:pt x="678" y="1649"/>
                    <a:pt x="916" y="1570"/>
                    <a:pt x="1098" y="1413"/>
                  </a:cubicBezTo>
                  <a:cubicBezTo>
                    <a:pt x="1255" y="1243"/>
                    <a:pt x="1347" y="1021"/>
                    <a:pt x="1333" y="786"/>
                  </a:cubicBezTo>
                  <a:cubicBezTo>
                    <a:pt x="1347" y="564"/>
                    <a:pt x="1255" y="355"/>
                    <a:pt x="1098" y="211"/>
                  </a:cubicBezTo>
                  <a:cubicBezTo>
                    <a:pt x="931" y="67"/>
                    <a:pt x="719"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616;p48"/>
            <p:cNvSpPr/>
            <p:nvPr/>
          </p:nvSpPr>
          <p:spPr>
            <a:xfrm>
              <a:off x="5433227" y="3331819"/>
              <a:ext cx="7301" cy="56358"/>
            </a:xfrm>
            <a:custGeom>
              <a:avLst/>
              <a:gdLst/>
              <a:ahLst/>
              <a:cxnLst/>
              <a:rect l="l" t="t" r="r" b="b"/>
              <a:pathLst>
                <a:path w="210" h="1621" extrusionOk="0">
                  <a:moveTo>
                    <a:pt x="1" y="1"/>
                  </a:moveTo>
                  <a:lnTo>
                    <a:pt x="1" y="1621"/>
                  </a:lnTo>
                  <a:lnTo>
                    <a:pt x="210" y="1621"/>
                  </a:lnTo>
                  <a:lnTo>
                    <a:pt x="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617;p48"/>
            <p:cNvSpPr/>
            <p:nvPr/>
          </p:nvSpPr>
          <p:spPr>
            <a:xfrm>
              <a:off x="5460937" y="3331297"/>
              <a:ext cx="36367" cy="56428"/>
            </a:xfrm>
            <a:custGeom>
              <a:avLst/>
              <a:gdLst/>
              <a:ahLst/>
              <a:cxnLst/>
              <a:rect l="l" t="t" r="r" b="b"/>
              <a:pathLst>
                <a:path w="1046" h="1623" extrusionOk="0">
                  <a:moveTo>
                    <a:pt x="353" y="167"/>
                  </a:moveTo>
                  <a:cubicBezTo>
                    <a:pt x="374" y="167"/>
                    <a:pt x="396" y="169"/>
                    <a:pt x="419" y="173"/>
                  </a:cubicBezTo>
                  <a:cubicBezTo>
                    <a:pt x="628" y="173"/>
                    <a:pt x="785" y="290"/>
                    <a:pt x="785" y="473"/>
                  </a:cubicBezTo>
                  <a:cubicBezTo>
                    <a:pt x="785" y="656"/>
                    <a:pt x="641" y="774"/>
                    <a:pt x="419" y="774"/>
                  </a:cubicBezTo>
                  <a:lnTo>
                    <a:pt x="210" y="774"/>
                  </a:lnTo>
                  <a:lnTo>
                    <a:pt x="210" y="186"/>
                  </a:lnTo>
                  <a:cubicBezTo>
                    <a:pt x="256" y="177"/>
                    <a:pt x="302" y="167"/>
                    <a:pt x="353" y="167"/>
                  </a:cubicBezTo>
                  <a:close/>
                  <a:moveTo>
                    <a:pt x="454" y="1"/>
                  </a:moveTo>
                  <a:cubicBezTo>
                    <a:pt x="438" y="1"/>
                    <a:pt x="422" y="2"/>
                    <a:pt x="406" y="3"/>
                  </a:cubicBezTo>
                  <a:cubicBezTo>
                    <a:pt x="262" y="3"/>
                    <a:pt x="131" y="16"/>
                    <a:pt x="1" y="42"/>
                  </a:cubicBezTo>
                  <a:lnTo>
                    <a:pt x="1" y="1623"/>
                  </a:lnTo>
                  <a:lnTo>
                    <a:pt x="210" y="1623"/>
                  </a:lnTo>
                  <a:lnTo>
                    <a:pt x="210" y="930"/>
                  </a:lnTo>
                  <a:lnTo>
                    <a:pt x="406" y="930"/>
                  </a:lnTo>
                  <a:cubicBezTo>
                    <a:pt x="589" y="930"/>
                    <a:pt x="680" y="1022"/>
                    <a:pt x="732" y="1244"/>
                  </a:cubicBezTo>
                  <a:cubicBezTo>
                    <a:pt x="745" y="1375"/>
                    <a:pt x="785" y="1505"/>
                    <a:pt x="837" y="1623"/>
                  </a:cubicBezTo>
                  <a:lnTo>
                    <a:pt x="1046" y="1623"/>
                  </a:lnTo>
                  <a:cubicBezTo>
                    <a:pt x="994" y="1479"/>
                    <a:pt x="954" y="1335"/>
                    <a:pt x="928" y="1179"/>
                  </a:cubicBezTo>
                  <a:cubicBezTo>
                    <a:pt x="915" y="1035"/>
                    <a:pt x="824" y="917"/>
                    <a:pt x="693" y="852"/>
                  </a:cubicBezTo>
                  <a:cubicBezTo>
                    <a:pt x="876" y="800"/>
                    <a:pt x="994" y="630"/>
                    <a:pt x="994" y="447"/>
                  </a:cubicBezTo>
                  <a:cubicBezTo>
                    <a:pt x="994" y="329"/>
                    <a:pt x="954" y="212"/>
                    <a:pt x="863" y="134"/>
                  </a:cubicBezTo>
                  <a:cubicBezTo>
                    <a:pt x="746" y="51"/>
                    <a:pt x="59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618;p48"/>
            <p:cNvSpPr/>
            <p:nvPr/>
          </p:nvSpPr>
          <p:spPr>
            <a:xfrm>
              <a:off x="5513645" y="3331819"/>
              <a:ext cx="31360" cy="56358"/>
            </a:xfrm>
            <a:custGeom>
              <a:avLst/>
              <a:gdLst/>
              <a:ahLst/>
              <a:cxnLst/>
              <a:rect l="l" t="t" r="r" b="b"/>
              <a:pathLst>
                <a:path w="902" h="1621" extrusionOk="0">
                  <a:moveTo>
                    <a:pt x="0" y="1"/>
                  </a:moveTo>
                  <a:lnTo>
                    <a:pt x="0" y="1621"/>
                  </a:lnTo>
                  <a:lnTo>
                    <a:pt x="901" y="1621"/>
                  </a:lnTo>
                  <a:lnTo>
                    <a:pt x="901" y="1451"/>
                  </a:lnTo>
                  <a:lnTo>
                    <a:pt x="209" y="1451"/>
                  </a:lnTo>
                  <a:lnTo>
                    <a:pt x="209" y="863"/>
                  </a:lnTo>
                  <a:lnTo>
                    <a:pt x="836" y="863"/>
                  </a:lnTo>
                  <a:lnTo>
                    <a:pt x="823" y="693"/>
                  </a:lnTo>
                  <a:lnTo>
                    <a:pt x="209" y="693"/>
                  </a:lnTo>
                  <a:lnTo>
                    <a:pt x="209" y="184"/>
                  </a:lnTo>
                  <a:lnTo>
                    <a:pt x="862" y="184"/>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619;p48"/>
            <p:cNvSpPr/>
            <p:nvPr/>
          </p:nvSpPr>
          <p:spPr>
            <a:xfrm>
              <a:off x="5557730" y="3330880"/>
              <a:ext cx="44050" cy="58270"/>
            </a:xfrm>
            <a:custGeom>
              <a:avLst/>
              <a:gdLst/>
              <a:ahLst/>
              <a:cxnLst/>
              <a:rect l="l" t="t" r="r" b="b"/>
              <a:pathLst>
                <a:path w="1267" h="1676" extrusionOk="0">
                  <a:moveTo>
                    <a:pt x="843" y="1"/>
                  </a:moveTo>
                  <a:cubicBezTo>
                    <a:pt x="381" y="1"/>
                    <a:pt x="13" y="395"/>
                    <a:pt x="38" y="851"/>
                  </a:cubicBezTo>
                  <a:cubicBezTo>
                    <a:pt x="1" y="1294"/>
                    <a:pt x="355" y="1675"/>
                    <a:pt x="792" y="1675"/>
                  </a:cubicBezTo>
                  <a:cubicBezTo>
                    <a:pt x="806" y="1675"/>
                    <a:pt x="821" y="1675"/>
                    <a:pt x="835" y="1674"/>
                  </a:cubicBezTo>
                  <a:cubicBezTo>
                    <a:pt x="992" y="1674"/>
                    <a:pt x="1136" y="1648"/>
                    <a:pt x="1266" y="1596"/>
                  </a:cubicBezTo>
                  <a:lnTo>
                    <a:pt x="1227" y="1426"/>
                  </a:lnTo>
                  <a:cubicBezTo>
                    <a:pt x="1110" y="1465"/>
                    <a:pt x="1005" y="1491"/>
                    <a:pt x="888" y="1491"/>
                  </a:cubicBezTo>
                  <a:cubicBezTo>
                    <a:pt x="496" y="1491"/>
                    <a:pt x="261" y="1230"/>
                    <a:pt x="261" y="838"/>
                  </a:cubicBezTo>
                  <a:cubicBezTo>
                    <a:pt x="261" y="420"/>
                    <a:pt x="509" y="172"/>
                    <a:pt x="888" y="172"/>
                  </a:cubicBezTo>
                  <a:cubicBezTo>
                    <a:pt x="1005" y="172"/>
                    <a:pt x="1123" y="198"/>
                    <a:pt x="1214" y="237"/>
                  </a:cubicBezTo>
                  <a:lnTo>
                    <a:pt x="1266" y="80"/>
                  </a:lnTo>
                  <a:cubicBezTo>
                    <a:pt x="1149" y="28"/>
                    <a:pt x="1018" y="2"/>
                    <a:pt x="888" y="2"/>
                  </a:cubicBezTo>
                  <a:cubicBezTo>
                    <a:pt x="873" y="1"/>
                    <a:pt x="858"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620;p48"/>
            <p:cNvSpPr/>
            <p:nvPr/>
          </p:nvSpPr>
          <p:spPr>
            <a:xfrm>
              <a:off x="5614471" y="3331819"/>
              <a:ext cx="41825" cy="56358"/>
            </a:xfrm>
            <a:custGeom>
              <a:avLst/>
              <a:gdLst/>
              <a:ahLst/>
              <a:cxnLst/>
              <a:rect l="l" t="t" r="r" b="b"/>
              <a:pathLst>
                <a:path w="1203" h="1621" extrusionOk="0">
                  <a:moveTo>
                    <a:pt x="0" y="1"/>
                  </a:moveTo>
                  <a:lnTo>
                    <a:pt x="0" y="184"/>
                  </a:lnTo>
                  <a:lnTo>
                    <a:pt x="497" y="184"/>
                  </a:lnTo>
                  <a:lnTo>
                    <a:pt x="497" y="1621"/>
                  </a:lnTo>
                  <a:lnTo>
                    <a:pt x="706" y="1621"/>
                  </a:lnTo>
                  <a:lnTo>
                    <a:pt x="706" y="184"/>
                  </a:lnTo>
                  <a:lnTo>
                    <a:pt x="1202" y="184"/>
                  </a:lnTo>
                  <a:lnTo>
                    <a:pt x="1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621;p48"/>
            <p:cNvSpPr/>
            <p:nvPr/>
          </p:nvSpPr>
          <p:spPr>
            <a:xfrm>
              <a:off x="5664432" y="3330915"/>
              <a:ext cx="51352" cy="58166"/>
            </a:xfrm>
            <a:custGeom>
              <a:avLst/>
              <a:gdLst/>
              <a:ahLst/>
              <a:cxnLst/>
              <a:rect l="l" t="t" r="r" b="b"/>
              <a:pathLst>
                <a:path w="1477" h="1673" extrusionOk="0">
                  <a:moveTo>
                    <a:pt x="745" y="171"/>
                  </a:moveTo>
                  <a:cubicBezTo>
                    <a:pt x="1098" y="171"/>
                    <a:pt x="1254" y="497"/>
                    <a:pt x="1254" y="824"/>
                  </a:cubicBezTo>
                  <a:cubicBezTo>
                    <a:pt x="1254" y="1190"/>
                    <a:pt x="1071" y="1503"/>
                    <a:pt x="745" y="1503"/>
                  </a:cubicBezTo>
                  <a:cubicBezTo>
                    <a:pt x="405" y="1503"/>
                    <a:pt x="222" y="1190"/>
                    <a:pt x="222" y="850"/>
                  </a:cubicBezTo>
                  <a:cubicBezTo>
                    <a:pt x="222" y="497"/>
                    <a:pt x="392" y="171"/>
                    <a:pt x="745" y="171"/>
                  </a:cubicBezTo>
                  <a:close/>
                  <a:moveTo>
                    <a:pt x="745" y="1"/>
                  </a:moveTo>
                  <a:cubicBezTo>
                    <a:pt x="327" y="1"/>
                    <a:pt x="0" y="367"/>
                    <a:pt x="0" y="850"/>
                  </a:cubicBezTo>
                  <a:cubicBezTo>
                    <a:pt x="0" y="1346"/>
                    <a:pt x="314" y="1673"/>
                    <a:pt x="732" y="1673"/>
                  </a:cubicBezTo>
                  <a:cubicBezTo>
                    <a:pt x="1137" y="1673"/>
                    <a:pt x="1476" y="1372"/>
                    <a:pt x="1476" y="824"/>
                  </a:cubicBezTo>
                  <a:cubicBezTo>
                    <a:pt x="1476" y="340"/>
                    <a:pt x="117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22;p48"/>
            <p:cNvSpPr/>
            <p:nvPr/>
          </p:nvSpPr>
          <p:spPr>
            <a:xfrm>
              <a:off x="5732994" y="3331297"/>
              <a:ext cx="36819" cy="56428"/>
            </a:xfrm>
            <a:custGeom>
              <a:avLst/>
              <a:gdLst/>
              <a:ahLst/>
              <a:cxnLst/>
              <a:rect l="l" t="t" r="r" b="b"/>
              <a:pathLst>
                <a:path w="1059" h="1623" extrusionOk="0">
                  <a:moveTo>
                    <a:pt x="359" y="167"/>
                  </a:moveTo>
                  <a:cubicBezTo>
                    <a:pt x="379" y="167"/>
                    <a:pt x="400" y="169"/>
                    <a:pt x="419" y="173"/>
                  </a:cubicBezTo>
                  <a:cubicBezTo>
                    <a:pt x="641" y="173"/>
                    <a:pt x="785" y="290"/>
                    <a:pt x="785" y="473"/>
                  </a:cubicBezTo>
                  <a:cubicBezTo>
                    <a:pt x="785" y="656"/>
                    <a:pt x="641" y="774"/>
                    <a:pt x="419" y="774"/>
                  </a:cubicBezTo>
                  <a:lnTo>
                    <a:pt x="210" y="774"/>
                  </a:lnTo>
                  <a:lnTo>
                    <a:pt x="210" y="186"/>
                  </a:lnTo>
                  <a:cubicBezTo>
                    <a:pt x="256" y="177"/>
                    <a:pt x="309" y="167"/>
                    <a:pt x="359" y="167"/>
                  </a:cubicBezTo>
                  <a:close/>
                  <a:moveTo>
                    <a:pt x="457" y="1"/>
                  </a:moveTo>
                  <a:cubicBezTo>
                    <a:pt x="440" y="1"/>
                    <a:pt x="423" y="2"/>
                    <a:pt x="406" y="3"/>
                  </a:cubicBezTo>
                  <a:cubicBezTo>
                    <a:pt x="262" y="3"/>
                    <a:pt x="131" y="16"/>
                    <a:pt x="1" y="42"/>
                  </a:cubicBezTo>
                  <a:lnTo>
                    <a:pt x="1" y="1623"/>
                  </a:lnTo>
                  <a:lnTo>
                    <a:pt x="210" y="1623"/>
                  </a:lnTo>
                  <a:lnTo>
                    <a:pt x="210" y="930"/>
                  </a:lnTo>
                  <a:lnTo>
                    <a:pt x="406" y="930"/>
                  </a:lnTo>
                  <a:cubicBezTo>
                    <a:pt x="602" y="930"/>
                    <a:pt x="680" y="1022"/>
                    <a:pt x="732" y="1244"/>
                  </a:cubicBezTo>
                  <a:cubicBezTo>
                    <a:pt x="758" y="1375"/>
                    <a:pt x="785" y="1505"/>
                    <a:pt x="837" y="1623"/>
                  </a:cubicBezTo>
                  <a:lnTo>
                    <a:pt x="1059" y="1623"/>
                  </a:lnTo>
                  <a:cubicBezTo>
                    <a:pt x="994" y="1479"/>
                    <a:pt x="954" y="1335"/>
                    <a:pt x="928" y="1179"/>
                  </a:cubicBezTo>
                  <a:cubicBezTo>
                    <a:pt x="915" y="1035"/>
                    <a:pt x="824" y="917"/>
                    <a:pt x="693" y="852"/>
                  </a:cubicBezTo>
                  <a:cubicBezTo>
                    <a:pt x="876" y="800"/>
                    <a:pt x="994" y="630"/>
                    <a:pt x="994" y="447"/>
                  </a:cubicBezTo>
                  <a:cubicBezTo>
                    <a:pt x="1007" y="329"/>
                    <a:pt x="954" y="212"/>
                    <a:pt x="876" y="134"/>
                  </a:cubicBezTo>
                  <a:cubicBezTo>
                    <a:pt x="747" y="51"/>
                    <a:pt x="607"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23;p48"/>
            <p:cNvSpPr/>
            <p:nvPr/>
          </p:nvSpPr>
          <p:spPr>
            <a:xfrm>
              <a:off x="5639886" y="3490359"/>
              <a:ext cx="49092" cy="178044"/>
            </a:xfrm>
            <a:custGeom>
              <a:avLst/>
              <a:gdLst/>
              <a:ahLst/>
              <a:cxnLst/>
              <a:rect l="l" t="t" r="r" b="b"/>
              <a:pathLst>
                <a:path w="1412" h="5121" extrusionOk="0">
                  <a:moveTo>
                    <a:pt x="1" y="0"/>
                  </a:moveTo>
                  <a:lnTo>
                    <a:pt x="1" y="5121"/>
                  </a:lnTo>
                  <a:lnTo>
                    <a:pt x="1412" y="5121"/>
                  </a:lnTo>
                  <a:lnTo>
                    <a:pt x="1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24;p48"/>
            <p:cNvSpPr/>
            <p:nvPr/>
          </p:nvSpPr>
          <p:spPr>
            <a:xfrm>
              <a:off x="5638982" y="3490359"/>
              <a:ext cx="26389" cy="178044"/>
            </a:xfrm>
            <a:custGeom>
              <a:avLst/>
              <a:gdLst/>
              <a:ahLst/>
              <a:cxnLst/>
              <a:rect l="l" t="t" r="r" b="b"/>
              <a:pathLst>
                <a:path w="759" h="5121" extrusionOk="0">
                  <a:moveTo>
                    <a:pt x="1" y="0"/>
                  </a:moveTo>
                  <a:lnTo>
                    <a:pt x="1"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25;p48"/>
            <p:cNvSpPr/>
            <p:nvPr/>
          </p:nvSpPr>
          <p:spPr>
            <a:xfrm>
              <a:off x="5583562" y="3490359"/>
              <a:ext cx="263468" cy="37271"/>
            </a:xfrm>
            <a:custGeom>
              <a:avLst/>
              <a:gdLst/>
              <a:ahLst/>
              <a:cxnLst/>
              <a:rect l="l" t="t" r="r" b="b"/>
              <a:pathLst>
                <a:path w="7578" h="1072" extrusionOk="0">
                  <a:moveTo>
                    <a:pt x="1" y="0"/>
                  </a:moveTo>
                  <a:lnTo>
                    <a:pt x="1" y="1071"/>
                  </a:lnTo>
                  <a:lnTo>
                    <a:pt x="7578" y="1071"/>
                  </a:lnTo>
                  <a:lnTo>
                    <a:pt x="7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26;p48"/>
            <p:cNvSpPr/>
            <p:nvPr/>
          </p:nvSpPr>
          <p:spPr>
            <a:xfrm>
              <a:off x="5639886" y="3490359"/>
              <a:ext cx="230300" cy="37271"/>
            </a:xfrm>
            <a:custGeom>
              <a:avLst/>
              <a:gdLst/>
              <a:ahLst/>
              <a:cxnLst/>
              <a:rect l="l" t="t" r="r" b="b"/>
              <a:pathLst>
                <a:path w="6624" h="1072" extrusionOk="0">
                  <a:moveTo>
                    <a:pt x="1" y="0"/>
                  </a:moveTo>
                  <a:lnTo>
                    <a:pt x="1" y="1071"/>
                  </a:lnTo>
                  <a:lnTo>
                    <a:pt x="6624" y="1071"/>
                  </a:lnTo>
                  <a:lnTo>
                    <a:pt x="6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27;p48"/>
            <p:cNvSpPr/>
            <p:nvPr/>
          </p:nvSpPr>
          <p:spPr>
            <a:xfrm>
              <a:off x="5165273" y="3490359"/>
              <a:ext cx="49544" cy="178044"/>
            </a:xfrm>
            <a:custGeom>
              <a:avLst/>
              <a:gdLst/>
              <a:ahLst/>
              <a:cxnLst/>
              <a:rect l="l" t="t" r="r" b="b"/>
              <a:pathLst>
                <a:path w="1425" h="5121" extrusionOk="0">
                  <a:moveTo>
                    <a:pt x="0" y="0"/>
                  </a:moveTo>
                  <a:lnTo>
                    <a:pt x="0" y="5121"/>
                  </a:lnTo>
                  <a:lnTo>
                    <a:pt x="1424" y="5121"/>
                  </a:lnTo>
                  <a:lnTo>
                    <a:pt x="1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28;p48"/>
            <p:cNvSpPr/>
            <p:nvPr/>
          </p:nvSpPr>
          <p:spPr>
            <a:xfrm>
              <a:off x="5164369" y="3490359"/>
              <a:ext cx="26354" cy="178044"/>
            </a:xfrm>
            <a:custGeom>
              <a:avLst/>
              <a:gdLst/>
              <a:ahLst/>
              <a:cxnLst/>
              <a:rect l="l" t="t" r="r" b="b"/>
              <a:pathLst>
                <a:path w="758" h="5121" extrusionOk="0">
                  <a:moveTo>
                    <a:pt x="0" y="0"/>
                  </a:moveTo>
                  <a:lnTo>
                    <a:pt x="0"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29;p48"/>
            <p:cNvSpPr/>
            <p:nvPr/>
          </p:nvSpPr>
          <p:spPr>
            <a:xfrm>
              <a:off x="5109401" y="3490359"/>
              <a:ext cx="263468" cy="37271"/>
            </a:xfrm>
            <a:custGeom>
              <a:avLst/>
              <a:gdLst/>
              <a:ahLst/>
              <a:cxnLst/>
              <a:rect l="l" t="t" r="r" b="b"/>
              <a:pathLst>
                <a:path w="7578" h="1072" extrusionOk="0">
                  <a:moveTo>
                    <a:pt x="1" y="0"/>
                  </a:moveTo>
                  <a:lnTo>
                    <a:pt x="1" y="1071"/>
                  </a:lnTo>
                  <a:lnTo>
                    <a:pt x="7577" y="1071"/>
                  </a:lnTo>
                  <a:lnTo>
                    <a:pt x="75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30;p48"/>
            <p:cNvSpPr/>
            <p:nvPr/>
          </p:nvSpPr>
          <p:spPr>
            <a:xfrm>
              <a:off x="5165273" y="3490359"/>
              <a:ext cx="230752" cy="37271"/>
            </a:xfrm>
            <a:custGeom>
              <a:avLst/>
              <a:gdLst/>
              <a:ahLst/>
              <a:cxnLst/>
              <a:rect l="l" t="t" r="r" b="b"/>
              <a:pathLst>
                <a:path w="6637" h="1072" extrusionOk="0">
                  <a:moveTo>
                    <a:pt x="0" y="0"/>
                  </a:moveTo>
                  <a:lnTo>
                    <a:pt x="0" y="1071"/>
                  </a:lnTo>
                  <a:lnTo>
                    <a:pt x="6637" y="1071"/>
                  </a:lnTo>
                  <a:lnTo>
                    <a:pt x="6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631;p48"/>
          <p:cNvGrpSpPr/>
          <p:nvPr/>
        </p:nvGrpSpPr>
        <p:grpSpPr>
          <a:xfrm>
            <a:off x="3908152" y="1786373"/>
            <a:ext cx="1216913" cy="202513"/>
            <a:chOff x="6931763" y="3468263"/>
            <a:chExt cx="1216913" cy="202513"/>
          </a:xfrm>
        </p:grpSpPr>
        <p:sp>
          <p:nvSpPr>
            <p:cNvPr id="149" name="Google Shape;1632;p48"/>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33;p48"/>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34;p48"/>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35;p48"/>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36;p48"/>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37;p48"/>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38;p48"/>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39;p48"/>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40;p48"/>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41;p48"/>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42;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43;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44;p48"/>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45;p48"/>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46;p48"/>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7;p48"/>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48;p48"/>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49;p48"/>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161;p37"/>
          <p:cNvGrpSpPr/>
          <p:nvPr/>
        </p:nvGrpSpPr>
        <p:grpSpPr>
          <a:xfrm rot="2700000">
            <a:off x="3877533" y="-164468"/>
            <a:ext cx="1060208" cy="986907"/>
            <a:chOff x="3101325" y="7410475"/>
            <a:chExt cx="906725" cy="871875"/>
          </a:xfrm>
        </p:grpSpPr>
        <p:sp>
          <p:nvSpPr>
            <p:cNvPr id="176" name="Google Shape;1162;p3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163;p3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164;p3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165;p37"/>
            <p:cNvGrpSpPr/>
            <p:nvPr/>
          </p:nvGrpSpPr>
          <p:grpSpPr>
            <a:xfrm>
              <a:off x="3314925" y="7640675"/>
              <a:ext cx="481225" cy="406175"/>
              <a:chOff x="3314925" y="7640675"/>
              <a:chExt cx="481225" cy="406175"/>
            </a:xfrm>
          </p:grpSpPr>
          <p:sp>
            <p:nvSpPr>
              <p:cNvPr id="186" name="Google Shape;1166;p3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167;p3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168;p3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169;p3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170;p3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171;p3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172;p3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173;p3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174;p3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175;p3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176;p3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177;p3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6883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2"/>
        <p:cNvGrpSpPr/>
        <p:nvPr/>
      </p:nvGrpSpPr>
      <p:grpSpPr>
        <a:xfrm>
          <a:off x="0" y="0"/>
          <a:ext cx="0" cy="0"/>
          <a:chOff x="0" y="0"/>
          <a:chExt cx="0" cy="0"/>
        </a:xfrm>
      </p:grpSpPr>
      <p:sp>
        <p:nvSpPr>
          <p:cNvPr id="693" name="Google Shape;693;p28"/>
          <p:cNvSpPr txBox="1">
            <a:spLocks noGrp="1"/>
          </p:cNvSpPr>
          <p:nvPr>
            <p:ph type="ctrTitle"/>
          </p:nvPr>
        </p:nvSpPr>
        <p:spPr>
          <a:xfrm>
            <a:off x="1409149" y="535652"/>
            <a:ext cx="6954556" cy="92964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IN" sz="4000" dirty="0"/>
              <a:t>Abstract</a:t>
            </a:r>
            <a:endParaRPr sz="4000" dirty="0"/>
          </a:p>
        </p:txBody>
      </p:sp>
      <p:sp>
        <p:nvSpPr>
          <p:cNvPr id="695" name="Google Shape;695;p28"/>
          <p:cNvSpPr/>
          <p:nvPr/>
        </p:nvSpPr>
        <p:spPr>
          <a:xfrm>
            <a:off x="2326351" y="295167"/>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6" name="Google Shape;696;p28"/>
          <p:cNvGrpSpPr/>
          <p:nvPr/>
        </p:nvGrpSpPr>
        <p:grpSpPr>
          <a:xfrm>
            <a:off x="6547825" y="396713"/>
            <a:ext cx="285575" cy="285575"/>
            <a:chOff x="5719425" y="7613975"/>
            <a:chExt cx="285575" cy="285575"/>
          </a:xfrm>
        </p:grpSpPr>
        <p:sp>
          <p:nvSpPr>
            <p:cNvPr id="697" name="Google Shape;697;p28"/>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8"/>
          <p:cNvGrpSpPr/>
          <p:nvPr/>
        </p:nvGrpSpPr>
        <p:grpSpPr>
          <a:xfrm>
            <a:off x="8307712" y="3404072"/>
            <a:ext cx="212225" cy="212525"/>
            <a:chOff x="5462525" y="6910750"/>
            <a:chExt cx="212225" cy="212525"/>
          </a:xfrm>
        </p:grpSpPr>
        <p:sp>
          <p:nvSpPr>
            <p:cNvPr id="706" name="Google Shape;706;p28"/>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4" name="Google Shape;714;p28"/>
          <p:cNvSpPr/>
          <p:nvPr/>
        </p:nvSpPr>
        <p:spPr>
          <a:xfrm>
            <a:off x="214825" y="1554282"/>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1818675" y="205373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6" name="Google Shape;716;p28"/>
          <p:cNvGrpSpPr/>
          <p:nvPr/>
        </p:nvGrpSpPr>
        <p:grpSpPr>
          <a:xfrm rot="-230852">
            <a:off x="92369" y="2646504"/>
            <a:ext cx="2334521" cy="3168277"/>
            <a:chOff x="660825" y="3244525"/>
            <a:chExt cx="1345175" cy="2030950"/>
          </a:xfrm>
        </p:grpSpPr>
        <p:sp>
          <p:nvSpPr>
            <p:cNvPr id="717" name="Google Shape;717;p28"/>
            <p:cNvSpPr/>
            <p:nvPr/>
          </p:nvSpPr>
          <p:spPr>
            <a:xfrm>
              <a:off x="1282250" y="4272650"/>
              <a:ext cx="504250" cy="902225"/>
            </a:xfrm>
            <a:custGeom>
              <a:avLst/>
              <a:gdLst/>
              <a:ahLst/>
              <a:cxnLst/>
              <a:rect l="l" t="t" r="r" b="b"/>
              <a:pathLst>
                <a:path w="20170" h="36089" extrusionOk="0">
                  <a:moveTo>
                    <a:pt x="4385" y="0"/>
                  </a:moveTo>
                  <a:lnTo>
                    <a:pt x="0" y="315"/>
                  </a:lnTo>
                  <a:lnTo>
                    <a:pt x="18550" y="36088"/>
                  </a:lnTo>
                  <a:lnTo>
                    <a:pt x="20169" y="35964"/>
                  </a:lnTo>
                  <a:lnTo>
                    <a:pt x="4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1460425" y="4609875"/>
              <a:ext cx="146475" cy="149000"/>
            </a:xfrm>
            <a:custGeom>
              <a:avLst/>
              <a:gdLst/>
              <a:ahLst/>
              <a:cxnLst/>
              <a:rect l="l" t="t" r="r" b="b"/>
              <a:pathLst>
                <a:path w="5859" h="5960" extrusionOk="0">
                  <a:moveTo>
                    <a:pt x="3488" y="1"/>
                  </a:moveTo>
                  <a:cubicBezTo>
                    <a:pt x="3412" y="1"/>
                    <a:pt x="3335" y="16"/>
                    <a:pt x="3261" y="47"/>
                  </a:cubicBezTo>
                  <a:lnTo>
                    <a:pt x="451" y="1239"/>
                  </a:lnTo>
                  <a:cubicBezTo>
                    <a:pt x="125" y="1385"/>
                    <a:pt x="1" y="1756"/>
                    <a:pt x="169" y="2071"/>
                  </a:cubicBezTo>
                  <a:lnTo>
                    <a:pt x="2148" y="5668"/>
                  </a:lnTo>
                  <a:cubicBezTo>
                    <a:pt x="2256" y="5850"/>
                    <a:pt x="2455" y="5959"/>
                    <a:pt x="2664" y="5959"/>
                  </a:cubicBezTo>
                  <a:cubicBezTo>
                    <a:pt x="2739" y="5959"/>
                    <a:pt x="2816" y="5945"/>
                    <a:pt x="2890" y="5915"/>
                  </a:cubicBezTo>
                  <a:lnTo>
                    <a:pt x="5408" y="4870"/>
                  </a:lnTo>
                  <a:cubicBezTo>
                    <a:pt x="5723" y="4735"/>
                    <a:pt x="5858" y="4375"/>
                    <a:pt x="5723" y="4083"/>
                  </a:cubicBezTo>
                  <a:lnTo>
                    <a:pt x="4037" y="339"/>
                  </a:lnTo>
                  <a:cubicBezTo>
                    <a:pt x="3928" y="129"/>
                    <a:pt x="3712" y="1"/>
                    <a:pt x="3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1109100" y="4279375"/>
              <a:ext cx="201000" cy="996100"/>
            </a:xfrm>
            <a:custGeom>
              <a:avLst/>
              <a:gdLst/>
              <a:ahLst/>
              <a:cxnLst/>
              <a:rect l="l" t="t" r="r" b="b"/>
              <a:pathLst>
                <a:path w="8040" h="39844" extrusionOk="0">
                  <a:moveTo>
                    <a:pt x="1" y="1"/>
                  </a:moveTo>
                  <a:lnTo>
                    <a:pt x="6094" y="39844"/>
                  </a:lnTo>
                  <a:lnTo>
                    <a:pt x="8039" y="39732"/>
                  </a:lnTo>
                  <a:lnTo>
                    <a:pt x="4239" y="112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686675" y="4298225"/>
              <a:ext cx="360900" cy="959000"/>
            </a:xfrm>
            <a:custGeom>
              <a:avLst/>
              <a:gdLst/>
              <a:ahLst/>
              <a:cxnLst/>
              <a:rect l="l" t="t" r="r" b="b"/>
              <a:pathLst>
                <a:path w="14436" h="38360" extrusionOk="0">
                  <a:moveTo>
                    <a:pt x="14436" y="0"/>
                  </a:moveTo>
                  <a:lnTo>
                    <a:pt x="10062" y="382"/>
                  </a:lnTo>
                  <a:lnTo>
                    <a:pt x="0" y="38359"/>
                  </a:lnTo>
                  <a:lnTo>
                    <a:pt x="1619" y="38224"/>
                  </a:lnTo>
                  <a:lnTo>
                    <a:pt x="144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739500" y="3465900"/>
              <a:ext cx="231625" cy="205225"/>
            </a:xfrm>
            <a:custGeom>
              <a:avLst/>
              <a:gdLst/>
              <a:ahLst/>
              <a:cxnLst/>
              <a:rect l="l" t="t" r="r" b="b"/>
              <a:pathLst>
                <a:path w="9265" h="8209" extrusionOk="0">
                  <a:moveTo>
                    <a:pt x="4625" y="0"/>
                  </a:moveTo>
                  <a:cubicBezTo>
                    <a:pt x="3756" y="0"/>
                    <a:pt x="2880" y="276"/>
                    <a:pt x="2137" y="848"/>
                  </a:cubicBezTo>
                  <a:cubicBezTo>
                    <a:pt x="338" y="2230"/>
                    <a:pt x="1" y="4805"/>
                    <a:pt x="1372" y="6604"/>
                  </a:cubicBezTo>
                  <a:cubicBezTo>
                    <a:pt x="2182" y="7656"/>
                    <a:pt x="3399" y="8208"/>
                    <a:pt x="4630" y="8208"/>
                  </a:cubicBezTo>
                  <a:cubicBezTo>
                    <a:pt x="5502" y="8208"/>
                    <a:pt x="6382" y="7931"/>
                    <a:pt x="7129" y="7357"/>
                  </a:cubicBezTo>
                  <a:cubicBezTo>
                    <a:pt x="8927" y="5985"/>
                    <a:pt x="9265" y="3411"/>
                    <a:pt x="7893" y="1612"/>
                  </a:cubicBezTo>
                  <a:cubicBezTo>
                    <a:pt x="7082" y="556"/>
                    <a:pt x="5860" y="0"/>
                    <a:pt x="4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661100" y="3374650"/>
              <a:ext cx="388725" cy="387900"/>
            </a:xfrm>
            <a:custGeom>
              <a:avLst/>
              <a:gdLst/>
              <a:ahLst/>
              <a:cxnLst/>
              <a:rect l="l" t="t" r="r" b="b"/>
              <a:pathLst>
                <a:path w="15549" h="15516" extrusionOk="0">
                  <a:moveTo>
                    <a:pt x="7317" y="1214"/>
                  </a:moveTo>
                  <a:cubicBezTo>
                    <a:pt x="7329" y="1214"/>
                    <a:pt x="7341" y="1214"/>
                    <a:pt x="7353" y="1215"/>
                  </a:cubicBezTo>
                  <a:lnTo>
                    <a:pt x="8275" y="1215"/>
                  </a:lnTo>
                  <a:cubicBezTo>
                    <a:pt x="8837" y="1215"/>
                    <a:pt x="9264" y="1721"/>
                    <a:pt x="9152" y="2260"/>
                  </a:cubicBezTo>
                  <a:lnTo>
                    <a:pt x="8668" y="4655"/>
                  </a:lnTo>
                  <a:cubicBezTo>
                    <a:pt x="8592" y="5046"/>
                    <a:pt x="8243" y="5353"/>
                    <a:pt x="7844" y="5353"/>
                  </a:cubicBezTo>
                  <a:cubicBezTo>
                    <a:pt x="7831" y="5353"/>
                    <a:pt x="7817" y="5353"/>
                    <a:pt x="7803" y="5352"/>
                  </a:cubicBezTo>
                  <a:cubicBezTo>
                    <a:pt x="7375" y="5352"/>
                    <a:pt x="7016" y="5060"/>
                    <a:pt x="6948" y="4644"/>
                  </a:cubicBezTo>
                  <a:lnTo>
                    <a:pt x="6476" y="2249"/>
                  </a:lnTo>
                  <a:cubicBezTo>
                    <a:pt x="6388" y="1710"/>
                    <a:pt x="6774" y="1214"/>
                    <a:pt x="7317" y="1214"/>
                  </a:cubicBezTo>
                  <a:close/>
                  <a:moveTo>
                    <a:pt x="4146" y="2531"/>
                  </a:moveTo>
                  <a:cubicBezTo>
                    <a:pt x="4426" y="2531"/>
                    <a:pt x="4704" y="2666"/>
                    <a:pt x="4879" y="2924"/>
                  </a:cubicBezTo>
                  <a:lnTo>
                    <a:pt x="6229" y="4947"/>
                  </a:lnTo>
                  <a:cubicBezTo>
                    <a:pt x="6453" y="5296"/>
                    <a:pt x="6408" y="5768"/>
                    <a:pt x="6116" y="6060"/>
                  </a:cubicBezTo>
                  <a:cubicBezTo>
                    <a:pt x="5950" y="6226"/>
                    <a:pt x="5725" y="6313"/>
                    <a:pt x="5499" y="6313"/>
                  </a:cubicBezTo>
                  <a:cubicBezTo>
                    <a:pt x="5327" y="6313"/>
                    <a:pt x="5153" y="6263"/>
                    <a:pt x="5003" y="6161"/>
                  </a:cubicBezTo>
                  <a:lnTo>
                    <a:pt x="2991" y="4790"/>
                  </a:lnTo>
                  <a:cubicBezTo>
                    <a:pt x="2530" y="4486"/>
                    <a:pt x="2474" y="3834"/>
                    <a:pt x="2867" y="3441"/>
                  </a:cubicBezTo>
                  <a:lnTo>
                    <a:pt x="3530" y="2789"/>
                  </a:lnTo>
                  <a:cubicBezTo>
                    <a:pt x="3704" y="2615"/>
                    <a:pt x="3926" y="2531"/>
                    <a:pt x="4146" y="2531"/>
                  </a:cubicBezTo>
                  <a:close/>
                  <a:moveTo>
                    <a:pt x="11485" y="2549"/>
                  </a:moveTo>
                  <a:cubicBezTo>
                    <a:pt x="11710" y="2549"/>
                    <a:pt x="11939" y="2635"/>
                    <a:pt x="12120" y="2811"/>
                  </a:cubicBezTo>
                  <a:lnTo>
                    <a:pt x="12772" y="3474"/>
                  </a:lnTo>
                  <a:cubicBezTo>
                    <a:pt x="13165" y="3868"/>
                    <a:pt x="13098" y="4509"/>
                    <a:pt x="12637" y="4824"/>
                  </a:cubicBezTo>
                  <a:lnTo>
                    <a:pt x="10613" y="6173"/>
                  </a:lnTo>
                  <a:cubicBezTo>
                    <a:pt x="10466" y="6272"/>
                    <a:pt x="10298" y="6320"/>
                    <a:pt x="10130" y="6320"/>
                  </a:cubicBezTo>
                  <a:cubicBezTo>
                    <a:pt x="9899" y="6320"/>
                    <a:pt x="9669" y="6229"/>
                    <a:pt x="9500" y="6060"/>
                  </a:cubicBezTo>
                  <a:cubicBezTo>
                    <a:pt x="9219" y="5768"/>
                    <a:pt x="9163" y="5296"/>
                    <a:pt x="9399" y="4947"/>
                  </a:cubicBezTo>
                  <a:lnTo>
                    <a:pt x="10759" y="2935"/>
                  </a:lnTo>
                  <a:cubicBezTo>
                    <a:pt x="10933" y="2680"/>
                    <a:pt x="11207" y="2549"/>
                    <a:pt x="11485" y="2549"/>
                  </a:cubicBezTo>
                  <a:close/>
                  <a:moveTo>
                    <a:pt x="2127" y="6402"/>
                  </a:moveTo>
                  <a:cubicBezTo>
                    <a:pt x="2186" y="6402"/>
                    <a:pt x="2245" y="6408"/>
                    <a:pt x="2305" y="6420"/>
                  </a:cubicBezTo>
                  <a:lnTo>
                    <a:pt x="4700" y="6903"/>
                  </a:lnTo>
                  <a:cubicBezTo>
                    <a:pt x="5104" y="6982"/>
                    <a:pt x="5408" y="7353"/>
                    <a:pt x="5397" y="7769"/>
                  </a:cubicBezTo>
                  <a:cubicBezTo>
                    <a:pt x="5397" y="8196"/>
                    <a:pt x="5104" y="8556"/>
                    <a:pt x="4677" y="8623"/>
                  </a:cubicBezTo>
                  <a:lnTo>
                    <a:pt x="2294" y="9096"/>
                  </a:lnTo>
                  <a:cubicBezTo>
                    <a:pt x="2249" y="9102"/>
                    <a:pt x="2204" y="9105"/>
                    <a:pt x="2159" y="9105"/>
                  </a:cubicBezTo>
                  <a:cubicBezTo>
                    <a:pt x="1673" y="9105"/>
                    <a:pt x="1248" y="8723"/>
                    <a:pt x="1248" y="8208"/>
                  </a:cubicBezTo>
                  <a:lnTo>
                    <a:pt x="1248" y="7274"/>
                  </a:lnTo>
                  <a:cubicBezTo>
                    <a:pt x="1248" y="6793"/>
                    <a:pt x="1650" y="6402"/>
                    <a:pt x="2127" y="6402"/>
                  </a:cubicBezTo>
                  <a:close/>
                  <a:moveTo>
                    <a:pt x="13476" y="6419"/>
                  </a:moveTo>
                  <a:cubicBezTo>
                    <a:pt x="13964" y="6419"/>
                    <a:pt x="14378" y="6799"/>
                    <a:pt x="14368" y="7308"/>
                  </a:cubicBezTo>
                  <a:lnTo>
                    <a:pt x="14368" y="8241"/>
                  </a:lnTo>
                  <a:cubicBezTo>
                    <a:pt x="14348" y="8741"/>
                    <a:pt x="13946" y="9125"/>
                    <a:pt x="13486" y="9125"/>
                  </a:cubicBezTo>
                  <a:cubicBezTo>
                    <a:pt x="13428" y="9125"/>
                    <a:pt x="13370" y="9119"/>
                    <a:pt x="13311" y="9107"/>
                  </a:cubicBezTo>
                  <a:lnTo>
                    <a:pt x="10917" y="8635"/>
                  </a:lnTo>
                  <a:cubicBezTo>
                    <a:pt x="10512" y="8545"/>
                    <a:pt x="10197" y="8185"/>
                    <a:pt x="10220" y="7758"/>
                  </a:cubicBezTo>
                  <a:cubicBezTo>
                    <a:pt x="10220" y="7342"/>
                    <a:pt x="10512" y="6971"/>
                    <a:pt x="10939" y="6903"/>
                  </a:cubicBezTo>
                  <a:lnTo>
                    <a:pt x="13323" y="6431"/>
                  </a:lnTo>
                  <a:cubicBezTo>
                    <a:pt x="13374" y="6423"/>
                    <a:pt x="13426" y="6419"/>
                    <a:pt x="13476" y="6419"/>
                  </a:cubicBezTo>
                  <a:close/>
                  <a:moveTo>
                    <a:pt x="5486" y="9196"/>
                  </a:moveTo>
                  <a:cubicBezTo>
                    <a:pt x="5717" y="9196"/>
                    <a:pt x="5947" y="9286"/>
                    <a:pt x="6116" y="9455"/>
                  </a:cubicBezTo>
                  <a:cubicBezTo>
                    <a:pt x="6397" y="9759"/>
                    <a:pt x="6442" y="10231"/>
                    <a:pt x="6217" y="10568"/>
                  </a:cubicBezTo>
                  <a:lnTo>
                    <a:pt x="4846" y="12581"/>
                  </a:lnTo>
                  <a:cubicBezTo>
                    <a:pt x="4678" y="12835"/>
                    <a:pt x="4404" y="12967"/>
                    <a:pt x="4126" y="12967"/>
                  </a:cubicBezTo>
                  <a:cubicBezTo>
                    <a:pt x="3901" y="12967"/>
                    <a:pt x="3673" y="12881"/>
                    <a:pt x="3497" y="12704"/>
                  </a:cubicBezTo>
                  <a:lnTo>
                    <a:pt x="2845" y="12041"/>
                  </a:lnTo>
                  <a:cubicBezTo>
                    <a:pt x="2451" y="11648"/>
                    <a:pt x="2519" y="11007"/>
                    <a:pt x="2980" y="10692"/>
                  </a:cubicBezTo>
                  <a:lnTo>
                    <a:pt x="5003" y="9343"/>
                  </a:lnTo>
                  <a:cubicBezTo>
                    <a:pt x="5150" y="9244"/>
                    <a:pt x="5318" y="9196"/>
                    <a:pt x="5486" y="9196"/>
                  </a:cubicBezTo>
                  <a:close/>
                  <a:moveTo>
                    <a:pt x="10125" y="9205"/>
                  </a:moveTo>
                  <a:cubicBezTo>
                    <a:pt x="10298" y="9205"/>
                    <a:pt x="10472" y="9257"/>
                    <a:pt x="10624" y="9365"/>
                  </a:cubicBezTo>
                  <a:lnTo>
                    <a:pt x="12637" y="10726"/>
                  </a:lnTo>
                  <a:cubicBezTo>
                    <a:pt x="13086" y="11029"/>
                    <a:pt x="13154" y="11693"/>
                    <a:pt x="12760" y="12075"/>
                  </a:cubicBezTo>
                  <a:lnTo>
                    <a:pt x="12097" y="12738"/>
                  </a:lnTo>
                  <a:cubicBezTo>
                    <a:pt x="11926" y="12909"/>
                    <a:pt x="11708" y="12991"/>
                    <a:pt x="11491" y="12991"/>
                  </a:cubicBezTo>
                  <a:cubicBezTo>
                    <a:pt x="11208" y="12991"/>
                    <a:pt x="10926" y="12853"/>
                    <a:pt x="10748" y="12592"/>
                  </a:cubicBezTo>
                  <a:lnTo>
                    <a:pt x="9399" y="10568"/>
                  </a:lnTo>
                  <a:cubicBezTo>
                    <a:pt x="9163" y="10220"/>
                    <a:pt x="9219" y="9759"/>
                    <a:pt x="9511" y="9455"/>
                  </a:cubicBezTo>
                  <a:cubicBezTo>
                    <a:pt x="9682" y="9291"/>
                    <a:pt x="9902" y="9205"/>
                    <a:pt x="10125" y="9205"/>
                  </a:cubicBezTo>
                  <a:close/>
                  <a:moveTo>
                    <a:pt x="7791" y="10175"/>
                  </a:moveTo>
                  <a:cubicBezTo>
                    <a:pt x="7799" y="10175"/>
                    <a:pt x="7806" y="10175"/>
                    <a:pt x="7814" y="10175"/>
                  </a:cubicBezTo>
                  <a:cubicBezTo>
                    <a:pt x="8241" y="10175"/>
                    <a:pt x="8601" y="10467"/>
                    <a:pt x="8668" y="10894"/>
                  </a:cubicBezTo>
                  <a:lnTo>
                    <a:pt x="9140" y="13278"/>
                  </a:lnTo>
                  <a:cubicBezTo>
                    <a:pt x="9219" y="13817"/>
                    <a:pt x="8814" y="14323"/>
                    <a:pt x="8252" y="14323"/>
                  </a:cubicBezTo>
                  <a:lnTo>
                    <a:pt x="7319" y="14323"/>
                  </a:lnTo>
                  <a:cubicBezTo>
                    <a:pt x="6779" y="14323"/>
                    <a:pt x="6352" y="13817"/>
                    <a:pt x="6465" y="13267"/>
                  </a:cubicBezTo>
                  <a:lnTo>
                    <a:pt x="6948" y="10883"/>
                  </a:lnTo>
                  <a:cubicBezTo>
                    <a:pt x="7025" y="10475"/>
                    <a:pt x="7385" y="10175"/>
                    <a:pt x="7791" y="10175"/>
                  </a:cubicBezTo>
                  <a:close/>
                  <a:moveTo>
                    <a:pt x="7759" y="1"/>
                  </a:moveTo>
                  <a:cubicBezTo>
                    <a:pt x="3485" y="1"/>
                    <a:pt x="11" y="3470"/>
                    <a:pt x="11" y="7747"/>
                  </a:cubicBezTo>
                  <a:cubicBezTo>
                    <a:pt x="0" y="12030"/>
                    <a:pt x="3474" y="15515"/>
                    <a:pt x="7758" y="15515"/>
                  </a:cubicBezTo>
                  <a:cubicBezTo>
                    <a:pt x="7764" y="15515"/>
                    <a:pt x="7771" y="15515"/>
                    <a:pt x="7778" y="15515"/>
                  </a:cubicBezTo>
                  <a:cubicBezTo>
                    <a:pt x="12052" y="15515"/>
                    <a:pt x="15526" y="12045"/>
                    <a:pt x="15526" y="7769"/>
                  </a:cubicBezTo>
                  <a:cubicBezTo>
                    <a:pt x="15549" y="3497"/>
                    <a:pt x="12075" y="12"/>
                    <a:pt x="7780" y="1"/>
                  </a:cubicBezTo>
                  <a:cubicBezTo>
                    <a:pt x="7773" y="1"/>
                    <a:pt x="7766" y="1"/>
                    <a:pt x="7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30575" y="3543575"/>
              <a:ext cx="49775" cy="50050"/>
            </a:xfrm>
            <a:custGeom>
              <a:avLst/>
              <a:gdLst/>
              <a:ahLst/>
              <a:cxnLst/>
              <a:rect l="l" t="t" r="r" b="b"/>
              <a:pathLst>
                <a:path w="1991" h="2002" extrusionOk="0">
                  <a:moveTo>
                    <a:pt x="990" y="0"/>
                  </a:moveTo>
                  <a:cubicBezTo>
                    <a:pt x="450" y="0"/>
                    <a:pt x="0" y="450"/>
                    <a:pt x="0" y="1001"/>
                  </a:cubicBezTo>
                  <a:cubicBezTo>
                    <a:pt x="0" y="1552"/>
                    <a:pt x="450" y="2001"/>
                    <a:pt x="990" y="2001"/>
                  </a:cubicBezTo>
                  <a:cubicBezTo>
                    <a:pt x="1541" y="2001"/>
                    <a:pt x="1990" y="1552"/>
                    <a:pt x="1990" y="1001"/>
                  </a:cubicBezTo>
                  <a:cubicBezTo>
                    <a:pt x="1990" y="450"/>
                    <a:pt x="1541" y="0"/>
                    <a:pt x="990"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840400" y="3553400"/>
              <a:ext cx="30100" cy="30375"/>
            </a:xfrm>
            <a:custGeom>
              <a:avLst/>
              <a:gdLst/>
              <a:ahLst/>
              <a:cxnLst/>
              <a:rect l="l" t="t" r="r" b="b"/>
              <a:pathLst>
                <a:path w="1204" h="1215" extrusionOk="0">
                  <a:moveTo>
                    <a:pt x="597" y="1"/>
                  </a:moveTo>
                  <a:cubicBezTo>
                    <a:pt x="260" y="1"/>
                    <a:pt x="1" y="271"/>
                    <a:pt x="1" y="608"/>
                  </a:cubicBezTo>
                  <a:cubicBezTo>
                    <a:pt x="1" y="945"/>
                    <a:pt x="260" y="1215"/>
                    <a:pt x="597" y="1215"/>
                  </a:cubicBezTo>
                  <a:cubicBezTo>
                    <a:pt x="934" y="1215"/>
                    <a:pt x="1204" y="945"/>
                    <a:pt x="1204" y="608"/>
                  </a:cubicBezTo>
                  <a:cubicBezTo>
                    <a:pt x="1204" y="282"/>
                    <a:pt x="934" y="1"/>
                    <a:pt x="597" y="1"/>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903925" y="3393650"/>
              <a:ext cx="78725" cy="48200"/>
            </a:xfrm>
            <a:custGeom>
              <a:avLst/>
              <a:gdLst/>
              <a:ahLst/>
              <a:cxnLst/>
              <a:rect l="l" t="t" r="r" b="b"/>
              <a:pathLst>
                <a:path w="3149" h="1928" extrusionOk="0">
                  <a:moveTo>
                    <a:pt x="156" y="0"/>
                  </a:moveTo>
                  <a:cubicBezTo>
                    <a:pt x="88" y="0"/>
                    <a:pt x="22" y="52"/>
                    <a:pt x="12" y="129"/>
                  </a:cubicBezTo>
                  <a:cubicBezTo>
                    <a:pt x="1" y="207"/>
                    <a:pt x="57" y="297"/>
                    <a:pt x="136" y="309"/>
                  </a:cubicBezTo>
                  <a:cubicBezTo>
                    <a:pt x="158" y="309"/>
                    <a:pt x="1485" y="578"/>
                    <a:pt x="2845" y="1883"/>
                  </a:cubicBezTo>
                  <a:cubicBezTo>
                    <a:pt x="2879" y="1916"/>
                    <a:pt x="2924" y="1927"/>
                    <a:pt x="2969" y="1927"/>
                  </a:cubicBezTo>
                  <a:cubicBezTo>
                    <a:pt x="3002" y="1927"/>
                    <a:pt x="3047" y="1916"/>
                    <a:pt x="3081" y="1883"/>
                  </a:cubicBezTo>
                  <a:cubicBezTo>
                    <a:pt x="3149" y="1826"/>
                    <a:pt x="3149" y="1714"/>
                    <a:pt x="3081" y="1658"/>
                  </a:cubicBezTo>
                  <a:cubicBezTo>
                    <a:pt x="1631" y="286"/>
                    <a:pt x="248" y="16"/>
                    <a:pt x="192" y="5"/>
                  </a:cubicBezTo>
                  <a:cubicBezTo>
                    <a:pt x="180" y="2"/>
                    <a:pt x="168" y="0"/>
                    <a:pt x="1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728275" y="3694875"/>
              <a:ext cx="62425" cy="43775"/>
            </a:xfrm>
            <a:custGeom>
              <a:avLst/>
              <a:gdLst/>
              <a:ahLst/>
              <a:cxnLst/>
              <a:rect l="l" t="t" r="r" b="b"/>
              <a:pathLst>
                <a:path w="2497" h="1751" extrusionOk="0">
                  <a:moveTo>
                    <a:pt x="179" y="1"/>
                  </a:moveTo>
                  <a:cubicBezTo>
                    <a:pt x="140" y="1"/>
                    <a:pt x="100" y="15"/>
                    <a:pt x="68" y="42"/>
                  </a:cubicBezTo>
                  <a:cubicBezTo>
                    <a:pt x="0" y="87"/>
                    <a:pt x="0" y="188"/>
                    <a:pt x="56" y="266"/>
                  </a:cubicBezTo>
                  <a:cubicBezTo>
                    <a:pt x="1147" y="1514"/>
                    <a:pt x="2249" y="1739"/>
                    <a:pt x="2294" y="1750"/>
                  </a:cubicBezTo>
                  <a:lnTo>
                    <a:pt x="2316" y="1750"/>
                  </a:lnTo>
                  <a:cubicBezTo>
                    <a:pt x="2384" y="1750"/>
                    <a:pt x="2462" y="1705"/>
                    <a:pt x="2485" y="1627"/>
                  </a:cubicBezTo>
                  <a:cubicBezTo>
                    <a:pt x="2496" y="1526"/>
                    <a:pt x="2440" y="1447"/>
                    <a:pt x="2361" y="1424"/>
                  </a:cubicBezTo>
                  <a:cubicBezTo>
                    <a:pt x="2350" y="1424"/>
                    <a:pt x="1316" y="1211"/>
                    <a:pt x="293" y="53"/>
                  </a:cubicBezTo>
                  <a:cubicBezTo>
                    <a:pt x="263" y="18"/>
                    <a:pt x="221" y="1"/>
                    <a:pt x="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1107700" y="3304675"/>
              <a:ext cx="329425" cy="300125"/>
            </a:xfrm>
            <a:custGeom>
              <a:avLst/>
              <a:gdLst/>
              <a:ahLst/>
              <a:cxnLst/>
              <a:rect l="l" t="t" r="r" b="b"/>
              <a:pathLst>
                <a:path w="13177" h="12005" extrusionOk="0">
                  <a:moveTo>
                    <a:pt x="6590" y="0"/>
                  </a:moveTo>
                  <a:cubicBezTo>
                    <a:pt x="5054" y="0"/>
                    <a:pt x="3519" y="585"/>
                    <a:pt x="2350" y="1754"/>
                  </a:cubicBezTo>
                  <a:cubicBezTo>
                    <a:pt x="1" y="4104"/>
                    <a:pt x="1" y="7904"/>
                    <a:pt x="2350" y="10242"/>
                  </a:cubicBezTo>
                  <a:cubicBezTo>
                    <a:pt x="3519" y="11417"/>
                    <a:pt x="5054" y="12004"/>
                    <a:pt x="6590" y="12004"/>
                  </a:cubicBezTo>
                  <a:cubicBezTo>
                    <a:pt x="8126" y="12004"/>
                    <a:pt x="9663" y="11417"/>
                    <a:pt x="10838" y="10242"/>
                  </a:cubicBezTo>
                  <a:cubicBezTo>
                    <a:pt x="13177" y="7904"/>
                    <a:pt x="13177" y="4104"/>
                    <a:pt x="10838" y="1754"/>
                  </a:cubicBezTo>
                  <a:cubicBezTo>
                    <a:pt x="9663" y="585"/>
                    <a:pt x="8126" y="0"/>
                    <a:pt x="6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1045300" y="3244525"/>
              <a:ext cx="454225" cy="420550"/>
            </a:xfrm>
            <a:custGeom>
              <a:avLst/>
              <a:gdLst/>
              <a:ahLst/>
              <a:cxnLst/>
              <a:rect l="l" t="t" r="r" b="b"/>
              <a:pathLst>
                <a:path w="18169" h="16822" extrusionOk="0">
                  <a:moveTo>
                    <a:pt x="9650" y="1310"/>
                  </a:moveTo>
                  <a:cubicBezTo>
                    <a:pt x="9708" y="1310"/>
                    <a:pt x="9767" y="1315"/>
                    <a:pt x="9827" y="1327"/>
                  </a:cubicBezTo>
                  <a:lnTo>
                    <a:pt x="10827" y="1496"/>
                  </a:lnTo>
                  <a:cubicBezTo>
                    <a:pt x="11423" y="1597"/>
                    <a:pt x="11772" y="2215"/>
                    <a:pt x="11547" y="2777"/>
                  </a:cubicBezTo>
                  <a:lnTo>
                    <a:pt x="10614" y="5239"/>
                  </a:lnTo>
                  <a:cubicBezTo>
                    <a:pt x="10465" y="5605"/>
                    <a:pt x="10117" y="5849"/>
                    <a:pt x="9729" y="5849"/>
                  </a:cubicBezTo>
                  <a:cubicBezTo>
                    <a:pt x="9676" y="5849"/>
                    <a:pt x="9622" y="5845"/>
                    <a:pt x="9568" y="5835"/>
                  </a:cubicBezTo>
                  <a:cubicBezTo>
                    <a:pt x="9118" y="5768"/>
                    <a:pt x="8770" y="5374"/>
                    <a:pt x="8770" y="4924"/>
                  </a:cubicBezTo>
                  <a:lnTo>
                    <a:pt x="8725" y="2283"/>
                  </a:lnTo>
                  <a:cubicBezTo>
                    <a:pt x="8705" y="1737"/>
                    <a:pt x="9138" y="1310"/>
                    <a:pt x="9650" y="1310"/>
                  </a:cubicBezTo>
                  <a:close/>
                  <a:moveTo>
                    <a:pt x="5992" y="2136"/>
                  </a:moveTo>
                  <a:cubicBezTo>
                    <a:pt x="6355" y="2136"/>
                    <a:pt x="6707" y="2347"/>
                    <a:pt x="6870" y="2710"/>
                  </a:cubicBezTo>
                  <a:lnTo>
                    <a:pt x="7949" y="5104"/>
                  </a:lnTo>
                  <a:cubicBezTo>
                    <a:pt x="8129" y="5532"/>
                    <a:pt x="7994" y="6026"/>
                    <a:pt x="7623" y="6285"/>
                  </a:cubicBezTo>
                  <a:cubicBezTo>
                    <a:pt x="7452" y="6405"/>
                    <a:pt x="7257" y="6463"/>
                    <a:pt x="7065" y="6463"/>
                  </a:cubicBezTo>
                  <a:cubicBezTo>
                    <a:pt x="6827" y="6463"/>
                    <a:pt x="6594" y="6374"/>
                    <a:pt x="6420" y="6206"/>
                  </a:cubicBezTo>
                  <a:lnTo>
                    <a:pt x="4509" y="4374"/>
                  </a:lnTo>
                  <a:cubicBezTo>
                    <a:pt x="4070" y="3969"/>
                    <a:pt x="4127" y="3249"/>
                    <a:pt x="4621" y="2901"/>
                  </a:cubicBezTo>
                  <a:lnTo>
                    <a:pt x="5442" y="2316"/>
                  </a:lnTo>
                  <a:cubicBezTo>
                    <a:pt x="5611" y="2193"/>
                    <a:pt x="5803" y="2136"/>
                    <a:pt x="5992" y="2136"/>
                  </a:cubicBezTo>
                  <a:close/>
                  <a:moveTo>
                    <a:pt x="13860" y="3492"/>
                  </a:moveTo>
                  <a:cubicBezTo>
                    <a:pt x="14160" y="3492"/>
                    <a:pt x="14460" y="3632"/>
                    <a:pt x="14650" y="3901"/>
                  </a:cubicBezTo>
                  <a:lnTo>
                    <a:pt x="15246" y="4733"/>
                  </a:lnTo>
                  <a:cubicBezTo>
                    <a:pt x="15594" y="5217"/>
                    <a:pt x="15392" y="5903"/>
                    <a:pt x="14852" y="6150"/>
                  </a:cubicBezTo>
                  <a:lnTo>
                    <a:pt x="12446" y="7229"/>
                  </a:lnTo>
                  <a:cubicBezTo>
                    <a:pt x="12317" y="7284"/>
                    <a:pt x="12182" y="7310"/>
                    <a:pt x="12050" y="7310"/>
                  </a:cubicBezTo>
                  <a:cubicBezTo>
                    <a:pt x="11747" y="7310"/>
                    <a:pt x="11457" y="7170"/>
                    <a:pt x="11277" y="6903"/>
                  </a:cubicBezTo>
                  <a:cubicBezTo>
                    <a:pt x="10996" y="6532"/>
                    <a:pt x="11030" y="6026"/>
                    <a:pt x="11344" y="5700"/>
                  </a:cubicBezTo>
                  <a:lnTo>
                    <a:pt x="13177" y="3789"/>
                  </a:lnTo>
                  <a:cubicBezTo>
                    <a:pt x="13361" y="3590"/>
                    <a:pt x="13610" y="3492"/>
                    <a:pt x="13860" y="3492"/>
                  </a:cubicBezTo>
                  <a:close/>
                  <a:moveTo>
                    <a:pt x="3154" y="5918"/>
                  </a:moveTo>
                  <a:cubicBezTo>
                    <a:pt x="3268" y="5918"/>
                    <a:pt x="3384" y="5938"/>
                    <a:pt x="3497" y="5981"/>
                  </a:cubicBezTo>
                  <a:lnTo>
                    <a:pt x="5948" y="6903"/>
                  </a:lnTo>
                  <a:cubicBezTo>
                    <a:pt x="6375" y="7072"/>
                    <a:pt x="6623" y="7510"/>
                    <a:pt x="6555" y="7960"/>
                  </a:cubicBezTo>
                  <a:cubicBezTo>
                    <a:pt x="6488" y="8410"/>
                    <a:pt x="6094" y="8747"/>
                    <a:pt x="5644" y="8747"/>
                  </a:cubicBezTo>
                  <a:lnTo>
                    <a:pt x="3002" y="8803"/>
                  </a:lnTo>
                  <a:cubicBezTo>
                    <a:pt x="2979" y="8805"/>
                    <a:pt x="2956" y="8806"/>
                    <a:pt x="2933" y="8806"/>
                  </a:cubicBezTo>
                  <a:cubicBezTo>
                    <a:pt x="2361" y="8806"/>
                    <a:pt x="1939" y="8275"/>
                    <a:pt x="2047" y="7713"/>
                  </a:cubicBezTo>
                  <a:lnTo>
                    <a:pt x="2215" y="6712"/>
                  </a:lnTo>
                  <a:cubicBezTo>
                    <a:pt x="2287" y="6236"/>
                    <a:pt x="2703" y="5918"/>
                    <a:pt x="3154" y="5918"/>
                  </a:cubicBezTo>
                  <a:close/>
                  <a:moveTo>
                    <a:pt x="15276" y="8016"/>
                  </a:moveTo>
                  <a:cubicBezTo>
                    <a:pt x="15873" y="8016"/>
                    <a:pt x="16324" y="8540"/>
                    <a:pt x="16212" y="9129"/>
                  </a:cubicBezTo>
                  <a:lnTo>
                    <a:pt x="16044" y="10130"/>
                  </a:lnTo>
                  <a:cubicBezTo>
                    <a:pt x="15963" y="10587"/>
                    <a:pt x="15553" y="10901"/>
                    <a:pt x="15105" y="10901"/>
                  </a:cubicBezTo>
                  <a:cubicBezTo>
                    <a:pt x="14992" y="10901"/>
                    <a:pt x="14876" y="10881"/>
                    <a:pt x="14762" y="10838"/>
                  </a:cubicBezTo>
                  <a:lnTo>
                    <a:pt x="12300" y="9916"/>
                  </a:lnTo>
                  <a:cubicBezTo>
                    <a:pt x="11884" y="9747"/>
                    <a:pt x="11625" y="9309"/>
                    <a:pt x="11704" y="8859"/>
                  </a:cubicBezTo>
                  <a:cubicBezTo>
                    <a:pt x="11772" y="8410"/>
                    <a:pt x="12165" y="8072"/>
                    <a:pt x="12615" y="8072"/>
                  </a:cubicBezTo>
                  <a:lnTo>
                    <a:pt x="15257" y="8016"/>
                  </a:lnTo>
                  <a:cubicBezTo>
                    <a:pt x="15263" y="8016"/>
                    <a:pt x="15269" y="8016"/>
                    <a:pt x="15276" y="8016"/>
                  </a:cubicBezTo>
                  <a:close/>
                  <a:moveTo>
                    <a:pt x="6204" y="9509"/>
                  </a:moveTo>
                  <a:cubicBezTo>
                    <a:pt x="6507" y="9509"/>
                    <a:pt x="6802" y="9650"/>
                    <a:pt x="6982" y="9916"/>
                  </a:cubicBezTo>
                  <a:cubicBezTo>
                    <a:pt x="7263" y="10298"/>
                    <a:pt x="7218" y="10804"/>
                    <a:pt x="6904" y="11119"/>
                  </a:cubicBezTo>
                  <a:lnTo>
                    <a:pt x="5082" y="13030"/>
                  </a:lnTo>
                  <a:cubicBezTo>
                    <a:pt x="4898" y="13230"/>
                    <a:pt x="4649" y="13327"/>
                    <a:pt x="4399" y="13327"/>
                  </a:cubicBezTo>
                  <a:cubicBezTo>
                    <a:pt x="4100" y="13327"/>
                    <a:pt x="3800" y="13187"/>
                    <a:pt x="3610" y="12918"/>
                  </a:cubicBezTo>
                  <a:lnTo>
                    <a:pt x="3014" y="12097"/>
                  </a:lnTo>
                  <a:cubicBezTo>
                    <a:pt x="2665" y="11602"/>
                    <a:pt x="2856" y="10917"/>
                    <a:pt x="3407" y="10669"/>
                  </a:cubicBezTo>
                  <a:lnTo>
                    <a:pt x="5813" y="9590"/>
                  </a:lnTo>
                  <a:cubicBezTo>
                    <a:pt x="5939" y="9536"/>
                    <a:pt x="6072" y="9509"/>
                    <a:pt x="6204" y="9509"/>
                  </a:cubicBezTo>
                  <a:close/>
                  <a:moveTo>
                    <a:pt x="11181" y="10369"/>
                  </a:moveTo>
                  <a:cubicBezTo>
                    <a:pt x="11420" y="10369"/>
                    <a:pt x="11657" y="10460"/>
                    <a:pt x="11839" y="10636"/>
                  </a:cubicBezTo>
                  <a:lnTo>
                    <a:pt x="13750" y="12457"/>
                  </a:lnTo>
                  <a:cubicBezTo>
                    <a:pt x="14189" y="12862"/>
                    <a:pt x="14133" y="13570"/>
                    <a:pt x="13638" y="13918"/>
                  </a:cubicBezTo>
                  <a:lnTo>
                    <a:pt x="12806" y="14514"/>
                  </a:lnTo>
                  <a:cubicBezTo>
                    <a:pt x="12642" y="14632"/>
                    <a:pt x="12454" y="14687"/>
                    <a:pt x="12268" y="14687"/>
                  </a:cubicBezTo>
                  <a:cubicBezTo>
                    <a:pt x="11903" y="14687"/>
                    <a:pt x="11546" y="14478"/>
                    <a:pt x="11389" y="14121"/>
                  </a:cubicBezTo>
                  <a:lnTo>
                    <a:pt x="10310" y="11715"/>
                  </a:lnTo>
                  <a:cubicBezTo>
                    <a:pt x="10130" y="11288"/>
                    <a:pt x="10254" y="10804"/>
                    <a:pt x="10636" y="10546"/>
                  </a:cubicBezTo>
                  <a:cubicBezTo>
                    <a:pt x="10800" y="10426"/>
                    <a:pt x="10991" y="10369"/>
                    <a:pt x="11181" y="10369"/>
                  </a:cubicBezTo>
                  <a:close/>
                  <a:moveTo>
                    <a:pt x="8533" y="10973"/>
                  </a:moveTo>
                  <a:cubicBezTo>
                    <a:pt x="8581" y="10973"/>
                    <a:pt x="8631" y="10977"/>
                    <a:pt x="8680" y="10984"/>
                  </a:cubicBezTo>
                  <a:cubicBezTo>
                    <a:pt x="9130" y="11052"/>
                    <a:pt x="9467" y="11445"/>
                    <a:pt x="9467" y="11895"/>
                  </a:cubicBezTo>
                  <a:lnTo>
                    <a:pt x="9523" y="14537"/>
                  </a:lnTo>
                  <a:cubicBezTo>
                    <a:pt x="9543" y="15082"/>
                    <a:pt x="9119" y="15509"/>
                    <a:pt x="8601" y="15509"/>
                  </a:cubicBezTo>
                  <a:cubicBezTo>
                    <a:pt x="8542" y="15509"/>
                    <a:pt x="8482" y="15504"/>
                    <a:pt x="8421" y="15492"/>
                  </a:cubicBezTo>
                  <a:lnTo>
                    <a:pt x="7432" y="15324"/>
                  </a:lnTo>
                  <a:cubicBezTo>
                    <a:pt x="6836" y="15223"/>
                    <a:pt x="6488" y="14604"/>
                    <a:pt x="6701" y="14042"/>
                  </a:cubicBezTo>
                  <a:lnTo>
                    <a:pt x="7623" y="11591"/>
                  </a:lnTo>
                  <a:cubicBezTo>
                    <a:pt x="7773" y="11211"/>
                    <a:pt x="8137" y="10973"/>
                    <a:pt x="8533" y="10973"/>
                  </a:cubicBezTo>
                  <a:close/>
                  <a:moveTo>
                    <a:pt x="9066" y="1"/>
                  </a:moveTo>
                  <a:cubicBezTo>
                    <a:pt x="5050" y="1"/>
                    <a:pt x="1503" y="2890"/>
                    <a:pt x="799" y="6993"/>
                  </a:cubicBezTo>
                  <a:cubicBezTo>
                    <a:pt x="1" y="11569"/>
                    <a:pt x="3081" y="15920"/>
                    <a:pt x="7668" y="16695"/>
                  </a:cubicBezTo>
                  <a:cubicBezTo>
                    <a:pt x="8155" y="16780"/>
                    <a:pt x="8639" y="16821"/>
                    <a:pt x="9116" y="16821"/>
                  </a:cubicBezTo>
                  <a:cubicBezTo>
                    <a:pt x="13129" y="16821"/>
                    <a:pt x="16678" y="13925"/>
                    <a:pt x="17382" y="9826"/>
                  </a:cubicBezTo>
                  <a:cubicBezTo>
                    <a:pt x="18169" y="5251"/>
                    <a:pt x="15088" y="888"/>
                    <a:pt x="10501" y="124"/>
                  </a:cubicBezTo>
                  <a:cubicBezTo>
                    <a:pt x="10019" y="41"/>
                    <a:pt x="9539" y="1"/>
                    <a:pt x="9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1241775" y="3427575"/>
              <a:ext cx="61300" cy="54175"/>
            </a:xfrm>
            <a:custGeom>
              <a:avLst/>
              <a:gdLst/>
              <a:ahLst/>
              <a:cxnLst/>
              <a:rect l="l" t="t" r="r" b="b"/>
              <a:pathLst>
                <a:path w="2452" h="2167" extrusionOk="0">
                  <a:moveTo>
                    <a:pt x="1222" y="0"/>
                  </a:moveTo>
                  <a:cubicBezTo>
                    <a:pt x="1006" y="0"/>
                    <a:pt x="787" y="65"/>
                    <a:pt x="596" y="199"/>
                  </a:cubicBezTo>
                  <a:cubicBezTo>
                    <a:pt x="113" y="548"/>
                    <a:pt x="0" y="1223"/>
                    <a:pt x="337" y="1706"/>
                  </a:cubicBezTo>
                  <a:cubicBezTo>
                    <a:pt x="550" y="2007"/>
                    <a:pt x="883" y="2167"/>
                    <a:pt x="1223" y="2167"/>
                  </a:cubicBezTo>
                  <a:cubicBezTo>
                    <a:pt x="1441" y="2167"/>
                    <a:pt x="1662" y="2101"/>
                    <a:pt x="1855" y="1965"/>
                  </a:cubicBezTo>
                  <a:cubicBezTo>
                    <a:pt x="2339" y="1616"/>
                    <a:pt x="2451" y="941"/>
                    <a:pt x="2114" y="458"/>
                  </a:cubicBezTo>
                  <a:cubicBezTo>
                    <a:pt x="1900" y="162"/>
                    <a:pt x="1564" y="0"/>
                    <a:pt x="1222" y="0"/>
                  </a:cubicBezTo>
                  <a:close/>
                </a:path>
              </a:pathLst>
            </a:custGeom>
            <a:solidFill>
              <a:srgbClr val="75A5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1254975" y="3437975"/>
              <a:ext cx="35450" cy="32750"/>
            </a:xfrm>
            <a:custGeom>
              <a:avLst/>
              <a:gdLst/>
              <a:ahLst/>
              <a:cxnLst/>
              <a:rect l="l" t="t" r="r" b="b"/>
              <a:pathLst>
                <a:path w="1418" h="1310" extrusionOk="0">
                  <a:moveTo>
                    <a:pt x="708" y="0"/>
                  </a:moveTo>
                  <a:cubicBezTo>
                    <a:pt x="388" y="0"/>
                    <a:pt x="108" y="233"/>
                    <a:pt x="57" y="548"/>
                  </a:cubicBezTo>
                  <a:cubicBezTo>
                    <a:pt x="1" y="908"/>
                    <a:pt x="237" y="1245"/>
                    <a:pt x="585" y="1301"/>
                  </a:cubicBezTo>
                  <a:cubicBezTo>
                    <a:pt x="622" y="1307"/>
                    <a:pt x="658" y="1309"/>
                    <a:pt x="694" y="1309"/>
                  </a:cubicBezTo>
                  <a:cubicBezTo>
                    <a:pt x="1020" y="1309"/>
                    <a:pt x="1299" y="1087"/>
                    <a:pt x="1350" y="773"/>
                  </a:cubicBezTo>
                  <a:cubicBezTo>
                    <a:pt x="1417" y="424"/>
                    <a:pt x="1159" y="87"/>
                    <a:pt x="810" y="8"/>
                  </a:cubicBezTo>
                  <a:cubicBezTo>
                    <a:pt x="776" y="3"/>
                    <a:pt x="741" y="0"/>
                    <a:pt x="708" y="0"/>
                  </a:cubicBez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1355025" y="3276725"/>
              <a:ext cx="77600" cy="64325"/>
            </a:xfrm>
            <a:custGeom>
              <a:avLst/>
              <a:gdLst/>
              <a:ahLst/>
              <a:cxnLst/>
              <a:rect l="l" t="t" r="r" b="b"/>
              <a:pathLst>
                <a:path w="3104" h="2573" extrusionOk="0">
                  <a:moveTo>
                    <a:pt x="197" y="0"/>
                  </a:moveTo>
                  <a:cubicBezTo>
                    <a:pt x="124" y="0"/>
                    <a:pt x="60" y="47"/>
                    <a:pt x="35" y="106"/>
                  </a:cubicBezTo>
                  <a:cubicBezTo>
                    <a:pt x="1" y="196"/>
                    <a:pt x="57" y="309"/>
                    <a:pt x="136" y="331"/>
                  </a:cubicBezTo>
                  <a:cubicBezTo>
                    <a:pt x="158" y="331"/>
                    <a:pt x="1530" y="860"/>
                    <a:pt x="2755" y="2501"/>
                  </a:cubicBezTo>
                  <a:cubicBezTo>
                    <a:pt x="2778" y="2546"/>
                    <a:pt x="2823" y="2557"/>
                    <a:pt x="2868" y="2568"/>
                  </a:cubicBezTo>
                  <a:cubicBezTo>
                    <a:pt x="2880" y="2571"/>
                    <a:pt x="2893" y="2573"/>
                    <a:pt x="2906" y="2573"/>
                  </a:cubicBezTo>
                  <a:cubicBezTo>
                    <a:pt x="2941" y="2573"/>
                    <a:pt x="2978" y="2562"/>
                    <a:pt x="3003" y="2546"/>
                  </a:cubicBezTo>
                  <a:cubicBezTo>
                    <a:pt x="3093" y="2490"/>
                    <a:pt x="3104" y="2389"/>
                    <a:pt x="3048" y="2299"/>
                  </a:cubicBezTo>
                  <a:cubicBezTo>
                    <a:pt x="1744" y="556"/>
                    <a:pt x="316" y="39"/>
                    <a:pt x="271" y="16"/>
                  </a:cubicBezTo>
                  <a:cubicBezTo>
                    <a:pt x="246" y="5"/>
                    <a:pt x="221"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1112475" y="3567250"/>
              <a:ext cx="61300" cy="57050"/>
            </a:xfrm>
            <a:custGeom>
              <a:avLst/>
              <a:gdLst/>
              <a:ahLst/>
              <a:cxnLst/>
              <a:rect l="l" t="t" r="r" b="b"/>
              <a:pathLst>
                <a:path w="2452" h="2282" extrusionOk="0">
                  <a:moveTo>
                    <a:pt x="216" y="1"/>
                  </a:moveTo>
                  <a:cubicBezTo>
                    <a:pt x="182" y="1"/>
                    <a:pt x="146" y="11"/>
                    <a:pt x="113" y="31"/>
                  </a:cubicBezTo>
                  <a:cubicBezTo>
                    <a:pt x="34" y="65"/>
                    <a:pt x="1" y="177"/>
                    <a:pt x="57" y="267"/>
                  </a:cubicBezTo>
                  <a:cubicBezTo>
                    <a:pt x="1001" y="1796"/>
                    <a:pt x="2137" y="2246"/>
                    <a:pt x="2182" y="2257"/>
                  </a:cubicBezTo>
                  <a:cubicBezTo>
                    <a:pt x="2182" y="2280"/>
                    <a:pt x="2193" y="2280"/>
                    <a:pt x="2215" y="2280"/>
                  </a:cubicBezTo>
                  <a:cubicBezTo>
                    <a:pt x="2222" y="2281"/>
                    <a:pt x="2229" y="2281"/>
                    <a:pt x="2236" y="2281"/>
                  </a:cubicBezTo>
                  <a:cubicBezTo>
                    <a:pt x="2309" y="2281"/>
                    <a:pt x="2386" y="2229"/>
                    <a:pt x="2407" y="2167"/>
                  </a:cubicBezTo>
                  <a:cubicBezTo>
                    <a:pt x="2452" y="2077"/>
                    <a:pt x="2395" y="1965"/>
                    <a:pt x="2305" y="1943"/>
                  </a:cubicBezTo>
                  <a:cubicBezTo>
                    <a:pt x="2294" y="1920"/>
                    <a:pt x="1237" y="1515"/>
                    <a:pt x="349" y="88"/>
                  </a:cubicBezTo>
                  <a:cubicBezTo>
                    <a:pt x="328" y="31"/>
                    <a:pt x="275" y="1"/>
                    <a:pt x="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1398875" y="3735825"/>
              <a:ext cx="440725" cy="286700"/>
            </a:xfrm>
            <a:custGeom>
              <a:avLst/>
              <a:gdLst/>
              <a:ahLst/>
              <a:cxnLst/>
              <a:rect l="l" t="t" r="r" b="b"/>
              <a:pathLst>
                <a:path w="17629" h="11468" extrusionOk="0">
                  <a:moveTo>
                    <a:pt x="16763" y="0"/>
                  </a:moveTo>
                  <a:lnTo>
                    <a:pt x="1" y="3463"/>
                  </a:lnTo>
                  <a:lnTo>
                    <a:pt x="619" y="11467"/>
                  </a:lnTo>
                  <a:lnTo>
                    <a:pt x="17629" y="11029"/>
                  </a:lnTo>
                  <a:lnTo>
                    <a:pt x="167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660825" y="3589100"/>
              <a:ext cx="896600" cy="763675"/>
            </a:xfrm>
            <a:custGeom>
              <a:avLst/>
              <a:gdLst/>
              <a:ahLst/>
              <a:cxnLst/>
              <a:rect l="l" t="t" r="r" b="b"/>
              <a:pathLst>
                <a:path w="35864" h="30547" extrusionOk="0">
                  <a:moveTo>
                    <a:pt x="33729" y="1"/>
                  </a:moveTo>
                  <a:cubicBezTo>
                    <a:pt x="33655" y="1"/>
                    <a:pt x="33579" y="8"/>
                    <a:pt x="33503" y="23"/>
                  </a:cubicBezTo>
                  <a:lnTo>
                    <a:pt x="1057" y="7038"/>
                  </a:lnTo>
                  <a:cubicBezTo>
                    <a:pt x="393" y="7173"/>
                    <a:pt x="0" y="7848"/>
                    <a:pt x="214" y="8500"/>
                  </a:cubicBezTo>
                  <a:lnTo>
                    <a:pt x="7083" y="29759"/>
                  </a:lnTo>
                  <a:cubicBezTo>
                    <a:pt x="7237" y="30234"/>
                    <a:pt x="7674" y="30546"/>
                    <a:pt x="8170" y="30546"/>
                  </a:cubicBezTo>
                  <a:cubicBezTo>
                    <a:pt x="8178" y="30546"/>
                    <a:pt x="8187" y="30546"/>
                    <a:pt x="8196" y="30546"/>
                  </a:cubicBezTo>
                  <a:lnTo>
                    <a:pt x="34739" y="29883"/>
                  </a:lnTo>
                  <a:cubicBezTo>
                    <a:pt x="35369" y="29872"/>
                    <a:pt x="35864" y="29343"/>
                    <a:pt x="35852" y="28702"/>
                  </a:cubicBezTo>
                  <a:lnTo>
                    <a:pt x="34863" y="1102"/>
                  </a:lnTo>
                  <a:cubicBezTo>
                    <a:pt x="34853" y="463"/>
                    <a:pt x="34328" y="1"/>
                    <a:pt x="337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1654925" y="3602600"/>
              <a:ext cx="351075" cy="469100"/>
            </a:xfrm>
            <a:custGeom>
              <a:avLst/>
              <a:gdLst/>
              <a:ahLst/>
              <a:cxnLst/>
              <a:rect l="l" t="t" r="r" b="b"/>
              <a:pathLst>
                <a:path w="14043" h="18764" extrusionOk="0">
                  <a:moveTo>
                    <a:pt x="12592" y="0"/>
                  </a:moveTo>
                  <a:lnTo>
                    <a:pt x="1" y="4643"/>
                  </a:lnTo>
                  <a:lnTo>
                    <a:pt x="1057" y="18258"/>
                  </a:lnTo>
                  <a:lnTo>
                    <a:pt x="14042" y="18764"/>
                  </a:lnTo>
                  <a:lnTo>
                    <a:pt x="125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1633275" y="3768425"/>
              <a:ext cx="45000" cy="251000"/>
            </a:xfrm>
            <a:custGeom>
              <a:avLst/>
              <a:gdLst/>
              <a:ahLst/>
              <a:cxnLst/>
              <a:rect l="l" t="t" r="r" b="b"/>
              <a:pathLst>
                <a:path w="1800" h="10040" extrusionOk="0">
                  <a:moveTo>
                    <a:pt x="1024" y="0"/>
                  </a:moveTo>
                  <a:lnTo>
                    <a:pt x="1" y="10040"/>
                  </a:lnTo>
                  <a:lnTo>
                    <a:pt x="1800" y="9893"/>
                  </a:ln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934000" y="3884950"/>
              <a:ext cx="64100" cy="61500"/>
            </a:xfrm>
            <a:custGeom>
              <a:avLst/>
              <a:gdLst/>
              <a:ahLst/>
              <a:cxnLst/>
              <a:rect l="l" t="t" r="r" b="b"/>
              <a:pathLst>
                <a:path w="2564" h="2460" extrusionOk="0">
                  <a:moveTo>
                    <a:pt x="1287" y="0"/>
                  </a:moveTo>
                  <a:cubicBezTo>
                    <a:pt x="1252" y="0"/>
                    <a:pt x="1217" y="2"/>
                    <a:pt x="1181" y="5"/>
                  </a:cubicBezTo>
                  <a:cubicBezTo>
                    <a:pt x="507" y="61"/>
                    <a:pt x="1" y="657"/>
                    <a:pt x="57" y="1331"/>
                  </a:cubicBezTo>
                  <a:cubicBezTo>
                    <a:pt x="110" y="1972"/>
                    <a:pt x="650" y="2460"/>
                    <a:pt x="1281" y="2460"/>
                  </a:cubicBezTo>
                  <a:cubicBezTo>
                    <a:pt x="1315" y="2460"/>
                    <a:pt x="1349" y="2458"/>
                    <a:pt x="1384" y="2456"/>
                  </a:cubicBezTo>
                  <a:cubicBezTo>
                    <a:pt x="2058" y="2399"/>
                    <a:pt x="2564" y="1804"/>
                    <a:pt x="2508" y="1129"/>
                  </a:cubicBezTo>
                  <a:cubicBezTo>
                    <a:pt x="2465" y="489"/>
                    <a:pt x="1936" y="0"/>
                    <a:pt x="1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942150" y="3986650"/>
              <a:ext cx="64125" cy="61275"/>
            </a:xfrm>
            <a:custGeom>
              <a:avLst/>
              <a:gdLst/>
              <a:ahLst/>
              <a:cxnLst/>
              <a:rect l="l" t="t" r="r" b="b"/>
              <a:pathLst>
                <a:path w="2565" h="2451" extrusionOk="0">
                  <a:moveTo>
                    <a:pt x="1299" y="1"/>
                  </a:moveTo>
                  <a:cubicBezTo>
                    <a:pt x="1260" y="1"/>
                    <a:pt x="1221" y="3"/>
                    <a:pt x="1181" y="7"/>
                  </a:cubicBezTo>
                  <a:cubicBezTo>
                    <a:pt x="507" y="63"/>
                    <a:pt x="1" y="647"/>
                    <a:pt x="57" y="1322"/>
                  </a:cubicBezTo>
                  <a:cubicBezTo>
                    <a:pt x="110" y="1962"/>
                    <a:pt x="650" y="2450"/>
                    <a:pt x="1281" y="2450"/>
                  </a:cubicBezTo>
                  <a:cubicBezTo>
                    <a:pt x="1315" y="2450"/>
                    <a:pt x="1349" y="2449"/>
                    <a:pt x="1384" y="2446"/>
                  </a:cubicBezTo>
                  <a:cubicBezTo>
                    <a:pt x="2058" y="2390"/>
                    <a:pt x="2564" y="1805"/>
                    <a:pt x="2508" y="1131"/>
                  </a:cubicBezTo>
                  <a:cubicBezTo>
                    <a:pt x="2444" y="496"/>
                    <a:pt x="1923" y="1"/>
                    <a:pt x="12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1034350" y="3844525"/>
              <a:ext cx="330825" cy="208450"/>
            </a:xfrm>
            <a:custGeom>
              <a:avLst/>
              <a:gdLst/>
              <a:ahLst/>
              <a:cxnLst/>
              <a:rect l="l" t="t" r="r" b="b"/>
              <a:pathLst>
                <a:path w="13233" h="8338" extrusionOk="0">
                  <a:moveTo>
                    <a:pt x="11451" y="0"/>
                  </a:moveTo>
                  <a:cubicBezTo>
                    <a:pt x="11423" y="0"/>
                    <a:pt x="11395" y="1"/>
                    <a:pt x="11366" y="3"/>
                  </a:cubicBezTo>
                  <a:lnTo>
                    <a:pt x="1271" y="801"/>
                  </a:lnTo>
                  <a:cubicBezTo>
                    <a:pt x="540" y="846"/>
                    <a:pt x="0" y="1498"/>
                    <a:pt x="56" y="2229"/>
                  </a:cubicBezTo>
                  <a:lnTo>
                    <a:pt x="427" y="7108"/>
                  </a:lnTo>
                  <a:cubicBezTo>
                    <a:pt x="481" y="7804"/>
                    <a:pt x="1076" y="8337"/>
                    <a:pt x="1764" y="8337"/>
                  </a:cubicBezTo>
                  <a:cubicBezTo>
                    <a:pt x="1798" y="8337"/>
                    <a:pt x="1832" y="8336"/>
                    <a:pt x="1867" y="8333"/>
                  </a:cubicBezTo>
                  <a:lnTo>
                    <a:pt x="11951" y="7547"/>
                  </a:lnTo>
                  <a:cubicBezTo>
                    <a:pt x="12682" y="7490"/>
                    <a:pt x="13233" y="6838"/>
                    <a:pt x="13176" y="6107"/>
                  </a:cubicBezTo>
                  <a:lnTo>
                    <a:pt x="12794" y="1228"/>
                  </a:lnTo>
                  <a:cubicBezTo>
                    <a:pt x="12740" y="526"/>
                    <a:pt x="12146" y="0"/>
                    <a:pt x="114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053175" y="3860175"/>
              <a:ext cx="293175" cy="177275"/>
            </a:xfrm>
            <a:custGeom>
              <a:avLst/>
              <a:gdLst/>
              <a:ahLst/>
              <a:cxnLst/>
              <a:rect l="l" t="t" r="r" b="b"/>
              <a:pathLst>
                <a:path w="11727" h="7091" extrusionOk="0">
                  <a:moveTo>
                    <a:pt x="10218" y="0"/>
                  </a:moveTo>
                  <a:cubicBezTo>
                    <a:pt x="10178" y="0"/>
                    <a:pt x="10137" y="2"/>
                    <a:pt x="10096" y="6"/>
                  </a:cubicBezTo>
                  <a:lnTo>
                    <a:pt x="1136" y="692"/>
                  </a:lnTo>
                  <a:cubicBezTo>
                    <a:pt x="495" y="748"/>
                    <a:pt x="1" y="1277"/>
                    <a:pt x="45" y="1918"/>
                  </a:cubicBezTo>
                  <a:lnTo>
                    <a:pt x="372" y="6044"/>
                  </a:lnTo>
                  <a:cubicBezTo>
                    <a:pt x="404" y="6641"/>
                    <a:pt x="940" y="7091"/>
                    <a:pt x="1563" y="7091"/>
                  </a:cubicBezTo>
                  <a:cubicBezTo>
                    <a:pt x="1586" y="7091"/>
                    <a:pt x="1608" y="7090"/>
                    <a:pt x="1631" y="7089"/>
                  </a:cubicBezTo>
                  <a:lnTo>
                    <a:pt x="10580" y="6392"/>
                  </a:lnTo>
                  <a:cubicBezTo>
                    <a:pt x="11232" y="6336"/>
                    <a:pt x="11726" y="5808"/>
                    <a:pt x="11681" y="5178"/>
                  </a:cubicBezTo>
                  <a:lnTo>
                    <a:pt x="11355" y="1041"/>
                  </a:lnTo>
                  <a:cubicBezTo>
                    <a:pt x="11313" y="451"/>
                    <a:pt x="10808" y="0"/>
                    <a:pt x="102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1067800" y="3933650"/>
              <a:ext cx="267575" cy="29875"/>
            </a:xfrm>
            <a:custGeom>
              <a:avLst/>
              <a:gdLst/>
              <a:ahLst/>
              <a:cxnLst/>
              <a:rect l="l" t="t" r="r" b="b"/>
              <a:pathLst>
                <a:path w="10703" h="1195" extrusionOk="0">
                  <a:moveTo>
                    <a:pt x="10499" y="1"/>
                  </a:moveTo>
                  <a:cubicBezTo>
                    <a:pt x="10492" y="1"/>
                    <a:pt x="10485" y="1"/>
                    <a:pt x="10478" y="2"/>
                  </a:cubicBezTo>
                  <a:lnTo>
                    <a:pt x="202" y="800"/>
                  </a:lnTo>
                  <a:cubicBezTo>
                    <a:pt x="90" y="800"/>
                    <a:pt x="0" y="901"/>
                    <a:pt x="23" y="1014"/>
                  </a:cubicBezTo>
                  <a:cubicBezTo>
                    <a:pt x="23" y="1119"/>
                    <a:pt x="101" y="1194"/>
                    <a:pt x="204" y="1194"/>
                  </a:cubicBezTo>
                  <a:cubicBezTo>
                    <a:pt x="211" y="1194"/>
                    <a:pt x="218" y="1194"/>
                    <a:pt x="225" y="1193"/>
                  </a:cubicBezTo>
                  <a:lnTo>
                    <a:pt x="10501" y="395"/>
                  </a:lnTo>
                  <a:cubicBezTo>
                    <a:pt x="10613" y="373"/>
                    <a:pt x="10703" y="294"/>
                    <a:pt x="10680" y="182"/>
                  </a:cubicBezTo>
                  <a:cubicBezTo>
                    <a:pt x="10680" y="76"/>
                    <a:pt x="10602" y="1"/>
                    <a:pt x="104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1191175" y="3877750"/>
              <a:ext cx="14650" cy="58800"/>
            </a:xfrm>
            <a:custGeom>
              <a:avLst/>
              <a:gdLst/>
              <a:ahLst/>
              <a:cxnLst/>
              <a:rect l="l" t="t" r="r" b="b"/>
              <a:pathLst>
                <a:path w="586" h="2352" extrusionOk="0">
                  <a:moveTo>
                    <a:pt x="203" y="0"/>
                  </a:moveTo>
                  <a:cubicBezTo>
                    <a:pt x="91" y="0"/>
                    <a:pt x="1" y="102"/>
                    <a:pt x="23" y="214"/>
                  </a:cubicBezTo>
                  <a:lnTo>
                    <a:pt x="169" y="2170"/>
                  </a:lnTo>
                  <a:cubicBezTo>
                    <a:pt x="169" y="2275"/>
                    <a:pt x="258" y="2351"/>
                    <a:pt x="361" y="2351"/>
                  </a:cubicBezTo>
                  <a:cubicBezTo>
                    <a:pt x="369" y="2351"/>
                    <a:pt x="376" y="2351"/>
                    <a:pt x="383" y="2350"/>
                  </a:cubicBezTo>
                  <a:cubicBezTo>
                    <a:pt x="495" y="2350"/>
                    <a:pt x="585" y="2249"/>
                    <a:pt x="563" y="2137"/>
                  </a:cubicBezTo>
                  <a:lnTo>
                    <a:pt x="417" y="180"/>
                  </a:lnTo>
                  <a:cubicBezTo>
                    <a:pt x="417" y="68"/>
                    <a:pt x="315" y="0"/>
                    <a:pt x="20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775200" y="3689500"/>
              <a:ext cx="750475" cy="453625"/>
            </a:xfrm>
            <a:custGeom>
              <a:avLst/>
              <a:gdLst/>
              <a:ahLst/>
              <a:cxnLst/>
              <a:rect l="l" t="t" r="r" b="b"/>
              <a:pathLst>
                <a:path w="30019" h="18145" extrusionOk="0">
                  <a:moveTo>
                    <a:pt x="29729" y="1"/>
                  </a:moveTo>
                  <a:cubicBezTo>
                    <a:pt x="29705" y="1"/>
                    <a:pt x="29682" y="3"/>
                    <a:pt x="29658" y="9"/>
                  </a:cubicBezTo>
                  <a:lnTo>
                    <a:pt x="27151" y="852"/>
                  </a:lnTo>
                  <a:cubicBezTo>
                    <a:pt x="27061" y="886"/>
                    <a:pt x="26983" y="987"/>
                    <a:pt x="26983" y="1100"/>
                  </a:cubicBezTo>
                  <a:lnTo>
                    <a:pt x="27196" y="15906"/>
                  </a:lnTo>
                  <a:lnTo>
                    <a:pt x="5150" y="17626"/>
                  </a:lnTo>
                  <a:lnTo>
                    <a:pt x="540" y="3101"/>
                  </a:lnTo>
                  <a:cubicBezTo>
                    <a:pt x="503" y="2989"/>
                    <a:pt x="404" y="2924"/>
                    <a:pt x="288" y="2924"/>
                  </a:cubicBezTo>
                  <a:cubicBezTo>
                    <a:pt x="264" y="2924"/>
                    <a:pt x="239" y="2927"/>
                    <a:pt x="214" y="2932"/>
                  </a:cubicBezTo>
                  <a:cubicBezTo>
                    <a:pt x="79" y="2977"/>
                    <a:pt x="1" y="3112"/>
                    <a:pt x="46" y="3258"/>
                  </a:cubicBezTo>
                  <a:lnTo>
                    <a:pt x="4711" y="17963"/>
                  </a:lnTo>
                  <a:cubicBezTo>
                    <a:pt x="4753" y="18069"/>
                    <a:pt x="4855" y="18144"/>
                    <a:pt x="4960" y="18144"/>
                  </a:cubicBezTo>
                  <a:cubicBezTo>
                    <a:pt x="4967" y="18144"/>
                    <a:pt x="4974" y="18144"/>
                    <a:pt x="4981" y="18143"/>
                  </a:cubicBezTo>
                  <a:lnTo>
                    <a:pt x="27477" y="16401"/>
                  </a:lnTo>
                  <a:cubicBezTo>
                    <a:pt x="27623" y="16389"/>
                    <a:pt x="27713" y="16277"/>
                    <a:pt x="27702" y="16142"/>
                  </a:cubicBezTo>
                  <a:lnTo>
                    <a:pt x="27489" y="1280"/>
                  </a:lnTo>
                  <a:lnTo>
                    <a:pt x="29827" y="493"/>
                  </a:lnTo>
                  <a:cubicBezTo>
                    <a:pt x="29951" y="448"/>
                    <a:pt x="30018" y="302"/>
                    <a:pt x="29984" y="167"/>
                  </a:cubicBezTo>
                  <a:cubicBezTo>
                    <a:pt x="29947" y="64"/>
                    <a:pt x="29841" y="1"/>
                    <a:pt x="29729"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963525" y="3626075"/>
              <a:ext cx="393775" cy="167375"/>
            </a:xfrm>
            <a:custGeom>
              <a:avLst/>
              <a:gdLst/>
              <a:ahLst/>
              <a:cxnLst/>
              <a:rect l="l" t="t" r="r" b="b"/>
              <a:pathLst>
                <a:path w="15751" h="6695" extrusionOk="0">
                  <a:moveTo>
                    <a:pt x="15450" y="0"/>
                  </a:moveTo>
                  <a:cubicBezTo>
                    <a:pt x="15362" y="0"/>
                    <a:pt x="15278" y="47"/>
                    <a:pt x="15234" y="129"/>
                  </a:cubicBezTo>
                  <a:lnTo>
                    <a:pt x="12322" y="5379"/>
                  </a:lnTo>
                  <a:lnTo>
                    <a:pt x="2192" y="6166"/>
                  </a:lnTo>
                  <a:lnTo>
                    <a:pt x="495" y="3772"/>
                  </a:lnTo>
                  <a:cubicBezTo>
                    <a:pt x="441" y="3704"/>
                    <a:pt x="366" y="3669"/>
                    <a:pt x="291" y="3669"/>
                  </a:cubicBezTo>
                  <a:cubicBezTo>
                    <a:pt x="241" y="3669"/>
                    <a:pt x="191" y="3684"/>
                    <a:pt x="146" y="3715"/>
                  </a:cubicBezTo>
                  <a:cubicBezTo>
                    <a:pt x="34" y="3783"/>
                    <a:pt x="0" y="3952"/>
                    <a:pt x="90" y="4064"/>
                  </a:cubicBezTo>
                  <a:lnTo>
                    <a:pt x="1866" y="6582"/>
                  </a:lnTo>
                  <a:cubicBezTo>
                    <a:pt x="1911" y="6672"/>
                    <a:pt x="2013" y="6695"/>
                    <a:pt x="2102" y="6695"/>
                  </a:cubicBezTo>
                  <a:lnTo>
                    <a:pt x="12513" y="5897"/>
                  </a:lnTo>
                  <a:cubicBezTo>
                    <a:pt x="12592" y="5897"/>
                    <a:pt x="12670" y="5840"/>
                    <a:pt x="12715" y="5739"/>
                  </a:cubicBezTo>
                  <a:lnTo>
                    <a:pt x="15683" y="388"/>
                  </a:lnTo>
                  <a:cubicBezTo>
                    <a:pt x="15751" y="264"/>
                    <a:pt x="15717" y="107"/>
                    <a:pt x="15582" y="39"/>
                  </a:cubicBezTo>
                  <a:cubicBezTo>
                    <a:pt x="15540" y="13"/>
                    <a:pt x="15494" y="0"/>
                    <a:pt x="15450"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911525" y="4166100"/>
              <a:ext cx="195075" cy="27325"/>
            </a:xfrm>
            <a:custGeom>
              <a:avLst/>
              <a:gdLst/>
              <a:ahLst/>
              <a:cxnLst/>
              <a:rect l="l" t="t" r="r" b="b"/>
              <a:pathLst>
                <a:path w="7803" h="1093" extrusionOk="0">
                  <a:moveTo>
                    <a:pt x="7529" y="0"/>
                  </a:moveTo>
                  <a:cubicBezTo>
                    <a:pt x="7523" y="0"/>
                    <a:pt x="7517" y="1"/>
                    <a:pt x="7510" y="1"/>
                  </a:cubicBezTo>
                  <a:lnTo>
                    <a:pt x="259" y="563"/>
                  </a:lnTo>
                  <a:cubicBezTo>
                    <a:pt x="113" y="586"/>
                    <a:pt x="0" y="709"/>
                    <a:pt x="12" y="844"/>
                  </a:cubicBezTo>
                  <a:cubicBezTo>
                    <a:pt x="33" y="984"/>
                    <a:pt x="146" y="1092"/>
                    <a:pt x="274" y="1092"/>
                  </a:cubicBezTo>
                  <a:cubicBezTo>
                    <a:pt x="280" y="1092"/>
                    <a:pt x="286" y="1092"/>
                    <a:pt x="293" y="1092"/>
                  </a:cubicBezTo>
                  <a:lnTo>
                    <a:pt x="7555" y="530"/>
                  </a:lnTo>
                  <a:cubicBezTo>
                    <a:pt x="7690" y="507"/>
                    <a:pt x="7803" y="383"/>
                    <a:pt x="7791" y="248"/>
                  </a:cubicBezTo>
                  <a:cubicBezTo>
                    <a:pt x="7781" y="109"/>
                    <a:pt x="7657" y="0"/>
                    <a:pt x="7529"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914600" y="4205725"/>
              <a:ext cx="195100" cy="27325"/>
            </a:xfrm>
            <a:custGeom>
              <a:avLst/>
              <a:gdLst/>
              <a:ahLst/>
              <a:cxnLst/>
              <a:rect l="l" t="t" r="r" b="b"/>
              <a:pathLst>
                <a:path w="7804" h="1093" extrusionOk="0">
                  <a:moveTo>
                    <a:pt x="7531" y="1"/>
                  </a:moveTo>
                  <a:cubicBezTo>
                    <a:pt x="7524" y="1"/>
                    <a:pt x="7518" y="1"/>
                    <a:pt x="7511" y="1"/>
                  </a:cubicBezTo>
                  <a:lnTo>
                    <a:pt x="260" y="563"/>
                  </a:lnTo>
                  <a:cubicBezTo>
                    <a:pt x="113" y="586"/>
                    <a:pt x="1" y="710"/>
                    <a:pt x="23" y="845"/>
                  </a:cubicBezTo>
                  <a:cubicBezTo>
                    <a:pt x="34" y="984"/>
                    <a:pt x="147" y="1093"/>
                    <a:pt x="284" y="1093"/>
                  </a:cubicBezTo>
                  <a:cubicBezTo>
                    <a:pt x="291" y="1093"/>
                    <a:pt x="298" y="1092"/>
                    <a:pt x="305" y="1092"/>
                  </a:cubicBezTo>
                  <a:lnTo>
                    <a:pt x="7556" y="530"/>
                  </a:lnTo>
                  <a:cubicBezTo>
                    <a:pt x="7691" y="530"/>
                    <a:pt x="7803" y="384"/>
                    <a:pt x="7792" y="249"/>
                  </a:cubicBezTo>
                  <a:cubicBezTo>
                    <a:pt x="7781" y="109"/>
                    <a:pt x="7668" y="1"/>
                    <a:pt x="7531" y="1"/>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917425" y="4245925"/>
              <a:ext cx="195075" cy="27100"/>
            </a:xfrm>
            <a:custGeom>
              <a:avLst/>
              <a:gdLst/>
              <a:ahLst/>
              <a:cxnLst/>
              <a:rect l="l" t="t" r="r" b="b"/>
              <a:pathLst>
                <a:path w="7803" h="1084" extrusionOk="0">
                  <a:moveTo>
                    <a:pt x="7531" y="0"/>
                  </a:moveTo>
                  <a:cubicBezTo>
                    <a:pt x="7524" y="0"/>
                    <a:pt x="7517" y="0"/>
                    <a:pt x="7510" y="1"/>
                  </a:cubicBezTo>
                  <a:lnTo>
                    <a:pt x="259" y="563"/>
                  </a:lnTo>
                  <a:cubicBezTo>
                    <a:pt x="113" y="574"/>
                    <a:pt x="0" y="709"/>
                    <a:pt x="23" y="844"/>
                  </a:cubicBezTo>
                  <a:cubicBezTo>
                    <a:pt x="33" y="978"/>
                    <a:pt x="137" y="1083"/>
                    <a:pt x="267" y="1083"/>
                  </a:cubicBezTo>
                  <a:cubicBezTo>
                    <a:pt x="279" y="1083"/>
                    <a:pt x="291" y="1082"/>
                    <a:pt x="304" y="1080"/>
                  </a:cubicBezTo>
                  <a:lnTo>
                    <a:pt x="7555" y="518"/>
                  </a:lnTo>
                  <a:cubicBezTo>
                    <a:pt x="7690" y="507"/>
                    <a:pt x="7803" y="394"/>
                    <a:pt x="7791" y="237"/>
                  </a:cubicBezTo>
                  <a:cubicBezTo>
                    <a:pt x="7781" y="108"/>
                    <a:pt x="7668" y="0"/>
                    <a:pt x="7531" y="0"/>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699325" y="3617400"/>
              <a:ext cx="833075" cy="715425"/>
            </a:xfrm>
            <a:custGeom>
              <a:avLst/>
              <a:gdLst/>
              <a:ahLst/>
              <a:cxnLst/>
              <a:rect l="l" t="t" r="r" b="b"/>
              <a:pathLst>
                <a:path w="33323" h="28617" extrusionOk="0">
                  <a:moveTo>
                    <a:pt x="31751" y="1"/>
                  </a:moveTo>
                  <a:cubicBezTo>
                    <a:pt x="31732" y="1"/>
                    <a:pt x="31712" y="2"/>
                    <a:pt x="31693" y="4"/>
                  </a:cubicBezTo>
                  <a:cubicBezTo>
                    <a:pt x="31389" y="26"/>
                    <a:pt x="31164" y="296"/>
                    <a:pt x="31176" y="611"/>
                  </a:cubicBezTo>
                  <a:cubicBezTo>
                    <a:pt x="31187" y="907"/>
                    <a:pt x="31455" y="1129"/>
                    <a:pt x="31760" y="1129"/>
                  </a:cubicBezTo>
                  <a:cubicBezTo>
                    <a:pt x="31768" y="1129"/>
                    <a:pt x="31775" y="1128"/>
                    <a:pt x="31783" y="1128"/>
                  </a:cubicBezTo>
                  <a:cubicBezTo>
                    <a:pt x="32086" y="1094"/>
                    <a:pt x="32311" y="836"/>
                    <a:pt x="32300" y="521"/>
                  </a:cubicBezTo>
                  <a:cubicBezTo>
                    <a:pt x="32268" y="217"/>
                    <a:pt x="32021" y="1"/>
                    <a:pt x="31751" y="1"/>
                  </a:cubicBezTo>
                  <a:close/>
                  <a:moveTo>
                    <a:pt x="580" y="6860"/>
                  </a:moveTo>
                  <a:cubicBezTo>
                    <a:pt x="567" y="6860"/>
                    <a:pt x="553" y="6861"/>
                    <a:pt x="540" y="6862"/>
                  </a:cubicBezTo>
                  <a:cubicBezTo>
                    <a:pt x="225" y="6884"/>
                    <a:pt x="0" y="7154"/>
                    <a:pt x="23" y="7458"/>
                  </a:cubicBezTo>
                  <a:cubicBezTo>
                    <a:pt x="45" y="7765"/>
                    <a:pt x="302" y="7986"/>
                    <a:pt x="597" y="7986"/>
                  </a:cubicBezTo>
                  <a:cubicBezTo>
                    <a:pt x="604" y="7986"/>
                    <a:pt x="611" y="7986"/>
                    <a:pt x="619" y="7986"/>
                  </a:cubicBezTo>
                  <a:cubicBezTo>
                    <a:pt x="933" y="7952"/>
                    <a:pt x="1158" y="7683"/>
                    <a:pt x="1147" y="7379"/>
                  </a:cubicBezTo>
                  <a:cubicBezTo>
                    <a:pt x="1115" y="7089"/>
                    <a:pt x="867" y="6860"/>
                    <a:pt x="580" y="6860"/>
                  </a:cubicBezTo>
                  <a:close/>
                  <a:moveTo>
                    <a:pt x="32715" y="26671"/>
                  </a:moveTo>
                  <a:cubicBezTo>
                    <a:pt x="32708" y="26671"/>
                    <a:pt x="32701" y="26671"/>
                    <a:pt x="32693" y="26671"/>
                  </a:cubicBezTo>
                  <a:cubicBezTo>
                    <a:pt x="32379" y="26705"/>
                    <a:pt x="32142" y="26963"/>
                    <a:pt x="32176" y="27278"/>
                  </a:cubicBezTo>
                  <a:cubicBezTo>
                    <a:pt x="32197" y="27573"/>
                    <a:pt x="32435" y="27798"/>
                    <a:pt x="32714" y="27798"/>
                  </a:cubicBezTo>
                  <a:cubicBezTo>
                    <a:pt x="32733" y="27798"/>
                    <a:pt x="32753" y="27797"/>
                    <a:pt x="32772" y="27795"/>
                  </a:cubicBezTo>
                  <a:cubicBezTo>
                    <a:pt x="33087" y="27773"/>
                    <a:pt x="33323" y="27503"/>
                    <a:pt x="33300" y="27199"/>
                  </a:cubicBezTo>
                  <a:cubicBezTo>
                    <a:pt x="33268" y="26892"/>
                    <a:pt x="33010" y="26671"/>
                    <a:pt x="32715" y="26671"/>
                  </a:cubicBezTo>
                  <a:close/>
                  <a:moveTo>
                    <a:pt x="7078" y="27488"/>
                  </a:moveTo>
                  <a:cubicBezTo>
                    <a:pt x="7057" y="27488"/>
                    <a:pt x="7036" y="27489"/>
                    <a:pt x="7016" y="27492"/>
                  </a:cubicBezTo>
                  <a:cubicBezTo>
                    <a:pt x="6712" y="27514"/>
                    <a:pt x="6487" y="27784"/>
                    <a:pt x="6498" y="28099"/>
                  </a:cubicBezTo>
                  <a:cubicBezTo>
                    <a:pt x="6520" y="28395"/>
                    <a:pt x="6778" y="28616"/>
                    <a:pt x="7083" y="28616"/>
                  </a:cubicBezTo>
                  <a:cubicBezTo>
                    <a:pt x="7090" y="28616"/>
                    <a:pt x="7098" y="28616"/>
                    <a:pt x="7105" y="28616"/>
                  </a:cubicBezTo>
                  <a:cubicBezTo>
                    <a:pt x="7409" y="28582"/>
                    <a:pt x="7634" y="28324"/>
                    <a:pt x="7623" y="28009"/>
                  </a:cubicBezTo>
                  <a:cubicBezTo>
                    <a:pt x="7591" y="27704"/>
                    <a:pt x="7364" y="27488"/>
                    <a:pt x="7078" y="27488"/>
                  </a:cubicBezTo>
                  <a:close/>
                </a:path>
              </a:pathLst>
            </a:custGeom>
            <a:solidFill>
              <a:srgbClr val="FFFFFF">
                <a:alpha val="28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794875" y="4664550"/>
              <a:ext cx="134375" cy="144775"/>
            </a:xfrm>
            <a:custGeom>
              <a:avLst/>
              <a:gdLst/>
              <a:ahLst/>
              <a:cxnLst/>
              <a:rect l="l" t="t" r="r" b="b"/>
              <a:pathLst>
                <a:path w="5375" h="5791" extrusionOk="0">
                  <a:moveTo>
                    <a:pt x="1741" y="0"/>
                  </a:moveTo>
                  <a:cubicBezTo>
                    <a:pt x="1481" y="0"/>
                    <a:pt x="1246" y="169"/>
                    <a:pt x="1170" y="434"/>
                  </a:cubicBezTo>
                  <a:lnTo>
                    <a:pt x="91" y="4380"/>
                  </a:lnTo>
                  <a:cubicBezTo>
                    <a:pt x="1" y="4707"/>
                    <a:pt x="192" y="5021"/>
                    <a:pt x="507" y="5111"/>
                  </a:cubicBezTo>
                  <a:lnTo>
                    <a:pt x="3149" y="5775"/>
                  </a:lnTo>
                  <a:cubicBezTo>
                    <a:pt x="3196" y="5785"/>
                    <a:pt x="3243" y="5790"/>
                    <a:pt x="3289" y="5790"/>
                  </a:cubicBezTo>
                  <a:cubicBezTo>
                    <a:pt x="3538" y="5790"/>
                    <a:pt x="3760" y="5641"/>
                    <a:pt x="3846" y="5404"/>
                  </a:cubicBezTo>
                  <a:lnTo>
                    <a:pt x="5251" y="1536"/>
                  </a:lnTo>
                  <a:cubicBezTo>
                    <a:pt x="5375" y="1221"/>
                    <a:pt x="5195" y="862"/>
                    <a:pt x="4857" y="783"/>
                  </a:cubicBezTo>
                  <a:lnTo>
                    <a:pt x="1889" y="18"/>
                  </a:lnTo>
                  <a:cubicBezTo>
                    <a:pt x="1840" y="6"/>
                    <a:pt x="1790" y="0"/>
                    <a:pt x="17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310625" y="4338975"/>
              <a:ext cx="110200" cy="33475"/>
            </a:xfrm>
            <a:custGeom>
              <a:avLst/>
              <a:gdLst/>
              <a:ahLst/>
              <a:cxnLst/>
              <a:rect l="l" t="t" r="r" b="b"/>
              <a:pathLst>
                <a:path w="4408" h="1339" extrusionOk="0">
                  <a:moveTo>
                    <a:pt x="4408" y="0"/>
                  </a:moveTo>
                  <a:lnTo>
                    <a:pt x="1" y="113"/>
                  </a:lnTo>
                  <a:lnTo>
                    <a:pt x="776" y="1338"/>
                  </a:lnTo>
                  <a:lnTo>
                    <a:pt x="44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119225" y="4344025"/>
              <a:ext cx="99525" cy="35150"/>
            </a:xfrm>
            <a:custGeom>
              <a:avLst/>
              <a:gdLst/>
              <a:ahLst/>
              <a:cxnLst/>
              <a:rect l="l" t="t" r="r" b="b"/>
              <a:pathLst>
                <a:path w="3981" h="1406" extrusionOk="0">
                  <a:moveTo>
                    <a:pt x="3980" y="1"/>
                  </a:moveTo>
                  <a:lnTo>
                    <a:pt x="0" y="102"/>
                  </a:lnTo>
                  <a:lnTo>
                    <a:pt x="214" y="1406"/>
                  </a:lnTo>
                  <a:lnTo>
                    <a:pt x="3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924725" y="4348800"/>
              <a:ext cx="106000" cy="43325"/>
            </a:xfrm>
            <a:custGeom>
              <a:avLst/>
              <a:gdLst/>
              <a:ahLst/>
              <a:cxnLst/>
              <a:rect l="l" t="t" r="r" b="b"/>
              <a:pathLst>
                <a:path w="4240" h="1733" extrusionOk="0">
                  <a:moveTo>
                    <a:pt x="4239" y="1"/>
                  </a:moveTo>
                  <a:lnTo>
                    <a:pt x="1" y="102"/>
                  </a:lnTo>
                  <a:lnTo>
                    <a:pt x="3654" y="1732"/>
                  </a:lnTo>
                  <a:lnTo>
                    <a:pt x="42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09775" y="4792875"/>
              <a:ext cx="66350" cy="36575"/>
            </a:xfrm>
            <a:custGeom>
              <a:avLst/>
              <a:gdLst/>
              <a:ahLst/>
              <a:cxnLst/>
              <a:rect l="l" t="t" r="r" b="b"/>
              <a:pathLst>
                <a:path w="2654" h="1463" extrusionOk="0">
                  <a:moveTo>
                    <a:pt x="1" y="1"/>
                  </a:moveTo>
                  <a:lnTo>
                    <a:pt x="2384" y="1462"/>
                  </a:lnTo>
                  <a:lnTo>
                    <a:pt x="2654" y="664"/>
                  </a:lnTo>
                  <a:lnTo>
                    <a:pt x="1"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1190625" y="4806925"/>
              <a:ext cx="73650" cy="27850"/>
            </a:xfrm>
            <a:custGeom>
              <a:avLst/>
              <a:gdLst/>
              <a:ahLst/>
              <a:cxnLst/>
              <a:rect l="l" t="t" r="r" b="b"/>
              <a:pathLst>
                <a:path w="2946" h="1114" extrusionOk="0">
                  <a:moveTo>
                    <a:pt x="2946" y="1"/>
                  </a:moveTo>
                  <a:lnTo>
                    <a:pt x="0" y="214"/>
                  </a:lnTo>
                  <a:lnTo>
                    <a:pt x="135" y="1114"/>
                  </a:lnTo>
                  <a:lnTo>
                    <a:pt x="2946" y="1"/>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158000" y="4675600"/>
              <a:ext cx="117250" cy="136450"/>
            </a:xfrm>
            <a:custGeom>
              <a:avLst/>
              <a:gdLst/>
              <a:ahLst/>
              <a:cxnLst/>
              <a:rect l="l" t="t" r="r" b="b"/>
              <a:pathLst>
                <a:path w="4690" h="5458" extrusionOk="0">
                  <a:moveTo>
                    <a:pt x="3692" y="1"/>
                  </a:moveTo>
                  <a:cubicBezTo>
                    <a:pt x="3672" y="1"/>
                    <a:pt x="3652" y="2"/>
                    <a:pt x="3632" y="4"/>
                  </a:cubicBezTo>
                  <a:lnTo>
                    <a:pt x="586" y="240"/>
                  </a:lnTo>
                  <a:cubicBezTo>
                    <a:pt x="237" y="273"/>
                    <a:pt x="1" y="588"/>
                    <a:pt x="68" y="926"/>
                  </a:cubicBezTo>
                  <a:lnTo>
                    <a:pt x="788" y="4973"/>
                  </a:lnTo>
                  <a:cubicBezTo>
                    <a:pt x="841" y="5261"/>
                    <a:pt x="1077" y="5458"/>
                    <a:pt x="1360" y="5458"/>
                  </a:cubicBezTo>
                  <a:cubicBezTo>
                    <a:pt x="1376" y="5458"/>
                    <a:pt x="1391" y="5457"/>
                    <a:pt x="1406" y="5456"/>
                  </a:cubicBezTo>
                  <a:lnTo>
                    <a:pt x="4116" y="5254"/>
                  </a:lnTo>
                  <a:cubicBezTo>
                    <a:pt x="4453" y="5231"/>
                    <a:pt x="4689" y="4928"/>
                    <a:pt x="4667" y="4613"/>
                  </a:cubicBezTo>
                  <a:lnTo>
                    <a:pt x="4273" y="532"/>
                  </a:lnTo>
                  <a:cubicBezTo>
                    <a:pt x="4241" y="237"/>
                    <a:pt x="3992" y="1"/>
                    <a:pt x="36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530425" y="4732175"/>
              <a:ext cx="63250" cy="39650"/>
            </a:xfrm>
            <a:custGeom>
              <a:avLst/>
              <a:gdLst/>
              <a:ahLst/>
              <a:cxnLst/>
              <a:rect l="l" t="t" r="r" b="b"/>
              <a:pathLst>
                <a:path w="2530" h="1586" extrusionOk="0">
                  <a:moveTo>
                    <a:pt x="2530" y="0"/>
                  </a:moveTo>
                  <a:lnTo>
                    <a:pt x="0" y="1068"/>
                  </a:lnTo>
                  <a:lnTo>
                    <a:pt x="259" y="1586"/>
                  </a:lnTo>
                  <a:lnTo>
                    <a:pt x="2530" y="0"/>
                  </a:lnTo>
                  <a:close/>
                </a:path>
              </a:pathLst>
            </a:custGeom>
            <a:solidFill>
              <a:srgbClr val="3126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1086812">
            <a:off x="8043677" y="3809909"/>
            <a:ext cx="1081472" cy="1412749"/>
            <a:chOff x="4062275" y="5769925"/>
            <a:chExt cx="999200" cy="1305275"/>
          </a:xfrm>
        </p:grpSpPr>
        <p:sp>
          <p:nvSpPr>
            <p:cNvPr id="759" name="Google Shape;759;p28"/>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TextBox 5">
            <a:extLst>
              <a:ext uri="{FF2B5EF4-FFF2-40B4-BE49-F238E27FC236}">
                <a16:creationId xmlns:a16="http://schemas.microsoft.com/office/drawing/2014/main" id="{71F99150-0BF9-BD93-F5D6-3021F55BA531}"/>
              </a:ext>
            </a:extLst>
          </p:cNvPr>
          <p:cNvSpPr txBox="1"/>
          <p:nvPr/>
        </p:nvSpPr>
        <p:spPr>
          <a:xfrm>
            <a:off x="2724402" y="1882401"/>
            <a:ext cx="5265636" cy="2677656"/>
          </a:xfrm>
          <a:prstGeom prst="rect">
            <a:avLst/>
          </a:prstGeom>
          <a:noFill/>
        </p:spPr>
        <p:txBody>
          <a:bodyPr wrap="square">
            <a:spAutoFit/>
          </a:bodyPr>
          <a:lstStyle/>
          <a:p>
            <a:pPr algn="just"/>
            <a:r>
              <a:rPr lang="en-US" dirty="0"/>
              <a:t>Recommender systems aim to predict users interests and recommend product items that quite likely are interesting for them. </a:t>
            </a:r>
            <a:r>
              <a:rPr lang="en-IN" dirty="0"/>
              <a:t>The recommendation system is important in today's world and is employed by many famous apps. </a:t>
            </a:r>
            <a:r>
              <a:rPr lang="en-US" dirty="0"/>
              <a:t>They are among the most powerful machine learning systems that online retailers implement in order to drive sales and understand customer behavior.</a:t>
            </a:r>
          </a:p>
          <a:p>
            <a:pPr algn="just"/>
            <a:r>
              <a:rPr lang="en-IN" dirty="0"/>
              <a:t>A recommendations system is one that suggests books, movies, music, and other resources to users based on a data collection. The algorithms can propose movies based on various criteria such as the genre of the film, cast and crew etc. The method used is content-based filtering with genre correlation</a:t>
            </a:r>
          </a:p>
        </p:txBody>
      </p:sp>
    </p:spTree>
    <p:extLst>
      <p:ext uri="{BB962C8B-B14F-4D97-AF65-F5344CB8AC3E}">
        <p14:creationId xmlns:p14="http://schemas.microsoft.com/office/powerpoint/2010/main" val="284863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txBox="1">
            <a:spLocks noGrp="1"/>
          </p:cNvSpPr>
          <p:nvPr>
            <p:ph type="title"/>
          </p:nvPr>
        </p:nvSpPr>
        <p:spPr>
          <a:xfrm>
            <a:off x="717238" y="434860"/>
            <a:ext cx="3000300" cy="1115400"/>
          </a:xfrm>
          <a:prstGeom prst="rect">
            <a:avLst/>
          </a:prstGeom>
        </p:spPr>
        <p:txBody>
          <a:bodyPr spcFirstLastPara="1" wrap="square" lIns="91425" tIns="91425" rIns="91425" bIns="91425" anchor="b" anchorCtr="0">
            <a:noAutofit/>
          </a:bodyPr>
          <a:lstStyle/>
          <a:p>
            <a:pPr lvl="0"/>
            <a:r>
              <a:rPr lang="en-IN" b="1" dirty="0"/>
              <a:t>Content- Based Filtering</a:t>
            </a:r>
            <a:endParaRPr b="1" dirty="0"/>
          </a:p>
        </p:txBody>
      </p:sp>
      <p:sp>
        <p:nvSpPr>
          <p:cNvPr id="884" name="Google Shape;884;p31"/>
          <p:cNvSpPr txBox="1">
            <a:spLocks noGrp="1"/>
          </p:cNvSpPr>
          <p:nvPr>
            <p:ph type="subTitle" idx="1"/>
          </p:nvPr>
        </p:nvSpPr>
        <p:spPr>
          <a:xfrm>
            <a:off x="425078" y="1781900"/>
            <a:ext cx="4468647" cy="3597136"/>
          </a:xfrm>
          <a:prstGeom prst="rect">
            <a:avLst/>
          </a:prstGeom>
        </p:spPr>
        <p:txBody>
          <a:bodyPr spcFirstLastPara="1" wrap="square" lIns="91425" tIns="91425" rIns="91425" bIns="91425" anchor="t" anchorCtr="0">
            <a:noAutofit/>
          </a:bodyPr>
          <a:lstStyle/>
          <a:p>
            <a:pPr marL="152400" indent="0">
              <a:buNone/>
            </a:pPr>
            <a:r>
              <a:rPr lang="en-US" sz="1800" dirty="0"/>
              <a:t>Content-based filtering approaches uses a series of discrete characteristics of an item in order to recommend additional items with similar properties. Content-based filtering methods are totally based on a description of the item and a profile of the user’s preferences. It recommends items based on user’s past preferences.</a:t>
            </a:r>
          </a:p>
          <a:p>
            <a:pPr marL="152400" indent="0">
              <a:buNone/>
            </a:pPr>
            <a:br>
              <a:rPr lang="en-US" sz="1800" dirty="0"/>
            </a:br>
            <a:endParaRPr lang="en-US" sz="1800" dirty="0">
              <a:effectLst/>
            </a:endParaRPr>
          </a:p>
        </p:txBody>
      </p:sp>
      <p:grpSp>
        <p:nvGrpSpPr>
          <p:cNvPr id="886" name="Google Shape;886;p31"/>
          <p:cNvGrpSpPr/>
          <p:nvPr/>
        </p:nvGrpSpPr>
        <p:grpSpPr>
          <a:xfrm>
            <a:off x="7201275" y="396700"/>
            <a:ext cx="285575" cy="285575"/>
            <a:chOff x="5719425" y="7613975"/>
            <a:chExt cx="285575" cy="285575"/>
          </a:xfrm>
        </p:grpSpPr>
        <p:sp>
          <p:nvSpPr>
            <p:cNvPr id="887" name="Google Shape;887;p3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1"/>
          <p:cNvGrpSpPr/>
          <p:nvPr/>
        </p:nvGrpSpPr>
        <p:grpSpPr>
          <a:xfrm rot="-1393077">
            <a:off x="8244782" y="4329276"/>
            <a:ext cx="1012042" cy="1057191"/>
            <a:chOff x="5145200" y="5500050"/>
            <a:chExt cx="929800" cy="952425"/>
          </a:xfrm>
        </p:grpSpPr>
        <p:sp>
          <p:nvSpPr>
            <p:cNvPr id="896"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1"/>
          <p:cNvGrpSpPr/>
          <p:nvPr/>
        </p:nvGrpSpPr>
        <p:grpSpPr>
          <a:xfrm rot="-1608007" flipH="1">
            <a:off x="239427" y="4032823"/>
            <a:ext cx="947610" cy="1237883"/>
            <a:chOff x="4062275" y="5769925"/>
            <a:chExt cx="999200" cy="1305275"/>
          </a:xfrm>
        </p:grpSpPr>
        <p:sp>
          <p:nvSpPr>
            <p:cNvPr id="906" name="Google Shape;906;p31"/>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stretch>
            <a:fillRect/>
          </a:stretch>
        </p:blipFill>
        <p:spPr>
          <a:xfrm>
            <a:off x="5166209" y="846442"/>
            <a:ext cx="3373148" cy="3385647"/>
          </a:xfrm>
          <a:prstGeom prst="rect">
            <a:avLst/>
          </a:prstGeom>
        </p:spPr>
      </p:pic>
    </p:spTree>
    <p:extLst>
      <p:ext uri="{BB962C8B-B14F-4D97-AF65-F5344CB8AC3E}">
        <p14:creationId xmlns:p14="http://schemas.microsoft.com/office/powerpoint/2010/main" val="216025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sp>
        <p:nvSpPr>
          <p:cNvPr id="1511" name="Google Shape;1511;p48"/>
          <p:cNvSpPr txBox="1">
            <a:spLocks noGrp="1"/>
          </p:cNvSpPr>
          <p:nvPr>
            <p:ph type="title"/>
          </p:nvPr>
        </p:nvSpPr>
        <p:spPr>
          <a:xfrm>
            <a:off x="722376" y="448056"/>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Methodologies</a:t>
            </a:r>
            <a:endParaRPr dirty="0"/>
          </a:p>
        </p:txBody>
      </p:sp>
      <p:grpSp>
        <p:nvGrpSpPr>
          <p:cNvPr id="1512" name="Google Shape;1512;p48"/>
          <p:cNvGrpSpPr/>
          <p:nvPr/>
        </p:nvGrpSpPr>
        <p:grpSpPr>
          <a:xfrm>
            <a:off x="6202500" y="3192950"/>
            <a:ext cx="432775" cy="753125"/>
            <a:chOff x="6202500" y="3192950"/>
            <a:chExt cx="432775" cy="753125"/>
          </a:xfrm>
        </p:grpSpPr>
        <p:sp>
          <p:nvSpPr>
            <p:cNvPr id="1513" name="Google Shape;1513;p48"/>
            <p:cNvSpPr/>
            <p:nvPr/>
          </p:nvSpPr>
          <p:spPr>
            <a:xfrm>
              <a:off x="6202500" y="3325875"/>
              <a:ext cx="161375" cy="266850"/>
            </a:xfrm>
            <a:custGeom>
              <a:avLst/>
              <a:gdLst/>
              <a:ahLst/>
              <a:cxnLst/>
              <a:rect l="l" t="t" r="r" b="b"/>
              <a:pathLst>
                <a:path w="6455" h="10674" extrusionOk="0">
                  <a:moveTo>
                    <a:pt x="4142" y="0"/>
                  </a:moveTo>
                  <a:cubicBezTo>
                    <a:pt x="2783" y="0"/>
                    <a:pt x="1608" y="941"/>
                    <a:pt x="1307" y="2260"/>
                  </a:cubicBezTo>
                  <a:lnTo>
                    <a:pt x="354" y="6388"/>
                  </a:lnTo>
                  <a:cubicBezTo>
                    <a:pt x="1" y="7956"/>
                    <a:pt x="837" y="9537"/>
                    <a:pt x="2326" y="10125"/>
                  </a:cubicBezTo>
                  <a:lnTo>
                    <a:pt x="3763" y="10673"/>
                  </a:lnTo>
                  <a:lnTo>
                    <a:pt x="3959" y="10151"/>
                  </a:lnTo>
                  <a:lnTo>
                    <a:pt x="2522" y="9589"/>
                  </a:lnTo>
                  <a:cubicBezTo>
                    <a:pt x="1294" y="9106"/>
                    <a:pt x="615" y="7799"/>
                    <a:pt x="902" y="6519"/>
                  </a:cubicBezTo>
                  <a:lnTo>
                    <a:pt x="1856" y="2391"/>
                  </a:lnTo>
                  <a:cubicBezTo>
                    <a:pt x="2104" y="1320"/>
                    <a:pt x="3058" y="575"/>
                    <a:pt x="4142" y="575"/>
                  </a:cubicBezTo>
                  <a:lnTo>
                    <a:pt x="6454" y="575"/>
                  </a:lnTo>
                  <a:lnTo>
                    <a:pt x="64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8"/>
            <p:cNvSpPr/>
            <p:nvPr/>
          </p:nvSpPr>
          <p:spPr>
            <a:xfrm>
              <a:off x="6206100" y="3246525"/>
              <a:ext cx="429175" cy="679300"/>
            </a:xfrm>
            <a:custGeom>
              <a:avLst/>
              <a:gdLst/>
              <a:ahLst/>
              <a:cxnLst/>
              <a:rect l="l" t="t" r="r" b="b"/>
              <a:pathLst>
                <a:path w="17167" h="27172" extrusionOk="0">
                  <a:moveTo>
                    <a:pt x="6572" y="0"/>
                  </a:moveTo>
                  <a:lnTo>
                    <a:pt x="1" y="27172"/>
                  </a:lnTo>
                  <a:lnTo>
                    <a:pt x="17166" y="27172"/>
                  </a:lnTo>
                  <a:lnTo>
                    <a:pt x="10608" y="0"/>
                  </a:lnTo>
                  <a:close/>
                </a:path>
              </a:pathLst>
            </a:custGeom>
            <a:solidFill>
              <a:srgbClr val="EA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8"/>
            <p:cNvSpPr/>
            <p:nvPr/>
          </p:nvSpPr>
          <p:spPr>
            <a:xfrm>
              <a:off x="6469975" y="3246525"/>
              <a:ext cx="165300" cy="679300"/>
            </a:xfrm>
            <a:custGeom>
              <a:avLst/>
              <a:gdLst/>
              <a:ahLst/>
              <a:cxnLst/>
              <a:rect l="l" t="t" r="r" b="b"/>
              <a:pathLst>
                <a:path w="6612" h="27172" extrusionOk="0">
                  <a:moveTo>
                    <a:pt x="1" y="0"/>
                  </a:moveTo>
                  <a:lnTo>
                    <a:pt x="1" y="27172"/>
                  </a:lnTo>
                  <a:lnTo>
                    <a:pt x="6611" y="27172"/>
                  </a:lnTo>
                  <a:lnTo>
                    <a:pt x="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6206425" y="3246525"/>
              <a:ext cx="165275" cy="679300"/>
            </a:xfrm>
            <a:custGeom>
              <a:avLst/>
              <a:gdLst/>
              <a:ahLst/>
              <a:cxnLst/>
              <a:rect l="l" t="t" r="r" b="b"/>
              <a:pathLst>
                <a:path w="6611" h="27172" extrusionOk="0">
                  <a:moveTo>
                    <a:pt x="6559" y="0"/>
                  </a:moveTo>
                  <a:lnTo>
                    <a:pt x="1" y="27172"/>
                  </a:lnTo>
                  <a:lnTo>
                    <a:pt x="6611" y="27172"/>
                  </a:lnTo>
                  <a:lnTo>
                    <a:pt x="6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6284475" y="3246525"/>
              <a:ext cx="268500" cy="679300"/>
            </a:xfrm>
            <a:custGeom>
              <a:avLst/>
              <a:gdLst/>
              <a:ahLst/>
              <a:cxnLst/>
              <a:rect l="l" t="t" r="r" b="b"/>
              <a:pathLst>
                <a:path w="10740" h="27172" extrusionOk="0">
                  <a:moveTo>
                    <a:pt x="4573" y="0"/>
                  </a:moveTo>
                  <a:lnTo>
                    <a:pt x="1" y="27172"/>
                  </a:lnTo>
                  <a:lnTo>
                    <a:pt x="10739" y="27172"/>
                  </a:lnTo>
                  <a:lnTo>
                    <a:pt x="61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a:off x="6206100" y="3925800"/>
              <a:ext cx="429175" cy="20275"/>
            </a:xfrm>
            <a:custGeom>
              <a:avLst/>
              <a:gdLst/>
              <a:ahLst/>
              <a:cxnLst/>
              <a:rect l="l" t="t" r="r" b="b"/>
              <a:pathLst>
                <a:path w="17167" h="811" extrusionOk="0">
                  <a:moveTo>
                    <a:pt x="1" y="1"/>
                  </a:moveTo>
                  <a:lnTo>
                    <a:pt x="1" y="811"/>
                  </a:lnTo>
                  <a:lnTo>
                    <a:pt x="17166" y="811"/>
                  </a:lnTo>
                  <a:lnTo>
                    <a:pt x="171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8"/>
            <p:cNvSpPr/>
            <p:nvPr/>
          </p:nvSpPr>
          <p:spPr>
            <a:xfrm>
              <a:off x="6206425" y="3611300"/>
              <a:ext cx="428850" cy="314525"/>
            </a:xfrm>
            <a:custGeom>
              <a:avLst/>
              <a:gdLst/>
              <a:ahLst/>
              <a:cxnLst/>
              <a:rect l="l" t="t" r="r" b="b"/>
              <a:pathLst>
                <a:path w="17154" h="12581" extrusionOk="0">
                  <a:moveTo>
                    <a:pt x="3031" y="1"/>
                  </a:moveTo>
                  <a:lnTo>
                    <a:pt x="1" y="12581"/>
                  </a:lnTo>
                  <a:lnTo>
                    <a:pt x="17153" y="12581"/>
                  </a:lnTo>
                  <a:lnTo>
                    <a:pt x="16552" y="10086"/>
                  </a:lnTo>
                  <a:cubicBezTo>
                    <a:pt x="10399" y="9837"/>
                    <a:pt x="5017" y="5827"/>
                    <a:pt x="3031" y="1"/>
                  </a:cubicBezTo>
                  <a:close/>
                </a:path>
              </a:pathLst>
            </a:custGeom>
            <a:solidFill>
              <a:srgbClr val="75A5B0">
                <a:alpha val="740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8"/>
            <p:cNvSpPr/>
            <p:nvPr/>
          </p:nvSpPr>
          <p:spPr>
            <a:xfrm>
              <a:off x="6349475" y="3192950"/>
              <a:ext cx="145025" cy="60450"/>
            </a:xfrm>
            <a:custGeom>
              <a:avLst/>
              <a:gdLst/>
              <a:ahLst/>
              <a:cxnLst/>
              <a:rect l="l" t="t" r="r" b="b"/>
              <a:pathLst>
                <a:path w="5801" h="2418" extrusionOk="0">
                  <a:moveTo>
                    <a:pt x="1" y="1"/>
                  </a:moveTo>
                  <a:lnTo>
                    <a:pt x="1" y="2417"/>
                  </a:lnTo>
                  <a:lnTo>
                    <a:pt x="5801" y="2417"/>
                  </a:lnTo>
                  <a:lnTo>
                    <a:pt x="58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1" name="Google Shape;1521;p48"/>
          <p:cNvGrpSpPr/>
          <p:nvPr/>
        </p:nvGrpSpPr>
        <p:grpSpPr>
          <a:xfrm>
            <a:off x="1004575" y="3300725"/>
            <a:ext cx="634900" cy="537575"/>
            <a:chOff x="1004575" y="3300725"/>
            <a:chExt cx="634900" cy="537575"/>
          </a:xfrm>
        </p:grpSpPr>
        <p:sp>
          <p:nvSpPr>
            <p:cNvPr id="1522" name="Google Shape;1522;p48"/>
            <p:cNvSpPr/>
            <p:nvPr/>
          </p:nvSpPr>
          <p:spPr>
            <a:xfrm>
              <a:off x="1074775" y="3300725"/>
              <a:ext cx="564700" cy="537575"/>
            </a:xfrm>
            <a:custGeom>
              <a:avLst/>
              <a:gdLst/>
              <a:ahLst/>
              <a:cxnLst/>
              <a:rect l="l" t="t" r="r" b="b"/>
              <a:pathLst>
                <a:path w="22588" h="21503" extrusionOk="0">
                  <a:moveTo>
                    <a:pt x="11287" y="1"/>
                  </a:moveTo>
                  <a:lnTo>
                    <a:pt x="7800" y="7081"/>
                  </a:lnTo>
                  <a:lnTo>
                    <a:pt x="1" y="8217"/>
                  </a:lnTo>
                  <a:lnTo>
                    <a:pt x="5644" y="13730"/>
                  </a:lnTo>
                  <a:lnTo>
                    <a:pt x="4312" y="21503"/>
                  </a:lnTo>
                  <a:lnTo>
                    <a:pt x="4312" y="21503"/>
                  </a:lnTo>
                  <a:lnTo>
                    <a:pt x="11287" y="17832"/>
                  </a:lnTo>
                  <a:lnTo>
                    <a:pt x="18276" y="21503"/>
                  </a:lnTo>
                  <a:lnTo>
                    <a:pt x="16944" y="13730"/>
                  </a:lnTo>
                  <a:lnTo>
                    <a:pt x="22587" y="8217"/>
                  </a:lnTo>
                  <a:lnTo>
                    <a:pt x="14788" y="7068"/>
                  </a:lnTo>
                  <a:lnTo>
                    <a:pt x="11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1286725" y="3301050"/>
              <a:ext cx="70575" cy="95400"/>
            </a:xfrm>
            <a:custGeom>
              <a:avLst/>
              <a:gdLst/>
              <a:ahLst/>
              <a:cxnLst/>
              <a:rect l="l" t="t" r="r" b="b"/>
              <a:pathLst>
                <a:path w="2823" h="3816" extrusionOk="0">
                  <a:moveTo>
                    <a:pt x="1" y="1"/>
                  </a:moveTo>
                  <a:lnTo>
                    <a:pt x="1" y="3815"/>
                  </a:lnTo>
                  <a:lnTo>
                    <a:pt x="2823" y="3815"/>
                  </a:lnTo>
                  <a:lnTo>
                    <a:pt x="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8"/>
            <p:cNvSpPr/>
            <p:nvPr/>
          </p:nvSpPr>
          <p:spPr>
            <a:xfrm>
              <a:off x="1115275" y="3770025"/>
              <a:ext cx="88525" cy="67950"/>
            </a:xfrm>
            <a:custGeom>
              <a:avLst/>
              <a:gdLst/>
              <a:ahLst/>
              <a:cxnLst/>
              <a:rect l="l" t="t" r="r" b="b"/>
              <a:pathLst>
                <a:path w="3541" h="2718" extrusionOk="0">
                  <a:moveTo>
                    <a:pt x="3541" y="1"/>
                  </a:moveTo>
                  <a:lnTo>
                    <a:pt x="1" y="2038"/>
                  </a:lnTo>
                  <a:lnTo>
                    <a:pt x="1" y="2718"/>
                  </a:lnTo>
                  <a:lnTo>
                    <a:pt x="2692" y="2718"/>
                  </a:lnTo>
                  <a:lnTo>
                    <a:pt x="354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8"/>
            <p:cNvSpPr/>
            <p:nvPr/>
          </p:nvSpPr>
          <p:spPr>
            <a:xfrm>
              <a:off x="1437950" y="3781450"/>
              <a:ext cx="92775" cy="56525"/>
            </a:xfrm>
            <a:custGeom>
              <a:avLst/>
              <a:gdLst/>
              <a:ahLst/>
              <a:cxnLst/>
              <a:rect l="l" t="t" r="r" b="b"/>
              <a:pathLst>
                <a:path w="3711" h="2261" extrusionOk="0">
                  <a:moveTo>
                    <a:pt x="0" y="1"/>
                  </a:moveTo>
                  <a:lnTo>
                    <a:pt x="941" y="2261"/>
                  </a:lnTo>
                  <a:lnTo>
                    <a:pt x="3710" y="2261"/>
                  </a:lnTo>
                  <a:lnTo>
                    <a:pt x="2966" y="406"/>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1004575" y="3300725"/>
              <a:ext cx="564675" cy="537575"/>
            </a:xfrm>
            <a:custGeom>
              <a:avLst/>
              <a:gdLst/>
              <a:ahLst/>
              <a:cxnLst/>
              <a:rect l="l" t="t" r="r" b="b"/>
              <a:pathLst>
                <a:path w="22587" h="21503" extrusionOk="0">
                  <a:moveTo>
                    <a:pt x="11287" y="1"/>
                  </a:moveTo>
                  <a:lnTo>
                    <a:pt x="7799" y="7081"/>
                  </a:lnTo>
                  <a:lnTo>
                    <a:pt x="0" y="8217"/>
                  </a:lnTo>
                  <a:lnTo>
                    <a:pt x="5643" y="13730"/>
                  </a:lnTo>
                  <a:lnTo>
                    <a:pt x="4311" y="21503"/>
                  </a:lnTo>
                  <a:lnTo>
                    <a:pt x="11287" y="17832"/>
                  </a:lnTo>
                  <a:lnTo>
                    <a:pt x="18276" y="21503"/>
                  </a:lnTo>
                  <a:lnTo>
                    <a:pt x="16943" y="13730"/>
                  </a:lnTo>
                  <a:lnTo>
                    <a:pt x="22587" y="8217"/>
                  </a:lnTo>
                  <a:lnTo>
                    <a:pt x="14775" y="7068"/>
                  </a:lnTo>
                  <a:lnTo>
                    <a:pt x="11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1071175" y="3369625"/>
              <a:ext cx="264900" cy="225050"/>
            </a:xfrm>
            <a:custGeom>
              <a:avLst/>
              <a:gdLst/>
              <a:ahLst/>
              <a:cxnLst/>
              <a:rect l="l" t="t" r="r" b="b"/>
              <a:pathLst>
                <a:path w="10596" h="9002" extrusionOk="0">
                  <a:moveTo>
                    <a:pt x="8897" y="1"/>
                  </a:moveTo>
                  <a:lnTo>
                    <a:pt x="6141" y="5566"/>
                  </a:lnTo>
                  <a:lnTo>
                    <a:pt x="1" y="6467"/>
                  </a:lnTo>
                  <a:lnTo>
                    <a:pt x="2601" y="9002"/>
                  </a:lnTo>
                  <a:lnTo>
                    <a:pt x="8270" y="8192"/>
                  </a:lnTo>
                  <a:lnTo>
                    <a:pt x="10595" y="3463"/>
                  </a:lnTo>
                  <a:lnTo>
                    <a:pt x="889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1071175" y="3369613"/>
              <a:ext cx="264900" cy="225050"/>
            </a:xfrm>
            <a:custGeom>
              <a:avLst/>
              <a:gdLst/>
              <a:ahLst/>
              <a:cxnLst/>
              <a:rect l="l" t="t" r="r" b="b"/>
              <a:pathLst>
                <a:path w="10596" h="9002" extrusionOk="0">
                  <a:moveTo>
                    <a:pt x="8897" y="1"/>
                  </a:moveTo>
                  <a:lnTo>
                    <a:pt x="6141" y="5566"/>
                  </a:lnTo>
                  <a:lnTo>
                    <a:pt x="1" y="6467"/>
                  </a:lnTo>
                  <a:lnTo>
                    <a:pt x="2601" y="9002"/>
                  </a:lnTo>
                  <a:lnTo>
                    <a:pt x="8270" y="8192"/>
                  </a:lnTo>
                  <a:lnTo>
                    <a:pt x="10595" y="3463"/>
                  </a:lnTo>
                  <a:lnTo>
                    <a:pt x="8897" y="1"/>
                  </a:lnTo>
                  <a:close/>
                </a:path>
              </a:pathLst>
            </a:custGeom>
            <a:solidFill>
              <a:srgbClr val="FFCA5B">
                <a:alpha val="6226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48"/>
          <p:cNvGrpSpPr/>
          <p:nvPr/>
        </p:nvGrpSpPr>
        <p:grpSpPr>
          <a:xfrm>
            <a:off x="2282975" y="2998000"/>
            <a:ext cx="527800" cy="1143050"/>
            <a:chOff x="1853350" y="2998000"/>
            <a:chExt cx="527800" cy="1143050"/>
          </a:xfrm>
        </p:grpSpPr>
        <p:sp>
          <p:nvSpPr>
            <p:cNvPr id="1530" name="Google Shape;1530;p48"/>
            <p:cNvSpPr/>
            <p:nvPr/>
          </p:nvSpPr>
          <p:spPr>
            <a:xfrm>
              <a:off x="2100925" y="2998000"/>
              <a:ext cx="231575" cy="245925"/>
            </a:xfrm>
            <a:custGeom>
              <a:avLst/>
              <a:gdLst/>
              <a:ahLst/>
              <a:cxnLst/>
              <a:rect l="l" t="t" r="r" b="b"/>
              <a:pathLst>
                <a:path w="9263" h="9837" extrusionOk="0">
                  <a:moveTo>
                    <a:pt x="9262" y="0"/>
                  </a:moveTo>
                  <a:lnTo>
                    <a:pt x="2926" y="1986"/>
                  </a:lnTo>
                  <a:cubicBezTo>
                    <a:pt x="1189" y="2521"/>
                    <a:pt x="0" y="4141"/>
                    <a:pt x="0" y="5957"/>
                  </a:cubicBezTo>
                  <a:lnTo>
                    <a:pt x="0" y="9837"/>
                  </a:lnTo>
                  <a:lnTo>
                    <a:pt x="1280" y="9837"/>
                  </a:lnTo>
                  <a:lnTo>
                    <a:pt x="1280" y="5957"/>
                  </a:lnTo>
                  <a:cubicBezTo>
                    <a:pt x="1280" y="4690"/>
                    <a:pt x="2103" y="3566"/>
                    <a:pt x="3305" y="3200"/>
                  </a:cubicBezTo>
                  <a:lnTo>
                    <a:pt x="9001" y="1424"/>
                  </a:lnTo>
                  <a:lnTo>
                    <a:pt x="9262" y="0"/>
                  </a:lnTo>
                  <a:close/>
                </a:path>
              </a:pathLst>
            </a:custGeom>
            <a:solidFill>
              <a:srgbClr val="F54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2116925" y="3014650"/>
              <a:ext cx="212625" cy="229275"/>
            </a:xfrm>
            <a:custGeom>
              <a:avLst/>
              <a:gdLst/>
              <a:ahLst/>
              <a:cxnLst/>
              <a:rect l="l" t="t" r="r" b="b"/>
              <a:pathLst>
                <a:path w="8505" h="9171" extrusionOk="0">
                  <a:moveTo>
                    <a:pt x="8504" y="0"/>
                  </a:moveTo>
                  <a:lnTo>
                    <a:pt x="2926" y="1738"/>
                  </a:lnTo>
                  <a:cubicBezTo>
                    <a:pt x="1176" y="2286"/>
                    <a:pt x="0" y="3893"/>
                    <a:pt x="0" y="5722"/>
                  </a:cubicBezTo>
                  <a:lnTo>
                    <a:pt x="0" y="9171"/>
                  </a:lnTo>
                  <a:lnTo>
                    <a:pt x="640" y="9171"/>
                  </a:lnTo>
                  <a:lnTo>
                    <a:pt x="640" y="5291"/>
                  </a:lnTo>
                  <a:cubicBezTo>
                    <a:pt x="627" y="4024"/>
                    <a:pt x="1463" y="2913"/>
                    <a:pt x="2665" y="2534"/>
                  </a:cubicBezTo>
                  <a:lnTo>
                    <a:pt x="8361" y="758"/>
                  </a:lnTo>
                  <a:lnTo>
                    <a:pt x="85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1956900" y="3201125"/>
              <a:ext cx="323650" cy="123475"/>
            </a:xfrm>
            <a:custGeom>
              <a:avLst/>
              <a:gdLst/>
              <a:ahLst/>
              <a:cxnLst/>
              <a:rect l="l" t="t" r="r" b="b"/>
              <a:pathLst>
                <a:path w="12946" h="4939" extrusionOk="0">
                  <a:moveTo>
                    <a:pt x="2469" y="0"/>
                  </a:moveTo>
                  <a:cubicBezTo>
                    <a:pt x="1110" y="0"/>
                    <a:pt x="0" y="1111"/>
                    <a:pt x="0" y="2469"/>
                  </a:cubicBezTo>
                  <a:cubicBezTo>
                    <a:pt x="0" y="3841"/>
                    <a:pt x="1110" y="4938"/>
                    <a:pt x="2469" y="4938"/>
                  </a:cubicBezTo>
                  <a:lnTo>
                    <a:pt x="10477" y="4938"/>
                  </a:lnTo>
                  <a:cubicBezTo>
                    <a:pt x="11836" y="4938"/>
                    <a:pt x="12946" y="3841"/>
                    <a:pt x="12946" y="2469"/>
                  </a:cubicBezTo>
                  <a:lnTo>
                    <a:pt x="12933" y="2469"/>
                  </a:lnTo>
                  <a:cubicBezTo>
                    <a:pt x="12933" y="1111"/>
                    <a:pt x="11836" y="0"/>
                    <a:pt x="104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2022850" y="3201125"/>
              <a:ext cx="194025" cy="123475"/>
            </a:xfrm>
            <a:custGeom>
              <a:avLst/>
              <a:gdLst/>
              <a:ahLst/>
              <a:cxnLst/>
              <a:rect l="l" t="t" r="r" b="b"/>
              <a:pathLst>
                <a:path w="7761" h="4939" extrusionOk="0">
                  <a:moveTo>
                    <a:pt x="1490" y="0"/>
                  </a:moveTo>
                  <a:cubicBezTo>
                    <a:pt x="667" y="0"/>
                    <a:pt x="1" y="1111"/>
                    <a:pt x="1" y="2469"/>
                  </a:cubicBezTo>
                  <a:cubicBezTo>
                    <a:pt x="1" y="3841"/>
                    <a:pt x="667" y="4938"/>
                    <a:pt x="1490" y="4938"/>
                  </a:cubicBezTo>
                  <a:lnTo>
                    <a:pt x="6284" y="4938"/>
                  </a:lnTo>
                  <a:cubicBezTo>
                    <a:pt x="7094" y="4938"/>
                    <a:pt x="7761" y="3841"/>
                    <a:pt x="7761" y="2469"/>
                  </a:cubicBezTo>
                  <a:lnTo>
                    <a:pt x="7747" y="2469"/>
                  </a:lnTo>
                  <a:cubicBezTo>
                    <a:pt x="7747" y="1111"/>
                    <a:pt x="7094" y="0"/>
                    <a:pt x="6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8"/>
            <p:cNvSpPr/>
            <p:nvPr/>
          </p:nvSpPr>
          <p:spPr>
            <a:xfrm>
              <a:off x="1866425" y="3302350"/>
              <a:ext cx="499050" cy="806700"/>
            </a:xfrm>
            <a:custGeom>
              <a:avLst/>
              <a:gdLst/>
              <a:ahLst/>
              <a:cxnLst/>
              <a:rect l="l" t="t" r="r" b="b"/>
              <a:pathLst>
                <a:path w="19962" h="32268" extrusionOk="0">
                  <a:moveTo>
                    <a:pt x="0" y="1"/>
                  </a:moveTo>
                  <a:lnTo>
                    <a:pt x="2130" y="32267"/>
                  </a:lnTo>
                  <a:lnTo>
                    <a:pt x="17832" y="32267"/>
                  </a:lnTo>
                  <a:lnTo>
                    <a:pt x="199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8"/>
            <p:cNvSpPr/>
            <p:nvPr/>
          </p:nvSpPr>
          <p:spPr>
            <a:xfrm>
              <a:off x="1972575"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1919325" y="4109025"/>
              <a:ext cx="392925" cy="32025"/>
            </a:xfrm>
            <a:custGeom>
              <a:avLst/>
              <a:gdLst/>
              <a:ahLst/>
              <a:cxnLst/>
              <a:rect l="l" t="t" r="r" b="b"/>
              <a:pathLst>
                <a:path w="15717" h="1281" extrusionOk="0">
                  <a:moveTo>
                    <a:pt x="1" y="0"/>
                  </a:moveTo>
                  <a:lnTo>
                    <a:pt x="1" y="1280"/>
                  </a:lnTo>
                  <a:lnTo>
                    <a:pt x="15716" y="1280"/>
                  </a:lnTo>
                  <a:lnTo>
                    <a:pt x="157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2200850" y="4109025"/>
              <a:ext cx="111400" cy="32025"/>
            </a:xfrm>
            <a:custGeom>
              <a:avLst/>
              <a:gdLst/>
              <a:ahLst/>
              <a:cxnLst/>
              <a:rect l="l" t="t" r="r" b="b"/>
              <a:pathLst>
                <a:path w="4456" h="1281" extrusionOk="0">
                  <a:moveTo>
                    <a:pt x="0" y="0"/>
                  </a:moveTo>
                  <a:lnTo>
                    <a:pt x="0" y="1280"/>
                  </a:lnTo>
                  <a:lnTo>
                    <a:pt x="4455" y="1280"/>
                  </a:lnTo>
                  <a:lnTo>
                    <a:pt x="44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1919325" y="4109025"/>
              <a:ext cx="103550" cy="32025"/>
            </a:xfrm>
            <a:custGeom>
              <a:avLst/>
              <a:gdLst/>
              <a:ahLst/>
              <a:cxnLst/>
              <a:rect l="l" t="t" r="r" b="b"/>
              <a:pathLst>
                <a:path w="4142" h="1281" extrusionOk="0">
                  <a:moveTo>
                    <a:pt x="1" y="0"/>
                  </a:moveTo>
                  <a:lnTo>
                    <a:pt x="1" y="1280"/>
                  </a:lnTo>
                  <a:lnTo>
                    <a:pt x="4142" y="1280"/>
                  </a:lnTo>
                  <a:lnTo>
                    <a:pt x="41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8"/>
            <p:cNvSpPr/>
            <p:nvPr/>
          </p:nvSpPr>
          <p:spPr>
            <a:xfrm>
              <a:off x="1853350" y="3243900"/>
              <a:ext cx="527800" cy="58475"/>
            </a:xfrm>
            <a:custGeom>
              <a:avLst/>
              <a:gdLst/>
              <a:ahLst/>
              <a:cxnLst/>
              <a:rect l="l" t="t" r="r" b="b"/>
              <a:pathLst>
                <a:path w="21112" h="2339" extrusionOk="0">
                  <a:moveTo>
                    <a:pt x="2431" y="1"/>
                  </a:moveTo>
                  <a:cubicBezTo>
                    <a:pt x="1124" y="14"/>
                    <a:pt x="53" y="1033"/>
                    <a:pt x="1" y="2339"/>
                  </a:cubicBezTo>
                  <a:lnTo>
                    <a:pt x="21111" y="2339"/>
                  </a:lnTo>
                  <a:cubicBezTo>
                    <a:pt x="21059" y="1033"/>
                    <a:pt x="19975" y="14"/>
                    <a:pt x="186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8"/>
            <p:cNvSpPr/>
            <p:nvPr/>
          </p:nvSpPr>
          <p:spPr>
            <a:xfrm>
              <a:off x="1966025" y="3243900"/>
              <a:ext cx="292325" cy="58475"/>
            </a:xfrm>
            <a:custGeom>
              <a:avLst/>
              <a:gdLst/>
              <a:ahLst/>
              <a:cxnLst/>
              <a:rect l="l" t="t" r="r" b="b"/>
              <a:pathLst>
                <a:path w="11693" h="2339" extrusionOk="0">
                  <a:moveTo>
                    <a:pt x="1346" y="1"/>
                  </a:moveTo>
                  <a:cubicBezTo>
                    <a:pt x="628" y="1"/>
                    <a:pt x="27" y="1046"/>
                    <a:pt x="1" y="2339"/>
                  </a:cubicBezTo>
                  <a:lnTo>
                    <a:pt x="11693" y="2339"/>
                  </a:lnTo>
                  <a:cubicBezTo>
                    <a:pt x="11653" y="1046"/>
                    <a:pt x="11066" y="1"/>
                    <a:pt x="103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1866425" y="3302350"/>
              <a:ext cx="675" cy="2325"/>
            </a:xfrm>
            <a:custGeom>
              <a:avLst/>
              <a:gdLst/>
              <a:ahLst/>
              <a:cxnLst/>
              <a:rect l="l" t="t" r="r" b="b"/>
              <a:pathLst>
                <a:path w="27" h="93" extrusionOk="0">
                  <a:moveTo>
                    <a:pt x="0" y="1"/>
                  </a:moveTo>
                  <a:lnTo>
                    <a:pt x="0" y="92"/>
                  </a:lnTo>
                  <a:cubicBezTo>
                    <a:pt x="0" y="66"/>
                    <a:pt x="14" y="27"/>
                    <a:pt x="27" y="1"/>
                  </a:cubicBezTo>
                  <a:close/>
                </a:path>
              </a:pathLst>
            </a:custGeom>
            <a:solidFill>
              <a:srgbClr val="D32F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1857113" y="3243900"/>
              <a:ext cx="510150" cy="29425"/>
            </a:xfrm>
            <a:custGeom>
              <a:avLst/>
              <a:gdLst/>
              <a:ahLst/>
              <a:cxnLst/>
              <a:rect l="l" t="t" r="r" b="b"/>
              <a:pathLst>
                <a:path w="20406" h="1177" extrusionOk="0">
                  <a:moveTo>
                    <a:pt x="2078" y="1"/>
                  </a:moveTo>
                  <a:cubicBezTo>
                    <a:pt x="1229" y="1"/>
                    <a:pt x="445" y="445"/>
                    <a:pt x="1" y="1176"/>
                  </a:cubicBezTo>
                  <a:lnTo>
                    <a:pt x="20406" y="1176"/>
                  </a:lnTo>
                  <a:cubicBezTo>
                    <a:pt x="19962" y="445"/>
                    <a:pt x="19165" y="1"/>
                    <a:pt x="18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1967988" y="3201450"/>
              <a:ext cx="298525" cy="24525"/>
            </a:xfrm>
            <a:custGeom>
              <a:avLst/>
              <a:gdLst/>
              <a:ahLst/>
              <a:cxnLst/>
              <a:rect l="l" t="t" r="r" b="b"/>
              <a:pathLst>
                <a:path w="11941" h="981" extrusionOk="0">
                  <a:moveTo>
                    <a:pt x="10008" y="0"/>
                  </a:moveTo>
                  <a:cubicBezTo>
                    <a:pt x="9995" y="0"/>
                    <a:pt x="9981" y="0"/>
                    <a:pt x="9968" y="0"/>
                  </a:cubicBezTo>
                  <a:lnTo>
                    <a:pt x="1960" y="0"/>
                  </a:lnTo>
                  <a:cubicBezTo>
                    <a:pt x="1189" y="0"/>
                    <a:pt x="471" y="353"/>
                    <a:pt x="1" y="980"/>
                  </a:cubicBezTo>
                  <a:lnTo>
                    <a:pt x="11941" y="980"/>
                  </a:lnTo>
                  <a:cubicBezTo>
                    <a:pt x="11478" y="364"/>
                    <a:pt x="10764" y="0"/>
                    <a:pt x="100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8"/>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8"/>
            <p:cNvSpPr/>
            <p:nvPr/>
          </p:nvSpPr>
          <p:spPr>
            <a:xfrm>
              <a:off x="1974200" y="3302350"/>
              <a:ext cx="281200" cy="806700"/>
            </a:xfrm>
            <a:custGeom>
              <a:avLst/>
              <a:gdLst/>
              <a:ahLst/>
              <a:cxnLst/>
              <a:rect l="l" t="t" r="r" b="b"/>
              <a:pathLst>
                <a:path w="11248" h="32268" extrusionOk="0">
                  <a:moveTo>
                    <a:pt x="0" y="1"/>
                  </a:moveTo>
                  <a:lnTo>
                    <a:pt x="2129" y="32267"/>
                  </a:lnTo>
                  <a:lnTo>
                    <a:pt x="9131" y="32267"/>
                  </a:lnTo>
                  <a:lnTo>
                    <a:pt x="11248" y="1"/>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8"/>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8"/>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8"/>
            <p:cNvSpPr/>
            <p:nvPr/>
          </p:nvSpPr>
          <p:spPr>
            <a:xfrm>
              <a:off x="1866425" y="3302350"/>
              <a:ext cx="499050" cy="42500"/>
            </a:xfrm>
            <a:custGeom>
              <a:avLst/>
              <a:gdLst/>
              <a:ahLst/>
              <a:cxnLst/>
              <a:rect l="l" t="t" r="r" b="b"/>
              <a:pathLst>
                <a:path w="19962" h="1700" extrusionOk="0">
                  <a:moveTo>
                    <a:pt x="0" y="1"/>
                  </a:moveTo>
                  <a:lnTo>
                    <a:pt x="118" y="1699"/>
                  </a:lnTo>
                  <a:lnTo>
                    <a:pt x="19844" y="1699"/>
                  </a:lnTo>
                  <a:lnTo>
                    <a:pt x="19961" y="1"/>
                  </a:ln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8"/>
            <p:cNvSpPr/>
            <p:nvPr/>
          </p:nvSpPr>
          <p:spPr>
            <a:xfrm>
              <a:off x="1893525" y="3713525"/>
              <a:ext cx="421325" cy="395525"/>
            </a:xfrm>
            <a:custGeom>
              <a:avLst/>
              <a:gdLst/>
              <a:ahLst/>
              <a:cxnLst/>
              <a:rect l="l" t="t" r="r" b="b"/>
              <a:pathLst>
                <a:path w="16853" h="15821" extrusionOk="0">
                  <a:moveTo>
                    <a:pt x="1" y="1"/>
                  </a:moveTo>
                  <a:lnTo>
                    <a:pt x="1046" y="15820"/>
                  </a:lnTo>
                  <a:lnTo>
                    <a:pt x="16748" y="15820"/>
                  </a:lnTo>
                  <a:lnTo>
                    <a:pt x="16853" y="14226"/>
                  </a:lnTo>
                  <a:cubicBezTo>
                    <a:pt x="9315" y="13377"/>
                    <a:pt x="2966" y="7773"/>
                    <a:pt x="1" y="1"/>
                  </a:cubicBezTo>
                  <a:close/>
                </a:path>
              </a:pathLst>
            </a:custGeom>
            <a:solidFill>
              <a:srgbClr val="FF514F">
                <a:alpha val="40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0" name="Google Shape;1550;p48"/>
          <p:cNvGrpSpPr/>
          <p:nvPr/>
        </p:nvGrpSpPr>
        <p:grpSpPr>
          <a:xfrm>
            <a:off x="3351725" y="3027375"/>
            <a:ext cx="1190775" cy="1084275"/>
            <a:chOff x="3351725" y="3027375"/>
            <a:chExt cx="1190775" cy="1084275"/>
          </a:xfrm>
        </p:grpSpPr>
        <p:sp>
          <p:nvSpPr>
            <p:cNvPr id="1551" name="Google Shape;1551;p48"/>
            <p:cNvSpPr/>
            <p:nvPr/>
          </p:nvSpPr>
          <p:spPr>
            <a:xfrm>
              <a:off x="4304050" y="3027375"/>
              <a:ext cx="219825" cy="112050"/>
            </a:xfrm>
            <a:custGeom>
              <a:avLst/>
              <a:gdLst/>
              <a:ahLst/>
              <a:cxnLst/>
              <a:rect l="l" t="t" r="r" b="b"/>
              <a:pathLst>
                <a:path w="8793" h="4482" extrusionOk="0">
                  <a:moveTo>
                    <a:pt x="7525" y="1"/>
                  </a:moveTo>
                  <a:cubicBezTo>
                    <a:pt x="7460" y="1"/>
                    <a:pt x="7395" y="1"/>
                    <a:pt x="7342" y="14"/>
                  </a:cubicBezTo>
                  <a:lnTo>
                    <a:pt x="27" y="1229"/>
                  </a:lnTo>
                  <a:lnTo>
                    <a:pt x="1" y="4455"/>
                  </a:lnTo>
                  <a:lnTo>
                    <a:pt x="3646" y="4481"/>
                  </a:lnTo>
                  <a:lnTo>
                    <a:pt x="5958" y="4103"/>
                  </a:lnTo>
                  <a:lnTo>
                    <a:pt x="6337" y="4037"/>
                  </a:lnTo>
                  <a:lnTo>
                    <a:pt x="7970" y="3763"/>
                  </a:lnTo>
                  <a:cubicBezTo>
                    <a:pt x="8466" y="3685"/>
                    <a:pt x="8793" y="3227"/>
                    <a:pt x="8714" y="2731"/>
                  </a:cubicBezTo>
                  <a:lnTo>
                    <a:pt x="8388" y="745"/>
                  </a:lnTo>
                  <a:cubicBezTo>
                    <a:pt x="8348" y="562"/>
                    <a:pt x="8270" y="406"/>
                    <a:pt x="8152" y="275"/>
                  </a:cubicBezTo>
                  <a:cubicBezTo>
                    <a:pt x="8061" y="197"/>
                    <a:pt x="7970" y="131"/>
                    <a:pt x="7865" y="79"/>
                  </a:cubicBezTo>
                  <a:cubicBezTo>
                    <a:pt x="7761" y="27"/>
                    <a:pt x="7643" y="1"/>
                    <a:pt x="7525" y="1"/>
                  </a:cubicBezTo>
                  <a:close/>
                </a:path>
              </a:pathLst>
            </a:custGeom>
            <a:solidFill>
              <a:srgbClr val="2829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8"/>
            <p:cNvSpPr/>
            <p:nvPr/>
          </p:nvSpPr>
          <p:spPr>
            <a:xfrm>
              <a:off x="3407250" y="3293225"/>
              <a:ext cx="1135250" cy="95725"/>
            </a:xfrm>
            <a:custGeom>
              <a:avLst/>
              <a:gdLst/>
              <a:ahLst/>
              <a:cxnLst/>
              <a:rect l="l" t="t" r="r" b="b"/>
              <a:pathLst>
                <a:path w="45410" h="3829" extrusionOk="0">
                  <a:moveTo>
                    <a:pt x="902" y="0"/>
                  </a:moveTo>
                  <a:cubicBezTo>
                    <a:pt x="406" y="0"/>
                    <a:pt x="1" y="405"/>
                    <a:pt x="1" y="902"/>
                  </a:cubicBezTo>
                  <a:lnTo>
                    <a:pt x="1" y="2939"/>
                  </a:lnTo>
                  <a:cubicBezTo>
                    <a:pt x="1" y="3428"/>
                    <a:pt x="393" y="3828"/>
                    <a:pt x="879" y="3828"/>
                  </a:cubicBezTo>
                  <a:cubicBezTo>
                    <a:pt x="886" y="3828"/>
                    <a:pt x="894" y="3828"/>
                    <a:pt x="902" y="3828"/>
                  </a:cubicBezTo>
                  <a:lnTo>
                    <a:pt x="44508" y="3828"/>
                  </a:lnTo>
                  <a:cubicBezTo>
                    <a:pt x="44516" y="3828"/>
                    <a:pt x="44523" y="3828"/>
                    <a:pt x="44531" y="3828"/>
                  </a:cubicBezTo>
                  <a:cubicBezTo>
                    <a:pt x="45017" y="3828"/>
                    <a:pt x="45409" y="3428"/>
                    <a:pt x="45409" y="2939"/>
                  </a:cubicBezTo>
                  <a:lnTo>
                    <a:pt x="45409"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8"/>
            <p:cNvSpPr/>
            <p:nvPr/>
          </p:nvSpPr>
          <p:spPr>
            <a:xfrm>
              <a:off x="3414775" y="3374200"/>
              <a:ext cx="1127725" cy="737450"/>
            </a:xfrm>
            <a:custGeom>
              <a:avLst/>
              <a:gdLst/>
              <a:ahLst/>
              <a:cxnLst/>
              <a:rect l="l" t="t" r="r" b="b"/>
              <a:pathLst>
                <a:path w="45109" h="29498" extrusionOk="0">
                  <a:moveTo>
                    <a:pt x="0" y="1"/>
                  </a:moveTo>
                  <a:lnTo>
                    <a:pt x="0" y="27995"/>
                  </a:lnTo>
                  <a:cubicBezTo>
                    <a:pt x="0" y="28831"/>
                    <a:pt x="666" y="29498"/>
                    <a:pt x="1489" y="29498"/>
                  </a:cubicBezTo>
                  <a:lnTo>
                    <a:pt x="43606" y="29498"/>
                  </a:lnTo>
                  <a:cubicBezTo>
                    <a:pt x="44442" y="29498"/>
                    <a:pt x="45108" y="28831"/>
                    <a:pt x="45108" y="27995"/>
                  </a:cubicBezTo>
                  <a:lnTo>
                    <a:pt x="45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8"/>
            <p:cNvSpPr/>
            <p:nvPr/>
          </p:nvSpPr>
          <p:spPr>
            <a:xfrm>
              <a:off x="3369700"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8"/>
            <p:cNvSpPr/>
            <p:nvPr/>
          </p:nvSpPr>
          <p:spPr>
            <a:xfrm>
              <a:off x="3369700" y="3374200"/>
              <a:ext cx="1172800" cy="35300"/>
            </a:xfrm>
            <a:custGeom>
              <a:avLst/>
              <a:gdLst/>
              <a:ahLst/>
              <a:cxnLst/>
              <a:rect l="l" t="t" r="r" b="b"/>
              <a:pathLst>
                <a:path w="46912" h="1412" extrusionOk="0">
                  <a:moveTo>
                    <a:pt x="0" y="1"/>
                  </a:moveTo>
                  <a:lnTo>
                    <a:pt x="0" y="1412"/>
                  </a:lnTo>
                  <a:lnTo>
                    <a:pt x="46911" y="1412"/>
                  </a:lnTo>
                  <a:lnTo>
                    <a:pt x="4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8"/>
            <p:cNvSpPr/>
            <p:nvPr/>
          </p:nvSpPr>
          <p:spPr>
            <a:xfrm>
              <a:off x="3362175" y="3293225"/>
              <a:ext cx="1135575" cy="95725"/>
            </a:xfrm>
            <a:custGeom>
              <a:avLst/>
              <a:gdLst/>
              <a:ahLst/>
              <a:cxnLst/>
              <a:rect l="l" t="t" r="r" b="b"/>
              <a:pathLst>
                <a:path w="45423" h="3829" extrusionOk="0">
                  <a:moveTo>
                    <a:pt x="915" y="0"/>
                  </a:moveTo>
                  <a:cubicBezTo>
                    <a:pt x="406" y="0"/>
                    <a:pt x="14" y="405"/>
                    <a:pt x="1" y="902"/>
                  </a:cubicBezTo>
                  <a:lnTo>
                    <a:pt x="1" y="2939"/>
                  </a:lnTo>
                  <a:cubicBezTo>
                    <a:pt x="14" y="3428"/>
                    <a:pt x="394" y="3828"/>
                    <a:pt x="891" y="3828"/>
                  </a:cubicBezTo>
                  <a:cubicBezTo>
                    <a:pt x="899" y="3828"/>
                    <a:pt x="907" y="3828"/>
                    <a:pt x="915" y="3828"/>
                  </a:cubicBezTo>
                  <a:lnTo>
                    <a:pt x="44508" y="3828"/>
                  </a:lnTo>
                  <a:cubicBezTo>
                    <a:pt x="44516" y="3828"/>
                    <a:pt x="44524" y="3828"/>
                    <a:pt x="44531" y="3828"/>
                  </a:cubicBezTo>
                  <a:cubicBezTo>
                    <a:pt x="45017" y="3828"/>
                    <a:pt x="45410" y="3428"/>
                    <a:pt x="45422" y="2939"/>
                  </a:cubicBezTo>
                  <a:lnTo>
                    <a:pt x="45422" y="902"/>
                  </a:lnTo>
                  <a:cubicBezTo>
                    <a:pt x="45409" y="405"/>
                    <a:pt x="45004" y="0"/>
                    <a:pt x="445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8"/>
            <p:cNvSpPr/>
            <p:nvPr/>
          </p:nvSpPr>
          <p:spPr>
            <a:xfrm>
              <a:off x="3395500"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8"/>
            <p:cNvSpPr/>
            <p:nvPr/>
          </p:nvSpPr>
          <p:spPr>
            <a:xfrm>
              <a:off x="3560425" y="3293225"/>
              <a:ext cx="113675" cy="96025"/>
            </a:xfrm>
            <a:custGeom>
              <a:avLst/>
              <a:gdLst/>
              <a:ahLst/>
              <a:cxnLst/>
              <a:rect l="l" t="t" r="r" b="b"/>
              <a:pathLst>
                <a:path w="4547" h="3841" extrusionOk="0">
                  <a:moveTo>
                    <a:pt x="1398" y="0"/>
                  </a:moveTo>
                  <a:lnTo>
                    <a:pt x="0" y="3841"/>
                  </a:lnTo>
                  <a:lnTo>
                    <a:pt x="3149"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8"/>
            <p:cNvSpPr/>
            <p:nvPr/>
          </p:nvSpPr>
          <p:spPr>
            <a:xfrm>
              <a:off x="3732850" y="3293225"/>
              <a:ext cx="113675" cy="96025"/>
            </a:xfrm>
            <a:custGeom>
              <a:avLst/>
              <a:gdLst/>
              <a:ahLst/>
              <a:cxnLst/>
              <a:rect l="l" t="t" r="r" b="b"/>
              <a:pathLst>
                <a:path w="4547" h="3841" extrusionOk="0">
                  <a:moveTo>
                    <a:pt x="1399"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8"/>
            <p:cNvSpPr/>
            <p:nvPr/>
          </p:nvSpPr>
          <p:spPr>
            <a:xfrm>
              <a:off x="3890275" y="3293225"/>
              <a:ext cx="113350" cy="96025"/>
            </a:xfrm>
            <a:custGeom>
              <a:avLst/>
              <a:gdLst/>
              <a:ahLst/>
              <a:cxnLst/>
              <a:rect l="l" t="t" r="r" b="b"/>
              <a:pathLst>
                <a:path w="4534" h="3841" extrusionOk="0">
                  <a:moveTo>
                    <a:pt x="1385" y="0"/>
                  </a:moveTo>
                  <a:lnTo>
                    <a:pt x="0" y="3841"/>
                  </a:lnTo>
                  <a:lnTo>
                    <a:pt x="3149" y="3841"/>
                  </a:lnTo>
                  <a:lnTo>
                    <a:pt x="4533"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8"/>
            <p:cNvSpPr/>
            <p:nvPr/>
          </p:nvSpPr>
          <p:spPr>
            <a:xfrm>
              <a:off x="4054875" y="3293225"/>
              <a:ext cx="113675" cy="96025"/>
            </a:xfrm>
            <a:custGeom>
              <a:avLst/>
              <a:gdLst/>
              <a:ahLst/>
              <a:cxnLst/>
              <a:rect l="l" t="t" r="r" b="b"/>
              <a:pathLst>
                <a:path w="4547" h="3841" extrusionOk="0">
                  <a:moveTo>
                    <a:pt x="1398" y="0"/>
                  </a:moveTo>
                  <a:lnTo>
                    <a:pt x="0"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8"/>
            <p:cNvSpPr/>
            <p:nvPr/>
          </p:nvSpPr>
          <p:spPr>
            <a:xfrm>
              <a:off x="4212300" y="3293225"/>
              <a:ext cx="113675" cy="96025"/>
            </a:xfrm>
            <a:custGeom>
              <a:avLst/>
              <a:gdLst/>
              <a:ahLst/>
              <a:cxnLst/>
              <a:rect l="l" t="t" r="r" b="b"/>
              <a:pathLst>
                <a:path w="4547" h="3841" extrusionOk="0">
                  <a:moveTo>
                    <a:pt x="1398" y="0"/>
                  </a:moveTo>
                  <a:lnTo>
                    <a:pt x="0" y="3841"/>
                  </a:lnTo>
                  <a:lnTo>
                    <a:pt x="3148" y="3841"/>
                  </a:lnTo>
                  <a:lnTo>
                    <a:pt x="4546"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8"/>
            <p:cNvSpPr/>
            <p:nvPr/>
          </p:nvSpPr>
          <p:spPr>
            <a:xfrm>
              <a:off x="4354675" y="3293225"/>
              <a:ext cx="113675" cy="96025"/>
            </a:xfrm>
            <a:custGeom>
              <a:avLst/>
              <a:gdLst/>
              <a:ahLst/>
              <a:cxnLst/>
              <a:rect l="l" t="t" r="r" b="b"/>
              <a:pathLst>
                <a:path w="4547" h="3841" extrusionOk="0">
                  <a:moveTo>
                    <a:pt x="1398" y="0"/>
                  </a:moveTo>
                  <a:lnTo>
                    <a:pt x="1" y="3841"/>
                  </a:lnTo>
                  <a:lnTo>
                    <a:pt x="3149" y="3841"/>
                  </a:lnTo>
                  <a:lnTo>
                    <a:pt x="4547"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8"/>
            <p:cNvSpPr/>
            <p:nvPr/>
          </p:nvSpPr>
          <p:spPr>
            <a:xfrm>
              <a:off x="3362500" y="3293225"/>
              <a:ext cx="232900" cy="98650"/>
            </a:xfrm>
            <a:custGeom>
              <a:avLst/>
              <a:gdLst/>
              <a:ahLst/>
              <a:cxnLst/>
              <a:rect l="l" t="t" r="r" b="b"/>
              <a:pathLst>
                <a:path w="9316" h="3946" extrusionOk="0">
                  <a:moveTo>
                    <a:pt x="889" y="0"/>
                  </a:moveTo>
                  <a:cubicBezTo>
                    <a:pt x="393" y="0"/>
                    <a:pt x="1" y="405"/>
                    <a:pt x="1" y="902"/>
                  </a:cubicBezTo>
                  <a:lnTo>
                    <a:pt x="1" y="3044"/>
                  </a:lnTo>
                  <a:cubicBezTo>
                    <a:pt x="1" y="3540"/>
                    <a:pt x="393" y="3945"/>
                    <a:pt x="889" y="3945"/>
                  </a:cubicBezTo>
                  <a:lnTo>
                    <a:pt x="9315" y="3945"/>
                  </a:lnTo>
                  <a:lnTo>
                    <a:pt x="93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8"/>
            <p:cNvSpPr/>
            <p:nvPr/>
          </p:nvSpPr>
          <p:spPr>
            <a:xfrm>
              <a:off x="3351725" y="3033950"/>
              <a:ext cx="1131975" cy="277300"/>
            </a:xfrm>
            <a:custGeom>
              <a:avLst/>
              <a:gdLst/>
              <a:ahLst/>
              <a:cxnLst/>
              <a:rect l="l" t="t" r="r" b="b"/>
              <a:pathLst>
                <a:path w="45279" h="11092" extrusionOk="0">
                  <a:moveTo>
                    <a:pt x="43960" y="0"/>
                  </a:moveTo>
                  <a:cubicBezTo>
                    <a:pt x="43912" y="0"/>
                    <a:pt x="43864" y="4"/>
                    <a:pt x="43816" y="12"/>
                  </a:cubicBezTo>
                  <a:lnTo>
                    <a:pt x="824" y="7301"/>
                  </a:lnTo>
                  <a:cubicBezTo>
                    <a:pt x="327" y="7380"/>
                    <a:pt x="1" y="7850"/>
                    <a:pt x="79" y="8346"/>
                  </a:cubicBezTo>
                  <a:lnTo>
                    <a:pt x="419" y="10345"/>
                  </a:lnTo>
                  <a:cubicBezTo>
                    <a:pt x="500" y="10785"/>
                    <a:pt x="879" y="11092"/>
                    <a:pt x="1301" y="11092"/>
                  </a:cubicBezTo>
                  <a:cubicBezTo>
                    <a:pt x="1355" y="11092"/>
                    <a:pt x="1409" y="11087"/>
                    <a:pt x="1464" y="11077"/>
                  </a:cubicBezTo>
                  <a:lnTo>
                    <a:pt x="44456" y="3787"/>
                  </a:lnTo>
                  <a:cubicBezTo>
                    <a:pt x="44952" y="3709"/>
                    <a:pt x="45279" y="3252"/>
                    <a:pt x="45200" y="2755"/>
                  </a:cubicBezTo>
                  <a:lnTo>
                    <a:pt x="44861" y="744"/>
                  </a:lnTo>
                  <a:cubicBezTo>
                    <a:pt x="44778" y="308"/>
                    <a:pt x="44389" y="0"/>
                    <a:pt x="439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8"/>
            <p:cNvSpPr/>
            <p:nvPr/>
          </p:nvSpPr>
          <p:spPr>
            <a:xfrm>
              <a:off x="3398750" y="3195575"/>
              <a:ext cx="96050" cy="113675"/>
            </a:xfrm>
            <a:custGeom>
              <a:avLst/>
              <a:gdLst/>
              <a:ahLst/>
              <a:cxnLst/>
              <a:rect l="l" t="t" r="r" b="b"/>
              <a:pathLst>
                <a:path w="3842" h="4547" extrusionOk="0">
                  <a:moveTo>
                    <a:pt x="3842" y="0"/>
                  </a:moveTo>
                  <a:lnTo>
                    <a:pt x="746" y="536"/>
                  </a:lnTo>
                  <a:lnTo>
                    <a:pt x="1" y="4546"/>
                  </a:lnTo>
                  <a:lnTo>
                    <a:pt x="3110" y="4024"/>
                  </a:lnTo>
                  <a:lnTo>
                    <a:pt x="3842"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8"/>
            <p:cNvSpPr/>
            <p:nvPr/>
          </p:nvSpPr>
          <p:spPr>
            <a:xfrm>
              <a:off x="3561400" y="3168125"/>
              <a:ext cx="96050" cy="113675"/>
            </a:xfrm>
            <a:custGeom>
              <a:avLst/>
              <a:gdLst/>
              <a:ahLst/>
              <a:cxnLst/>
              <a:rect l="l" t="t" r="r" b="b"/>
              <a:pathLst>
                <a:path w="3842" h="4547" extrusionOk="0">
                  <a:moveTo>
                    <a:pt x="3841" y="1"/>
                  </a:moveTo>
                  <a:lnTo>
                    <a:pt x="732" y="523"/>
                  </a:lnTo>
                  <a:lnTo>
                    <a:pt x="1" y="4547"/>
                  </a:lnTo>
                  <a:lnTo>
                    <a:pt x="3110" y="4011"/>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8"/>
            <p:cNvSpPr/>
            <p:nvPr/>
          </p:nvSpPr>
          <p:spPr>
            <a:xfrm>
              <a:off x="3731550" y="3139400"/>
              <a:ext cx="95725" cy="113350"/>
            </a:xfrm>
            <a:custGeom>
              <a:avLst/>
              <a:gdLst/>
              <a:ahLst/>
              <a:cxnLst/>
              <a:rect l="l" t="t" r="r" b="b"/>
              <a:pathLst>
                <a:path w="3829" h="4534" extrusionOk="0">
                  <a:moveTo>
                    <a:pt x="3828" y="0"/>
                  </a:moveTo>
                  <a:lnTo>
                    <a:pt x="732" y="523"/>
                  </a:lnTo>
                  <a:lnTo>
                    <a:pt x="1" y="4533"/>
                  </a:lnTo>
                  <a:lnTo>
                    <a:pt x="3097" y="4011"/>
                  </a:lnTo>
                  <a:lnTo>
                    <a:pt x="382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8"/>
            <p:cNvSpPr/>
            <p:nvPr/>
          </p:nvSpPr>
          <p:spPr>
            <a:xfrm>
              <a:off x="3886675" y="3112950"/>
              <a:ext cx="95725" cy="113675"/>
            </a:xfrm>
            <a:custGeom>
              <a:avLst/>
              <a:gdLst/>
              <a:ahLst/>
              <a:cxnLst/>
              <a:rect l="l" t="t" r="r" b="b"/>
              <a:pathLst>
                <a:path w="3829" h="4547" extrusionOk="0">
                  <a:moveTo>
                    <a:pt x="3828" y="0"/>
                  </a:moveTo>
                  <a:lnTo>
                    <a:pt x="732" y="536"/>
                  </a:lnTo>
                  <a:lnTo>
                    <a:pt x="1" y="4546"/>
                  </a:lnTo>
                  <a:lnTo>
                    <a:pt x="3097" y="4024"/>
                  </a:lnTo>
                  <a:lnTo>
                    <a:pt x="3828"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8"/>
            <p:cNvSpPr/>
            <p:nvPr/>
          </p:nvSpPr>
          <p:spPr>
            <a:xfrm>
              <a:off x="4049000" y="3085500"/>
              <a:ext cx="96025" cy="113350"/>
            </a:xfrm>
            <a:custGeom>
              <a:avLst/>
              <a:gdLst/>
              <a:ahLst/>
              <a:cxnLst/>
              <a:rect l="l" t="t" r="r" b="b"/>
              <a:pathLst>
                <a:path w="3841" h="4534" extrusionOk="0">
                  <a:moveTo>
                    <a:pt x="3841" y="1"/>
                  </a:moveTo>
                  <a:lnTo>
                    <a:pt x="732" y="523"/>
                  </a:lnTo>
                  <a:lnTo>
                    <a:pt x="0" y="4534"/>
                  </a:lnTo>
                  <a:lnTo>
                    <a:pt x="3109" y="4011"/>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8"/>
            <p:cNvSpPr/>
            <p:nvPr/>
          </p:nvSpPr>
          <p:spPr>
            <a:xfrm>
              <a:off x="4204125" y="3059050"/>
              <a:ext cx="96050" cy="113675"/>
            </a:xfrm>
            <a:custGeom>
              <a:avLst/>
              <a:gdLst/>
              <a:ahLst/>
              <a:cxnLst/>
              <a:rect l="l" t="t" r="r" b="b"/>
              <a:pathLst>
                <a:path w="3842" h="4547" extrusionOk="0">
                  <a:moveTo>
                    <a:pt x="3841" y="1"/>
                  </a:moveTo>
                  <a:lnTo>
                    <a:pt x="745" y="536"/>
                  </a:lnTo>
                  <a:lnTo>
                    <a:pt x="0" y="4547"/>
                  </a:lnTo>
                  <a:lnTo>
                    <a:pt x="3110" y="4024"/>
                  </a:lnTo>
                  <a:lnTo>
                    <a:pt x="3841"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8"/>
            <p:cNvSpPr/>
            <p:nvPr/>
          </p:nvSpPr>
          <p:spPr>
            <a:xfrm>
              <a:off x="4344550" y="3035225"/>
              <a:ext cx="96050" cy="113675"/>
            </a:xfrm>
            <a:custGeom>
              <a:avLst/>
              <a:gdLst/>
              <a:ahLst/>
              <a:cxnLst/>
              <a:rect l="l" t="t" r="r" b="b"/>
              <a:pathLst>
                <a:path w="3842" h="4547" extrusionOk="0">
                  <a:moveTo>
                    <a:pt x="3841" y="0"/>
                  </a:moveTo>
                  <a:lnTo>
                    <a:pt x="745" y="536"/>
                  </a:lnTo>
                  <a:lnTo>
                    <a:pt x="1" y="4546"/>
                  </a:lnTo>
                  <a:lnTo>
                    <a:pt x="1" y="4546"/>
                  </a:lnTo>
                  <a:lnTo>
                    <a:pt x="3110" y="4024"/>
                  </a:lnTo>
                  <a:lnTo>
                    <a:pt x="384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8"/>
            <p:cNvSpPr/>
            <p:nvPr/>
          </p:nvSpPr>
          <p:spPr>
            <a:xfrm>
              <a:off x="3351725" y="3181200"/>
              <a:ext cx="244650" cy="132900"/>
            </a:xfrm>
            <a:custGeom>
              <a:avLst/>
              <a:gdLst/>
              <a:ahLst/>
              <a:cxnLst/>
              <a:rect l="l" t="t" r="r" b="b"/>
              <a:pathLst>
                <a:path w="9786" h="5316" extrusionOk="0">
                  <a:moveTo>
                    <a:pt x="9132" y="0"/>
                  </a:moveTo>
                  <a:lnTo>
                    <a:pt x="837" y="1411"/>
                  </a:lnTo>
                  <a:cubicBezTo>
                    <a:pt x="340" y="1490"/>
                    <a:pt x="1" y="1960"/>
                    <a:pt x="92" y="2456"/>
                  </a:cubicBezTo>
                  <a:lnTo>
                    <a:pt x="445" y="4560"/>
                  </a:lnTo>
                  <a:cubicBezTo>
                    <a:pt x="516" y="5006"/>
                    <a:pt x="904" y="5316"/>
                    <a:pt x="1333" y="5316"/>
                  </a:cubicBezTo>
                  <a:cubicBezTo>
                    <a:pt x="1381" y="5316"/>
                    <a:pt x="1429" y="5312"/>
                    <a:pt x="1477" y="5304"/>
                  </a:cubicBezTo>
                  <a:lnTo>
                    <a:pt x="9785" y="3893"/>
                  </a:lnTo>
                  <a:lnTo>
                    <a:pt x="91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8"/>
            <p:cNvSpPr/>
            <p:nvPr/>
          </p:nvSpPr>
          <p:spPr>
            <a:xfrm>
              <a:off x="3377200" y="3228875"/>
              <a:ext cx="117600" cy="137850"/>
            </a:xfrm>
            <a:custGeom>
              <a:avLst/>
              <a:gdLst/>
              <a:ahLst/>
              <a:cxnLst/>
              <a:rect l="l" t="t" r="r" b="b"/>
              <a:pathLst>
                <a:path w="4704" h="5514" extrusionOk="0">
                  <a:moveTo>
                    <a:pt x="1320" y="1"/>
                  </a:moveTo>
                  <a:cubicBezTo>
                    <a:pt x="589" y="1"/>
                    <a:pt x="1" y="589"/>
                    <a:pt x="1" y="1320"/>
                  </a:cubicBezTo>
                  <a:lnTo>
                    <a:pt x="1" y="4194"/>
                  </a:lnTo>
                  <a:cubicBezTo>
                    <a:pt x="1" y="4926"/>
                    <a:pt x="589" y="5513"/>
                    <a:pt x="1320" y="5513"/>
                  </a:cubicBezTo>
                  <a:lnTo>
                    <a:pt x="3384" y="5513"/>
                  </a:lnTo>
                  <a:cubicBezTo>
                    <a:pt x="4116" y="5513"/>
                    <a:pt x="4704" y="4926"/>
                    <a:pt x="4704" y="4194"/>
                  </a:cubicBezTo>
                  <a:lnTo>
                    <a:pt x="4704" y="1320"/>
                  </a:lnTo>
                  <a:cubicBezTo>
                    <a:pt x="4704" y="589"/>
                    <a:pt x="4116" y="1"/>
                    <a:pt x="33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8"/>
            <p:cNvSpPr/>
            <p:nvPr/>
          </p:nvSpPr>
          <p:spPr>
            <a:xfrm>
              <a:off x="3391575" y="3247500"/>
              <a:ext cx="33350" cy="28650"/>
            </a:xfrm>
            <a:custGeom>
              <a:avLst/>
              <a:gdLst/>
              <a:ahLst/>
              <a:cxnLst/>
              <a:rect l="l" t="t" r="r" b="b"/>
              <a:pathLst>
                <a:path w="1334" h="1146" extrusionOk="0">
                  <a:moveTo>
                    <a:pt x="771" y="0"/>
                  </a:moveTo>
                  <a:cubicBezTo>
                    <a:pt x="262" y="0"/>
                    <a:pt x="1" y="614"/>
                    <a:pt x="366" y="980"/>
                  </a:cubicBezTo>
                  <a:cubicBezTo>
                    <a:pt x="480" y="1094"/>
                    <a:pt x="621" y="1145"/>
                    <a:pt x="760" y="1145"/>
                  </a:cubicBezTo>
                  <a:cubicBezTo>
                    <a:pt x="1052" y="1145"/>
                    <a:pt x="1333" y="920"/>
                    <a:pt x="1333" y="575"/>
                  </a:cubicBezTo>
                  <a:cubicBezTo>
                    <a:pt x="1333" y="262"/>
                    <a:pt x="1085"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8"/>
            <p:cNvSpPr/>
            <p:nvPr/>
          </p:nvSpPr>
          <p:spPr>
            <a:xfrm>
              <a:off x="3401700" y="3255975"/>
              <a:ext cx="14400" cy="12600"/>
            </a:xfrm>
            <a:custGeom>
              <a:avLst/>
              <a:gdLst/>
              <a:ahLst/>
              <a:cxnLst/>
              <a:rect l="l" t="t" r="r" b="b"/>
              <a:pathLst>
                <a:path w="576" h="504" extrusionOk="0">
                  <a:moveTo>
                    <a:pt x="340" y="1"/>
                  </a:moveTo>
                  <a:cubicBezTo>
                    <a:pt x="118" y="1"/>
                    <a:pt x="1" y="275"/>
                    <a:pt x="157" y="432"/>
                  </a:cubicBezTo>
                  <a:cubicBezTo>
                    <a:pt x="207" y="482"/>
                    <a:pt x="267" y="504"/>
                    <a:pt x="326" y="504"/>
                  </a:cubicBezTo>
                  <a:cubicBezTo>
                    <a:pt x="453" y="504"/>
                    <a:pt x="575" y="401"/>
                    <a:pt x="575" y="249"/>
                  </a:cubicBezTo>
                  <a:cubicBezTo>
                    <a:pt x="575" y="119"/>
                    <a:pt x="471"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8"/>
            <p:cNvSpPr/>
            <p:nvPr/>
          </p:nvSpPr>
          <p:spPr>
            <a:xfrm>
              <a:off x="3443825" y="3247500"/>
              <a:ext cx="33350" cy="28650"/>
            </a:xfrm>
            <a:custGeom>
              <a:avLst/>
              <a:gdLst/>
              <a:ahLst/>
              <a:cxnLst/>
              <a:rect l="l" t="t" r="r" b="b"/>
              <a:pathLst>
                <a:path w="1334" h="1146" extrusionOk="0">
                  <a:moveTo>
                    <a:pt x="758" y="0"/>
                  </a:moveTo>
                  <a:cubicBezTo>
                    <a:pt x="262" y="0"/>
                    <a:pt x="1" y="614"/>
                    <a:pt x="366" y="980"/>
                  </a:cubicBezTo>
                  <a:cubicBezTo>
                    <a:pt x="480" y="1094"/>
                    <a:pt x="622" y="1145"/>
                    <a:pt x="760" y="1145"/>
                  </a:cubicBezTo>
                  <a:cubicBezTo>
                    <a:pt x="1052" y="1145"/>
                    <a:pt x="1333" y="920"/>
                    <a:pt x="1333" y="575"/>
                  </a:cubicBezTo>
                  <a:cubicBezTo>
                    <a:pt x="1333" y="262"/>
                    <a:pt x="1085" y="0"/>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8"/>
            <p:cNvSpPr/>
            <p:nvPr/>
          </p:nvSpPr>
          <p:spPr>
            <a:xfrm>
              <a:off x="3454275" y="3255975"/>
              <a:ext cx="14400" cy="12600"/>
            </a:xfrm>
            <a:custGeom>
              <a:avLst/>
              <a:gdLst/>
              <a:ahLst/>
              <a:cxnLst/>
              <a:rect l="l" t="t" r="r" b="b"/>
              <a:pathLst>
                <a:path w="576" h="504" extrusionOk="0">
                  <a:moveTo>
                    <a:pt x="327" y="1"/>
                  </a:moveTo>
                  <a:cubicBezTo>
                    <a:pt x="105" y="1"/>
                    <a:pt x="1" y="275"/>
                    <a:pt x="157" y="432"/>
                  </a:cubicBezTo>
                  <a:cubicBezTo>
                    <a:pt x="207" y="482"/>
                    <a:pt x="267" y="504"/>
                    <a:pt x="326" y="504"/>
                  </a:cubicBezTo>
                  <a:cubicBezTo>
                    <a:pt x="454" y="504"/>
                    <a:pt x="576" y="401"/>
                    <a:pt x="576" y="249"/>
                  </a:cubicBezTo>
                  <a:cubicBezTo>
                    <a:pt x="576" y="119"/>
                    <a:pt x="458" y="1"/>
                    <a:pt x="3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8"/>
            <p:cNvSpPr/>
            <p:nvPr/>
          </p:nvSpPr>
          <p:spPr>
            <a:xfrm>
              <a:off x="3443825" y="3315100"/>
              <a:ext cx="33350" cy="28475"/>
            </a:xfrm>
            <a:custGeom>
              <a:avLst/>
              <a:gdLst/>
              <a:ahLst/>
              <a:cxnLst/>
              <a:rect l="l" t="t" r="r" b="b"/>
              <a:pathLst>
                <a:path w="1334" h="1139" extrusionOk="0">
                  <a:moveTo>
                    <a:pt x="758" y="0"/>
                  </a:moveTo>
                  <a:cubicBezTo>
                    <a:pt x="262" y="0"/>
                    <a:pt x="1" y="614"/>
                    <a:pt x="366" y="967"/>
                  </a:cubicBezTo>
                  <a:cubicBezTo>
                    <a:pt x="480" y="1085"/>
                    <a:pt x="622" y="1138"/>
                    <a:pt x="761" y="1138"/>
                  </a:cubicBezTo>
                  <a:cubicBezTo>
                    <a:pt x="1052" y="1138"/>
                    <a:pt x="1333" y="907"/>
                    <a:pt x="1333" y="562"/>
                  </a:cubicBezTo>
                  <a:cubicBezTo>
                    <a:pt x="1333" y="249"/>
                    <a:pt x="1072" y="0"/>
                    <a:pt x="7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8"/>
            <p:cNvSpPr/>
            <p:nvPr/>
          </p:nvSpPr>
          <p:spPr>
            <a:xfrm>
              <a:off x="3454275" y="3323600"/>
              <a:ext cx="14400" cy="12350"/>
            </a:xfrm>
            <a:custGeom>
              <a:avLst/>
              <a:gdLst/>
              <a:ahLst/>
              <a:cxnLst/>
              <a:rect l="l" t="t" r="r" b="b"/>
              <a:pathLst>
                <a:path w="576" h="494" extrusionOk="0">
                  <a:moveTo>
                    <a:pt x="327" y="0"/>
                  </a:moveTo>
                  <a:cubicBezTo>
                    <a:pt x="105" y="0"/>
                    <a:pt x="1" y="261"/>
                    <a:pt x="157" y="418"/>
                  </a:cubicBezTo>
                  <a:cubicBezTo>
                    <a:pt x="209" y="470"/>
                    <a:pt x="272" y="493"/>
                    <a:pt x="334" y="493"/>
                  </a:cubicBezTo>
                  <a:cubicBezTo>
                    <a:pt x="458" y="493"/>
                    <a:pt x="576" y="397"/>
                    <a:pt x="576" y="248"/>
                  </a:cubicBezTo>
                  <a:cubicBezTo>
                    <a:pt x="576" y="105"/>
                    <a:pt x="458" y="0"/>
                    <a:pt x="3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8"/>
            <p:cNvSpPr/>
            <p:nvPr/>
          </p:nvSpPr>
          <p:spPr>
            <a:xfrm>
              <a:off x="3391575" y="3315100"/>
              <a:ext cx="33350" cy="28475"/>
            </a:xfrm>
            <a:custGeom>
              <a:avLst/>
              <a:gdLst/>
              <a:ahLst/>
              <a:cxnLst/>
              <a:rect l="l" t="t" r="r" b="b"/>
              <a:pathLst>
                <a:path w="1334" h="1139" extrusionOk="0">
                  <a:moveTo>
                    <a:pt x="771" y="0"/>
                  </a:moveTo>
                  <a:cubicBezTo>
                    <a:pt x="262" y="0"/>
                    <a:pt x="1" y="614"/>
                    <a:pt x="366" y="967"/>
                  </a:cubicBezTo>
                  <a:cubicBezTo>
                    <a:pt x="480" y="1085"/>
                    <a:pt x="622" y="1138"/>
                    <a:pt x="761" y="1138"/>
                  </a:cubicBezTo>
                  <a:cubicBezTo>
                    <a:pt x="1052" y="1138"/>
                    <a:pt x="1333" y="907"/>
                    <a:pt x="1333" y="562"/>
                  </a:cubicBezTo>
                  <a:cubicBezTo>
                    <a:pt x="1333" y="249"/>
                    <a:pt x="1085" y="0"/>
                    <a:pt x="7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8"/>
            <p:cNvSpPr/>
            <p:nvPr/>
          </p:nvSpPr>
          <p:spPr>
            <a:xfrm>
              <a:off x="3401700" y="3323600"/>
              <a:ext cx="14400" cy="12350"/>
            </a:xfrm>
            <a:custGeom>
              <a:avLst/>
              <a:gdLst/>
              <a:ahLst/>
              <a:cxnLst/>
              <a:rect l="l" t="t" r="r" b="b"/>
              <a:pathLst>
                <a:path w="576" h="494" extrusionOk="0">
                  <a:moveTo>
                    <a:pt x="340" y="0"/>
                  </a:moveTo>
                  <a:cubicBezTo>
                    <a:pt x="118" y="0"/>
                    <a:pt x="1" y="261"/>
                    <a:pt x="157" y="418"/>
                  </a:cubicBezTo>
                  <a:cubicBezTo>
                    <a:pt x="209" y="470"/>
                    <a:pt x="272" y="493"/>
                    <a:pt x="333" y="493"/>
                  </a:cubicBezTo>
                  <a:cubicBezTo>
                    <a:pt x="458" y="493"/>
                    <a:pt x="575" y="397"/>
                    <a:pt x="575" y="248"/>
                  </a:cubicBezTo>
                  <a:cubicBezTo>
                    <a:pt x="575" y="105"/>
                    <a:pt x="471"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8"/>
            <p:cNvSpPr/>
            <p:nvPr/>
          </p:nvSpPr>
          <p:spPr>
            <a:xfrm>
              <a:off x="3372638" y="3374200"/>
              <a:ext cx="1128050" cy="737450"/>
            </a:xfrm>
            <a:custGeom>
              <a:avLst/>
              <a:gdLst/>
              <a:ahLst/>
              <a:cxnLst/>
              <a:rect l="l" t="t" r="r" b="b"/>
              <a:pathLst>
                <a:path w="45122" h="29498" extrusionOk="0">
                  <a:moveTo>
                    <a:pt x="0" y="1"/>
                  </a:moveTo>
                  <a:lnTo>
                    <a:pt x="0" y="27995"/>
                  </a:lnTo>
                  <a:cubicBezTo>
                    <a:pt x="0" y="28831"/>
                    <a:pt x="667" y="29498"/>
                    <a:pt x="1503" y="29498"/>
                  </a:cubicBezTo>
                  <a:lnTo>
                    <a:pt x="43619" y="29498"/>
                  </a:lnTo>
                  <a:cubicBezTo>
                    <a:pt x="44442" y="29498"/>
                    <a:pt x="45121" y="28831"/>
                    <a:pt x="45121" y="27995"/>
                  </a:cubicBezTo>
                  <a:lnTo>
                    <a:pt x="45121" y="1"/>
                  </a:lnTo>
                  <a:close/>
                </a:path>
              </a:pathLst>
            </a:custGeom>
            <a:solidFill>
              <a:srgbClr val="312650">
                <a:alpha val="61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8"/>
            <p:cNvSpPr/>
            <p:nvPr/>
          </p:nvSpPr>
          <p:spPr>
            <a:xfrm>
              <a:off x="3369700" y="3527700"/>
              <a:ext cx="1127725" cy="24200"/>
            </a:xfrm>
            <a:custGeom>
              <a:avLst/>
              <a:gdLst/>
              <a:ahLst/>
              <a:cxnLst/>
              <a:rect l="l" t="t" r="r" b="b"/>
              <a:pathLst>
                <a:path w="45109" h="968" extrusionOk="0">
                  <a:moveTo>
                    <a:pt x="0" y="1"/>
                  </a:moveTo>
                  <a:lnTo>
                    <a:pt x="0" y="967"/>
                  </a:lnTo>
                  <a:lnTo>
                    <a:pt x="45108" y="967"/>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8"/>
            <p:cNvSpPr/>
            <p:nvPr/>
          </p:nvSpPr>
          <p:spPr>
            <a:xfrm>
              <a:off x="3369700" y="3782425"/>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8"/>
            <p:cNvSpPr/>
            <p:nvPr/>
          </p:nvSpPr>
          <p:spPr>
            <a:xfrm>
              <a:off x="3369700" y="3947350"/>
              <a:ext cx="1127725" cy="24200"/>
            </a:xfrm>
            <a:custGeom>
              <a:avLst/>
              <a:gdLst/>
              <a:ahLst/>
              <a:cxnLst/>
              <a:rect l="l" t="t" r="r" b="b"/>
              <a:pathLst>
                <a:path w="45109" h="968" extrusionOk="0">
                  <a:moveTo>
                    <a:pt x="0" y="1"/>
                  </a:moveTo>
                  <a:lnTo>
                    <a:pt x="0" y="968"/>
                  </a:lnTo>
                  <a:lnTo>
                    <a:pt x="45108" y="968"/>
                  </a:lnTo>
                  <a:lnTo>
                    <a:pt x="45108"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8"/>
            <p:cNvSpPr/>
            <p:nvPr/>
          </p:nvSpPr>
          <p:spPr>
            <a:xfrm>
              <a:off x="3901700" y="3534875"/>
              <a:ext cx="32025" cy="260650"/>
            </a:xfrm>
            <a:custGeom>
              <a:avLst/>
              <a:gdLst/>
              <a:ahLst/>
              <a:cxnLst/>
              <a:rect l="l" t="t" r="r" b="b"/>
              <a:pathLst>
                <a:path w="1281" h="10426" extrusionOk="0">
                  <a:moveTo>
                    <a:pt x="1" y="1"/>
                  </a:moveTo>
                  <a:lnTo>
                    <a:pt x="1" y="10425"/>
                  </a:lnTo>
                  <a:lnTo>
                    <a:pt x="1281" y="10425"/>
                  </a:lnTo>
                  <a:lnTo>
                    <a:pt x="1281" y="1"/>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8"/>
            <p:cNvSpPr/>
            <p:nvPr/>
          </p:nvSpPr>
          <p:spPr>
            <a:xfrm>
              <a:off x="3515350" y="3585825"/>
              <a:ext cx="34650" cy="52275"/>
            </a:xfrm>
            <a:custGeom>
              <a:avLst/>
              <a:gdLst/>
              <a:ahLst/>
              <a:cxnLst/>
              <a:rect l="l" t="t" r="r" b="b"/>
              <a:pathLst>
                <a:path w="1386" h="2091" extrusionOk="0">
                  <a:moveTo>
                    <a:pt x="784" y="1"/>
                  </a:moveTo>
                  <a:cubicBezTo>
                    <a:pt x="314" y="1"/>
                    <a:pt x="27" y="275"/>
                    <a:pt x="27" y="615"/>
                  </a:cubicBezTo>
                  <a:cubicBezTo>
                    <a:pt x="27" y="915"/>
                    <a:pt x="236" y="1098"/>
                    <a:pt x="575" y="1216"/>
                  </a:cubicBezTo>
                  <a:cubicBezTo>
                    <a:pt x="824" y="1294"/>
                    <a:pt x="915" y="1372"/>
                    <a:pt x="915" y="1503"/>
                  </a:cubicBezTo>
                  <a:cubicBezTo>
                    <a:pt x="915" y="1634"/>
                    <a:pt x="797" y="1712"/>
                    <a:pt x="588" y="1712"/>
                  </a:cubicBezTo>
                  <a:cubicBezTo>
                    <a:pt x="419" y="1712"/>
                    <a:pt x="236" y="1673"/>
                    <a:pt x="79" y="1595"/>
                  </a:cubicBezTo>
                  <a:lnTo>
                    <a:pt x="1" y="1973"/>
                  </a:lnTo>
                  <a:cubicBezTo>
                    <a:pt x="170" y="2052"/>
                    <a:pt x="366" y="2091"/>
                    <a:pt x="562" y="2091"/>
                  </a:cubicBezTo>
                  <a:cubicBezTo>
                    <a:pt x="1124" y="2091"/>
                    <a:pt x="1385" y="1804"/>
                    <a:pt x="1385" y="1464"/>
                  </a:cubicBezTo>
                  <a:cubicBezTo>
                    <a:pt x="1385" y="1190"/>
                    <a:pt x="1215" y="994"/>
                    <a:pt x="863" y="863"/>
                  </a:cubicBezTo>
                  <a:cubicBezTo>
                    <a:pt x="602" y="759"/>
                    <a:pt x="484" y="706"/>
                    <a:pt x="484" y="576"/>
                  </a:cubicBezTo>
                  <a:cubicBezTo>
                    <a:pt x="484" y="471"/>
                    <a:pt x="575" y="380"/>
                    <a:pt x="771" y="380"/>
                  </a:cubicBezTo>
                  <a:cubicBezTo>
                    <a:pt x="928" y="380"/>
                    <a:pt x="1072" y="419"/>
                    <a:pt x="1202" y="484"/>
                  </a:cubicBezTo>
                  <a:lnTo>
                    <a:pt x="1307" y="105"/>
                  </a:lnTo>
                  <a:cubicBezTo>
                    <a:pt x="1137" y="40"/>
                    <a:pt x="967" y="1"/>
                    <a:pt x="784"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8"/>
            <p:cNvSpPr/>
            <p:nvPr/>
          </p:nvSpPr>
          <p:spPr>
            <a:xfrm>
              <a:off x="3562050" y="3585825"/>
              <a:ext cx="40200" cy="52350"/>
            </a:xfrm>
            <a:custGeom>
              <a:avLst/>
              <a:gdLst/>
              <a:ahLst/>
              <a:cxnLst/>
              <a:rect l="l" t="t" r="r" b="b"/>
              <a:pathLst>
                <a:path w="1608" h="2094" extrusionOk="0">
                  <a:moveTo>
                    <a:pt x="1111" y="1"/>
                  </a:moveTo>
                  <a:cubicBezTo>
                    <a:pt x="497" y="1"/>
                    <a:pt x="1" y="393"/>
                    <a:pt x="1" y="1085"/>
                  </a:cubicBezTo>
                  <a:cubicBezTo>
                    <a:pt x="1" y="1660"/>
                    <a:pt x="366" y="2091"/>
                    <a:pt x="1059" y="2091"/>
                  </a:cubicBezTo>
                  <a:cubicBezTo>
                    <a:pt x="1082" y="2093"/>
                    <a:pt x="1106" y="2093"/>
                    <a:pt x="1129" y="2093"/>
                  </a:cubicBezTo>
                  <a:cubicBezTo>
                    <a:pt x="1286" y="2093"/>
                    <a:pt x="1433" y="2056"/>
                    <a:pt x="1581" y="2000"/>
                  </a:cubicBezTo>
                  <a:lnTo>
                    <a:pt x="1516" y="1647"/>
                  </a:lnTo>
                  <a:cubicBezTo>
                    <a:pt x="1385" y="1686"/>
                    <a:pt x="1255" y="1712"/>
                    <a:pt x="1124" y="1712"/>
                  </a:cubicBezTo>
                  <a:cubicBezTo>
                    <a:pt x="249" y="1712"/>
                    <a:pt x="249" y="380"/>
                    <a:pt x="1124" y="380"/>
                  </a:cubicBezTo>
                  <a:cubicBezTo>
                    <a:pt x="1268" y="380"/>
                    <a:pt x="1398" y="406"/>
                    <a:pt x="1516" y="458"/>
                  </a:cubicBezTo>
                  <a:lnTo>
                    <a:pt x="1607" y="92"/>
                  </a:lnTo>
                  <a:cubicBezTo>
                    <a:pt x="1451" y="27"/>
                    <a:pt x="1281" y="1"/>
                    <a:pt x="111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3615950" y="3586825"/>
              <a:ext cx="32350" cy="50625"/>
            </a:xfrm>
            <a:custGeom>
              <a:avLst/>
              <a:gdLst/>
              <a:ahLst/>
              <a:cxnLst/>
              <a:rect l="l" t="t" r="r" b="b"/>
              <a:pathLst>
                <a:path w="1294" h="2025" extrusionOk="0">
                  <a:moveTo>
                    <a:pt x="0" y="0"/>
                  </a:moveTo>
                  <a:lnTo>
                    <a:pt x="0" y="2025"/>
                  </a:lnTo>
                  <a:lnTo>
                    <a:pt x="1293" y="2025"/>
                  </a:lnTo>
                  <a:lnTo>
                    <a:pt x="1293" y="1646"/>
                  </a:lnTo>
                  <a:lnTo>
                    <a:pt x="470" y="1646"/>
                  </a:lnTo>
                  <a:lnTo>
                    <a:pt x="470" y="1163"/>
                  </a:lnTo>
                  <a:lnTo>
                    <a:pt x="1202" y="1163"/>
                  </a:lnTo>
                  <a:lnTo>
                    <a:pt x="1202" y="797"/>
                  </a:lnTo>
                  <a:lnTo>
                    <a:pt x="470" y="797"/>
                  </a:lnTo>
                  <a:lnTo>
                    <a:pt x="470" y="379"/>
                  </a:lnTo>
                  <a:lnTo>
                    <a:pt x="1254" y="379"/>
                  </a:lnTo>
                  <a:lnTo>
                    <a:pt x="1254"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3662975" y="3586825"/>
              <a:ext cx="41825" cy="50625"/>
            </a:xfrm>
            <a:custGeom>
              <a:avLst/>
              <a:gdLst/>
              <a:ahLst/>
              <a:cxnLst/>
              <a:rect l="l" t="t" r="r" b="b"/>
              <a:pathLst>
                <a:path w="1673" h="2025" extrusionOk="0">
                  <a:moveTo>
                    <a:pt x="0" y="0"/>
                  </a:moveTo>
                  <a:lnTo>
                    <a:pt x="0" y="2025"/>
                  </a:lnTo>
                  <a:lnTo>
                    <a:pt x="418" y="2025"/>
                  </a:lnTo>
                  <a:lnTo>
                    <a:pt x="418" y="1411"/>
                  </a:lnTo>
                  <a:cubicBezTo>
                    <a:pt x="418" y="1084"/>
                    <a:pt x="418" y="797"/>
                    <a:pt x="405" y="536"/>
                  </a:cubicBezTo>
                  <a:lnTo>
                    <a:pt x="418" y="536"/>
                  </a:lnTo>
                  <a:cubicBezTo>
                    <a:pt x="523" y="771"/>
                    <a:pt x="640" y="1006"/>
                    <a:pt x="771" y="1241"/>
                  </a:cubicBezTo>
                  <a:lnTo>
                    <a:pt x="1189" y="2025"/>
                  </a:lnTo>
                  <a:lnTo>
                    <a:pt x="1672" y="2025"/>
                  </a:lnTo>
                  <a:lnTo>
                    <a:pt x="1672" y="0"/>
                  </a:lnTo>
                  <a:lnTo>
                    <a:pt x="1241" y="0"/>
                  </a:lnTo>
                  <a:lnTo>
                    <a:pt x="1241" y="588"/>
                  </a:lnTo>
                  <a:cubicBezTo>
                    <a:pt x="1241" y="875"/>
                    <a:pt x="1254" y="1150"/>
                    <a:pt x="1280" y="1437"/>
                  </a:cubicBezTo>
                  <a:cubicBezTo>
                    <a:pt x="1189" y="1202"/>
                    <a:pt x="1085" y="967"/>
                    <a:pt x="954" y="745"/>
                  </a:cubicBezTo>
                  <a:lnTo>
                    <a:pt x="536"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3721750" y="3586825"/>
              <a:ext cx="32350" cy="50625"/>
            </a:xfrm>
            <a:custGeom>
              <a:avLst/>
              <a:gdLst/>
              <a:ahLst/>
              <a:cxnLst/>
              <a:rect l="l" t="t" r="r" b="b"/>
              <a:pathLst>
                <a:path w="1294" h="2025" extrusionOk="0">
                  <a:moveTo>
                    <a:pt x="1" y="0"/>
                  </a:moveTo>
                  <a:lnTo>
                    <a:pt x="1" y="2025"/>
                  </a:lnTo>
                  <a:lnTo>
                    <a:pt x="1294" y="2025"/>
                  </a:lnTo>
                  <a:lnTo>
                    <a:pt x="1294" y="1646"/>
                  </a:lnTo>
                  <a:lnTo>
                    <a:pt x="458" y="1646"/>
                  </a:lnTo>
                  <a:lnTo>
                    <a:pt x="458" y="1163"/>
                  </a:lnTo>
                  <a:lnTo>
                    <a:pt x="1203" y="1163"/>
                  </a:lnTo>
                  <a:lnTo>
                    <a:pt x="1203" y="797"/>
                  </a:lnTo>
                  <a:lnTo>
                    <a:pt x="458" y="797"/>
                  </a:lnTo>
                  <a:lnTo>
                    <a:pt x="458" y="379"/>
                  </a:lnTo>
                  <a:lnTo>
                    <a:pt x="1242" y="379"/>
                  </a:lnTo>
                  <a:lnTo>
                    <a:pt x="1242"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4097650" y="3586825"/>
              <a:ext cx="38900" cy="50625"/>
            </a:xfrm>
            <a:custGeom>
              <a:avLst/>
              <a:gdLst/>
              <a:ahLst/>
              <a:cxnLst/>
              <a:rect l="l" t="t" r="r" b="b"/>
              <a:pathLst>
                <a:path w="1556" h="2025" extrusionOk="0">
                  <a:moveTo>
                    <a:pt x="1" y="0"/>
                  </a:moveTo>
                  <a:lnTo>
                    <a:pt x="1" y="392"/>
                  </a:lnTo>
                  <a:lnTo>
                    <a:pt x="549" y="392"/>
                  </a:lnTo>
                  <a:lnTo>
                    <a:pt x="549" y="2025"/>
                  </a:lnTo>
                  <a:lnTo>
                    <a:pt x="1020" y="2025"/>
                  </a:lnTo>
                  <a:lnTo>
                    <a:pt x="1020" y="392"/>
                  </a:lnTo>
                  <a:lnTo>
                    <a:pt x="1555" y="392"/>
                  </a:lnTo>
                  <a:lnTo>
                    <a:pt x="1555"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4140450" y="3586825"/>
              <a:ext cx="46400" cy="50625"/>
            </a:xfrm>
            <a:custGeom>
              <a:avLst/>
              <a:gdLst/>
              <a:ahLst/>
              <a:cxnLst/>
              <a:rect l="l" t="t" r="r" b="b"/>
              <a:pathLst>
                <a:path w="1856" h="2025" extrusionOk="0">
                  <a:moveTo>
                    <a:pt x="914" y="340"/>
                  </a:moveTo>
                  <a:cubicBezTo>
                    <a:pt x="941" y="470"/>
                    <a:pt x="980" y="614"/>
                    <a:pt x="1006" y="732"/>
                  </a:cubicBezTo>
                  <a:lnTo>
                    <a:pt x="1137" y="1163"/>
                  </a:lnTo>
                  <a:lnTo>
                    <a:pt x="692" y="1163"/>
                  </a:lnTo>
                  <a:lnTo>
                    <a:pt x="810" y="732"/>
                  </a:lnTo>
                  <a:cubicBezTo>
                    <a:pt x="849" y="614"/>
                    <a:pt x="875" y="470"/>
                    <a:pt x="914" y="340"/>
                  </a:cubicBezTo>
                  <a:close/>
                  <a:moveTo>
                    <a:pt x="627" y="0"/>
                  </a:moveTo>
                  <a:lnTo>
                    <a:pt x="0" y="2025"/>
                  </a:lnTo>
                  <a:lnTo>
                    <a:pt x="483" y="2025"/>
                  </a:lnTo>
                  <a:lnTo>
                    <a:pt x="627" y="1502"/>
                  </a:lnTo>
                  <a:lnTo>
                    <a:pt x="1202" y="1502"/>
                  </a:lnTo>
                  <a:lnTo>
                    <a:pt x="1359" y="2025"/>
                  </a:lnTo>
                  <a:lnTo>
                    <a:pt x="1855" y="2025"/>
                  </a:lnTo>
                  <a:lnTo>
                    <a:pt x="122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8"/>
            <p:cNvSpPr/>
            <p:nvPr/>
          </p:nvSpPr>
          <p:spPr>
            <a:xfrm>
              <a:off x="4200525" y="3586825"/>
              <a:ext cx="41500" cy="50625"/>
            </a:xfrm>
            <a:custGeom>
              <a:avLst/>
              <a:gdLst/>
              <a:ahLst/>
              <a:cxnLst/>
              <a:rect l="l" t="t" r="r" b="b"/>
              <a:pathLst>
                <a:path w="1660" h="2025" extrusionOk="0">
                  <a:moveTo>
                    <a:pt x="1" y="0"/>
                  </a:moveTo>
                  <a:lnTo>
                    <a:pt x="1" y="2012"/>
                  </a:lnTo>
                  <a:lnTo>
                    <a:pt x="458" y="2012"/>
                  </a:lnTo>
                  <a:lnTo>
                    <a:pt x="458" y="1359"/>
                  </a:lnTo>
                  <a:lnTo>
                    <a:pt x="628" y="1150"/>
                  </a:lnTo>
                  <a:lnTo>
                    <a:pt x="1124" y="2025"/>
                  </a:lnTo>
                  <a:lnTo>
                    <a:pt x="1660" y="2025"/>
                  </a:lnTo>
                  <a:lnTo>
                    <a:pt x="954" y="862"/>
                  </a:lnTo>
                  <a:lnTo>
                    <a:pt x="1621" y="0"/>
                  </a:lnTo>
                  <a:lnTo>
                    <a:pt x="1059" y="0"/>
                  </a:lnTo>
                  <a:lnTo>
                    <a:pt x="602" y="679"/>
                  </a:lnTo>
                  <a:cubicBezTo>
                    <a:pt x="549" y="745"/>
                    <a:pt x="510" y="823"/>
                    <a:pt x="458" y="901"/>
                  </a:cubicBezTo>
                  <a:lnTo>
                    <a:pt x="458"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8"/>
            <p:cNvSpPr/>
            <p:nvPr/>
          </p:nvSpPr>
          <p:spPr>
            <a:xfrm>
              <a:off x="4253450" y="3586825"/>
              <a:ext cx="32350" cy="50625"/>
            </a:xfrm>
            <a:custGeom>
              <a:avLst/>
              <a:gdLst/>
              <a:ahLst/>
              <a:cxnLst/>
              <a:rect l="l" t="t" r="r" b="b"/>
              <a:pathLst>
                <a:path w="1294" h="2025" extrusionOk="0">
                  <a:moveTo>
                    <a:pt x="0" y="0"/>
                  </a:moveTo>
                  <a:lnTo>
                    <a:pt x="0" y="2025"/>
                  </a:lnTo>
                  <a:lnTo>
                    <a:pt x="1293" y="2025"/>
                  </a:lnTo>
                  <a:lnTo>
                    <a:pt x="1293" y="1646"/>
                  </a:lnTo>
                  <a:lnTo>
                    <a:pt x="457" y="1646"/>
                  </a:lnTo>
                  <a:lnTo>
                    <a:pt x="457" y="1163"/>
                  </a:lnTo>
                  <a:lnTo>
                    <a:pt x="1202" y="1163"/>
                  </a:lnTo>
                  <a:lnTo>
                    <a:pt x="1202" y="797"/>
                  </a:lnTo>
                  <a:lnTo>
                    <a:pt x="457" y="797"/>
                  </a:lnTo>
                  <a:lnTo>
                    <a:pt x="457" y="379"/>
                  </a:lnTo>
                  <a:lnTo>
                    <a:pt x="1241" y="379"/>
                  </a:lnTo>
                  <a:lnTo>
                    <a:pt x="1241" y="0"/>
                  </a:ln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7" name="Google Shape;1597;p48"/>
          <p:cNvGrpSpPr/>
          <p:nvPr/>
        </p:nvGrpSpPr>
        <p:grpSpPr>
          <a:xfrm>
            <a:off x="5104826" y="3223625"/>
            <a:ext cx="770797" cy="952425"/>
            <a:chOff x="5109401" y="3226925"/>
            <a:chExt cx="770797" cy="952425"/>
          </a:xfrm>
        </p:grpSpPr>
        <p:sp>
          <p:nvSpPr>
            <p:cNvPr id="1598" name="Google Shape;1598;p48"/>
            <p:cNvSpPr/>
            <p:nvPr/>
          </p:nvSpPr>
          <p:spPr>
            <a:xfrm>
              <a:off x="5348324"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8"/>
            <p:cNvSpPr/>
            <p:nvPr/>
          </p:nvSpPr>
          <p:spPr>
            <a:xfrm>
              <a:off x="5346934" y="3226925"/>
              <a:ext cx="27292" cy="441478"/>
            </a:xfrm>
            <a:custGeom>
              <a:avLst/>
              <a:gdLst/>
              <a:ahLst/>
              <a:cxnLst/>
              <a:rect l="l" t="t" r="r" b="b"/>
              <a:pathLst>
                <a:path w="785" h="12698" extrusionOk="0">
                  <a:moveTo>
                    <a:pt x="1" y="0"/>
                  </a:moveTo>
                  <a:lnTo>
                    <a:pt x="1" y="12698"/>
                  </a:lnTo>
                  <a:lnTo>
                    <a:pt x="785" y="12698"/>
                  </a:lnTo>
                  <a:lnTo>
                    <a:pt x="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5822486" y="3226925"/>
              <a:ext cx="47701" cy="441478"/>
            </a:xfrm>
            <a:custGeom>
              <a:avLst/>
              <a:gdLst/>
              <a:ahLst/>
              <a:cxnLst/>
              <a:rect l="l" t="t" r="r" b="b"/>
              <a:pathLst>
                <a:path w="1372" h="12698" extrusionOk="0">
                  <a:moveTo>
                    <a:pt x="0" y="0"/>
                  </a:moveTo>
                  <a:lnTo>
                    <a:pt x="0" y="12698"/>
                  </a:lnTo>
                  <a:lnTo>
                    <a:pt x="1372" y="12698"/>
                  </a:lnTo>
                  <a:lnTo>
                    <a:pt x="137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8"/>
            <p:cNvSpPr/>
            <p:nvPr/>
          </p:nvSpPr>
          <p:spPr>
            <a:xfrm>
              <a:off x="5821582" y="3226925"/>
              <a:ext cx="26806" cy="441478"/>
            </a:xfrm>
            <a:custGeom>
              <a:avLst/>
              <a:gdLst/>
              <a:ahLst/>
              <a:cxnLst/>
              <a:rect l="l" t="t" r="r" b="b"/>
              <a:pathLst>
                <a:path w="771" h="12698" extrusionOk="0">
                  <a:moveTo>
                    <a:pt x="0" y="0"/>
                  </a:moveTo>
                  <a:lnTo>
                    <a:pt x="0" y="12698"/>
                  </a:lnTo>
                  <a:lnTo>
                    <a:pt x="771" y="12698"/>
                  </a:lnTo>
                  <a:lnTo>
                    <a:pt x="7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8"/>
            <p:cNvSpPr/>
            <p:nvPr/>
          </p:nvSpPr>
          <p:spPr>
            <a:xfrm>
              <a:off x="5303787" y="3260545"/>
              <a:ext cx="576410" cy="407858"/>
            </a:xfrm>
            <a:custGeom>
              <a:avLst/>
              <a:gdLst/>
              <a:ahLst/>
              <a:cxnLst/>
              <a:rect l="l" t="t" r="r" b="b"/>
              <a:pathLst>
                <a:path w="16579" h="11731" extrusionOk="0">
                  <a:moveTo>
                    <a:pt x="1" y="0"/>
                  </a:moveTo>
                  <a:lnTo>
                    <a:pt x="1" y="11731"/>
                  </a:lnTo>
                  <a:lnTo>
                    <a:pt x="16578" y="11731"/>
                  </a:lnTo>
                  <a:lnTo>
                    <a:pt x="165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8"/>
            <p:cNvSpPr/>
            <p:nvPr/>
          </p:nvSpPr>
          <p:spPr>
            <a:xfrm>
              <a:off x="5303787"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8"/>
            <p:cNvSpPr/>
            <p:nvPr/>
          </p:nvSpPr>
          <p:spPr>
            <a:xfrm>
              <a:off x="5109401" y="3668370"/>
              <a:ext cx="477845" cy="51838"/>
            </a:xfrm>
            <a:custGeom>
              <a:avLst/>
              <a:gdLst/>
              <a:ahLst/>
              <a:cxnLst/>
              <a:rect l="l" t="t" r="r" b="b"/>
              <a:pathLst>
                <a:path w="13744" h="1491" extrusionOk="0">
                  <a:moveTo>
                    <a:pt x="1" y="1"/>
                  </a:moveTo>
                  <a:lnTo>
                    <a:pt x="1" y="1490"/>
                  </a:lnTo>
                  <a:lnTo>
                    <a:pt x="13743" y="1490"/>
                  </a:lnTo>
                  <a:lnTo>
                    <a:pt x="13743" y="1"/>
                  </a:lnTo>
                  <a:close/>
                </a:path>
              </a:pathLst>
            </a:custGeom>
            <a:solidFill>
              <a:srgbClr val="FC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8"/>
            <p:cNvSpPr/>
            <p:nvPr/>
          </p:nvSpPr>
          <p:spPr>
            <a:xfrm>
              <a:off x="5568126" y="3668370"/>
              <a:ext cx="312073" cy="51838"/>
            </a:xfrm>
            <a:custGeom>
              <a:avLst/>
              <a:gdLst/>
              <a:ahLst/>
              <a:cxnLst/>
              <a:rect l="l" t="t" r="r" b="b"/>
              <a:pathLst>
                <a:path w="8976" h="1491" extrusionOk="0">
                  <a:moveTo>
                    <a:pt x="1" y="1"/>
                  </a:moveTo>
                  <a:lnTo>
                    <a:pt x="1" y="1490"/>
                  </a:lnTo>
                  <a:lnTo>
                    <a:pt x="8975" y="1490"/>
                  </a:lnTo>
                  <a:lnTo>
                    <a:pt x="897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8"/>
            <p:cNvSpPr/>
            <p:nvPr/>
          </p:nvSpPr>
          <p:spPr>
            <a:xfrm>
              <a:off x="5259285" y="3720174"/>
              <a:ext cx="491473" cy="405598"/>
            </a:xfrm>
            <a:custGeom>
              <a:avLst/>
              <a:gdLst/>
              <a:ahLst/>
              <a:cxnLst/>
              <a:rect l="l" t="t" r="r" b="b"/>
              <a:pathLst>
                <a:path w="14136" h="11666" extrusionOk="0">
                  <a:moveTo>
                    <a:pt x="12633" y="0"/>
                  </a:moveTo>
                  <a:lnTo>
                    <a:pt x="1" y="11665"/>
                  </a:lnTo>
                  <a:lnTo>
                    <a:pt x="1503" y="11665"/>
                  </a:lnTo>
                  <a:lnTo>
                    <a:pt x="141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8"/>
            <p:cNvSpPr/>
            <p:nvPr/>
          </p:nvSpPr>
          <p:spPr>
            <a:xfrm>
              <a:off x="5221596" y="3720174"/>
              <a:ext cx="491439" cy="405598"/>
            </a:xfrm>
            <a:custGeom>
              <a:avLst/>
              <a:gdLst/>
              <a:ahLst/>
              <a:cxnLst/>
              <a:rect l="l" t="t" r="r" b="b"/>
              <a:pathLst>
                <a:path w="14135" h="11666" extrusionOk="0">
                  <a:moveTo>
                    <a:pt x="12633" y="0"/>
                  </a:moveTo>
                  <a:lnTo>
                    <a:pt x="0" y="11665"/>
                  </a:lnTo>
                  <a:lnTo>
                    <a:pt x="1503" y="11665"/>
                  </a:lnTo>
                  <a:lnTo>
                    <a:pt x="141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8"/>
            <p:cNvSpPr/>
            <p:nvPr/>
          </p:nvSpPr>
          <p:spPr>
            <a:xfrm>
              <a:off x="5221596" y="3720174"/>
              <a:ext cx="491439" cy="405598"/>
            </a:xfrm>
            <a:custGeom>
              <a:avLst/>
              <a:gdLst/>
              <a:ahLst/>
              <a:cxnLst/>
              <a:rect l="l" t="t" r="r" b="b"/>
              <a:pathLst>
                <a:path w="14135" h="11666" extrusionOk="0">
                  <a:moveTo>
                    <a:pt x="0" y="0"/>
                  </a:moveTo>
                  <a:lnTo>
                    <a:pt x="12633" y="11665"/>
                  </a:lnTo>
                  <a:lnTo>
                    <a:pt x="14135" y="11665"/>
                  </a:lnTo>
                  <a:lnTo>
                    <a:pt x="150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8"/>
            <p:cNvSpPr/>
            <p:nvPr/>
          </p:nvSpPr>
          <p:spPr>
            <a:xfrm>
              <a:off x="5259285" y="3720174"/>
              <a:ext cx="491473" cy="405598"/>
            </a:xfrm>
            <a:custGeom>
              <a:avLst/>
              <a:gdLst/>
              <a:ahLst/>
              <a:cxnLst/>
              <a:rect l="l" t="t" r="r" b="b"/>
              <a:pathLst>
                <a:path w="14136" h="11666" extrusionOk="0">
                  <a:moveTo>
                    <a:pt x="1" y="0"/>
                  </a:moveTo>
                  <a:lnTo>
                    <a:pt x="12633" y="11665"/>
                  </a:lnTo>
                  <a:lnTo>
                    <a:pt x="14135" y="11665"/>
                  </a:lnTo>
                  <a:lnTo>
                    <a:pt x="150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8"/>
            <p:cNvSpPr/>
            <p:nvPr/>
          </p:nvSpPr>
          <p:spPr>
            <a:xfrm>
              <a:off x="5109401" y="4113917"/>
              <a:ext cx="205789" cy="53646"/>
            </a:xfrm>
            <a:custGeom>
              <a:avLst/>
              <a:gdLst/>
              <a:ahLst/>
              <a:cxnLst/>
              <a:rect l="l" t="t" r="r" b="b"/>
              <a:pathLst>
                <a:path w="5919" h="1543" extrusionOk="0">
                  <a:moveTo>
                    <a:pt x="1" y="1"/>
                  </a:moveTo>
                  <a:lnTo>
                    <a:pt x="1" y="1542"/>
                  </a:lnTo>
                  <a:lnTo>
                    <a:pt x="5918" y="1542"/>
                  </a:lnTo>
                  <a:lnTo>
                    <a:pt x="59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8"/>
            <p:cNvSpPr/>
            <p:nvPr/>
          </p:nvSpPr>
          <p:spPr>
            <a:xfrm>
              <a:off x="5109401" y="4113917"/>
              <a:ext cx="171265" cy="53646"/>
            </a:xfrm>
            <a:custGeom>
              <a:avLst/>
              <a:gdLst/>
              <a:ahLst/>
              <a:cxnLst/>
              <a:rect l="l" t="t" r="r" b="b"/>
              <a:pathLst>
                <a:path w="4926" h="1543" extrusionOk="0">
                  <a:moveTo>
                    <a:pt x="1" y="1"/>
                  </a:moveTo>
                  <a:lnTo>
                    <a:pt x="1" y="1542"/>
                  </a:lnTo>
                  <a:lnTo>
                    <a:pt x="4926" y="1542"/>
                  </a:lnTo>
                  <a:lnTo>
                    <a:pt x="49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8"/>
            <p:cNvSpPr/>
            <p:nvPr/>
          </p:nvSpPr>
          <p:spPr>
            <a:xfrm>
              <a:off x="5621737" y="4125738"/>
              <a:ext cx="206241" cy="53611"/>
            </a:xfrm>
            <a:custGeom>
              <a:avLst/>
              <a:gdLst/>
              <a:ahLst/>
              <a:cxnLst/>
              <a:rect l="l" t="t" r="r" b="b"/>
              <a:pathLst>
                <a:path w="5932" h="1542" extrusionOk="0">
                  <a:moveTo>
                    <a:pt x="0" y="0"/>
                  </a:moveTo>
                  <a:lnTo>
                    <a:pt x="0" y="1542"/>
                  </a:lnTo>
                  <a:lnTo>
                    <a:pt x="5931" y="1542"/>
                  </a:lnTo>
                  <a:lnTo>
                    <a:pt x="59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8"/>
            <p:cNvSpPr/>
            <p:nvPr/>
          </p:nvSpPr>
          <p:spPr>
            <a:xfrm>
              <a:off x="5621737" y="4125738"/>
              <a:ext cx="171265" cy="53611"/>
            </a:xfrm>
            <a:custGeom>
              <a:avLst/>
              <a:gdLst/>
              <a:ahLst/>
              <a:cxnLst/>
              <a:rect l="l" t="t" r="r" b="b"/>
              <a:pathLst>
                <a:path w="4926" h="1542" extrusionOk="0">
                  <a:moveTo>
                    <a:pt x="0" y="0"/>
                  </a:moveTo>
                  <a:lnTo>
                    <a:pt x="0" y="1542"/>
                  </a:lnTo>
                  <a:lnTo>
                    <a:pt x="4925" y="1542"/>
                  </a:lnTo>
                  <a:lnTo>
                    <a:pt x="49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8"/>
            <p:cNvSpPr/>
            <p:nvPr/>
          </p:nvSpPr>
          <p:spPr>
            <a:xfrm>
              <a:off x="5303600" y="3260545"/>
              <a:ext cx="544598" cy="407858"/>
            </a:xfrm>
            <a:custGeom>
              <a:avLst/>
              <a:gdLst/>
              <a:ahLst/>
              <a:cxnLst/>
              <a:rect l="l" t="t" r="r" b="b"/>
              <a:pathLst>
                <a:path w="15664" h="11731" extrusionOk="0">
                  <a:moveTo>
                    <a:pt x="1" y="0"/>
                  </a:moveTo>
                  <a:lnTo>
                    <a:pt x="1" y="11731"/>
                  </a:lnTo>
                  <a:lnTo>
                    <a:pt x="15664" y="11731"/>
                  </a:lnTo>
                  <a:lnTo>
                    <a:pt x="15664" y="0"/>
                  </a:lnTo>
                  <a:close/>
                </a:path>
              </a:pathLst>
            </a:custGeom>
            <a:solidFill>
              <a:srgbClr val="FF514F">
                <a:alpha val="69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8"/>
            <p:cNvSpPr/>
            <p:nvPr/>
          </p:nvSpPr>
          <p:spPr>
            <a:xfrm>
              <a:off x="5369637" y="3331332"/>
              <a:ext cx="46832" cy="57366"/>
            </a:xfrm>
            <a:custGeom>
              <a:avLst/>
              <a:gdLst/>
              <a:ahLst/>
              <a:cxnLst/>
              <a:rect l="l" t="t" r="r" b="b"/>
              <a:pathLst>
                <a:path w="1347" h="1650" extrusionOk="0">
                  <a:moveTo>
                    <a:pt x="458" y="172"/>
                  </a:moveTo>
                  <a:cubicBezTo>
                    <a:pt x="902" y="172"/>
                    <a:pt x="1111" y="420"/>
                    <a:pt x="1111" y="799"/>
                  </a:cubicBezTo>
                  <a:cubicBezTo>
                    <a:pt x="1111" y="1230"/>
                    <a:pt x="876" y="1478"/>
                    <a:pt x="432" y="1478"/>
                  </a:cubicBezTo>
                  <a:cubicBezTo>
                    <a:pt x="354" y="1478"/>
                    <a:pt x="288" y="1478"/>
                    <a:pt x="210" y="1465"/>
                  </a:cubicBezTo>
                  <a:lnTo>
                    <a:pt x="210" y="198"/>
                  </a:lnTo>
                  <a:cubicBezTo>
                    <a:pt x="301" y="172"/>
                    <a:pt x="380" y="172"/>
                    <a:pt x="458" y="172"/>
                  </a:cubicBezTo>
                  <a:close/>
                  <a:moveTo>
                    <a:pt x="504" y="0"/>
                  </a:moveTo>
                  <a:cubicBezTo>
                    <a:pt x="484" y="0"/>
                    <a:pt x="465" y="1"/>
                    <a:pt x="445" y="2"/>
                  </a:cubicBezTo>
                  <a:cubicBezTo>
                    <a:pt x="301" y="2"/>
                    <a:pt x="158" y="15"/>
                    <a:pt x="1" y="41"/>
                  </a:cubicBezTo>
                  <a:lnTo>
                    <a:pt x="1" y="1622"/>
                  </a:lnTo>
                  <a:cubicBezTo>
                    <a:pt x="132" y="1648"/>
                    <a:pt x="262" y="1648"/>
                    <a:pt x="380" y="1648"/>
                  </a:cubicBezTo>
                  <a:cubicBezTo>
                    <a:pt x="398" y="1649"/>
                    <a:pt x="417" y="1649"/>
                    <a:pt x="436" y="1649"/>
                  </a:cubicBezTo>
                  <a:cubicBezTo>
                    <a:pt x="678" y="1649"/>
                    <a:pt x="916" y="1570"/>
                    <a:pt x="1098" y="1413"/>
                  </a:cubicBezTo>
                  <a:cubicBezTo>
                    <a:pt x="1255" y="1243"/>
                    <a:pt x="1347" y="1021"/>
                    <a:pt x="1333" y="786"/>
                  </a:cubicBezTo>
                  <a:cubicBezTo>
                    <a:pt x="1347" y="564"/>
                    <a:pt x="1255" y="355"/>
                    <a:pt x="1098" y="211"/>
                  </a:cubicBezTo>
                  <a:cubicBezTo>
                    <a:pt x="931" y="67"/>
                    <a:pt x="719"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8"/>
            <p:cNvSpPr/>
            <p:nvPr/>
          </p:nvSpPr>
          <p:spPr>
            <a:xfrm>
              <a:off x="5433227" y="3331819"/>
              <a:ext cx="7301" cy="56358"/>
            </a:xfrm>
            <a:custGeom>
              <a:avLst/>
              <a:gdLst/>
              <a:ahLst/>
              <a:cxnLst/>
              <a:rect l="l" t="t" r="r" b="b"/>
              <a:pathLst>
                <a:path w="210" h="1621" extrusionOk="0">
                  <a:moveTo>
                    <a:pt x="1" y="1"/>
                  </a:moveTo>
                  <a:lnTo>
                    <a:pt x="1" y="1621"/>
                  </a:lnTo>
                  <a:lnTo>
                    <a:pt x="210" y="1621"/>
                  </a:lnTo>
                  <a:lnTo>
                    <a:pt x="21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8"/>
            <p:cNvSpPr/>
            <p:nvPr/>
          </p:nvSpPr>
          <p:spPr>
            <a:xfrm>
              <a:off x="5460937" y="3331297"/>
              <a:ext cx="36367" cy="56428"/>
            </a:xfrm>
            <a:custGeom>
              <a:avLst/>
              <a:gdLst/>
              <a:ahLst/>
              <a:cxnLst/>
              <a:rect l="l" t="t" r="r" b="b"/>
              <a:pathLst>
                <a:path w="1046" h="1623" extrusionOk="0">
                  <a:moveTo>
                    <a:pt x="353" y="167"/>
                  </a:moveTo>
                  <a:cubicBezTo>
                    <a:pt x="374" y="167"/>
                    <a:pt x="396" y="169"/>
                    <a:pt x="419" y="173"/>
                  </a:cubicBezTo>
                  <a:cubicBezTo>
                    <a:pt x="628" y="173"/>
                    <a:pt x="785" y="290"/>
                    <a:pt x="785" y="473"/>
                  </a:cubicBezTo>
                  <a:cubicBezTo>
                    <a:pt x="785" y="656"/>
                    <a:pt x="641" y="774"/>
                    <a:pt x="419" y="774"/>
                  </a:cubicBezTo>
                  <a:lnTo>
                    <a:pt x="210" y="774"/>
                  </a:lnTo>
                  <a:lnTo>
                    <a:pt x="210" y="186"/>
                  </a:lnTo>
                  <a:cubicBezTo>
                    <a:pt x="256" y="177"/>
                    <a:pt x="302" y="167"/>
                    <a:pt x="353" y="167"/>
                  </a:cubicBezTo>
                  <a:close/>
                  <a:moveTo>
                    <a:pt x="454" y="1"/>
                  </a:moveTo>
                  <a:cubicBezTo>
                    <a:pt x="438" y="1"/>
                    <a:pt x="422" y="2"/>
                    <a:pt x="406" y="3"/>
                  </a:cubicBezTo>
                  <a:cubicBezTo>
                    <a:pt x="262" y="3"/>
                    <a:pt x="131" y="16"/>
                    <a:pt x="1" y="42"/>
                  </a:cubicBezTo>
                  <a:lnTo>
                    <a:pt x="1" y="1623"/>
                  </a:lnTo>
                  <a:lnTo>
                    <a:pt x="210" y="1623"/>
                  </a:lnTo>
                  <a:lnTo>
                    <a:pt x="210" y="930"/>
                  </a:lnTo>
                  <a:lnTo>
                    <a:pt x="406" y="930"/>
                  </a:lnTo>
                  <a:cubicBezTo>
                    <a:pt x="589" y="930"/>
                    <a:pt x="680" y="1022"/>
                    <a:pt x="732" y="1244"/>
                  </a:cubicBezTo>
                  <a:cubicBezTo>
                    <a:pt x="745" y="1375"/>
                    <a:pt x="785" y="1505"/>
                    <a:pt x="837" y="1623"/>
                  </a:cubicBezTo>
                  <a:lnTo>
                    <a:pt x="1046" y="1623"/>
                  </a:lnTo>
                  <a:cubicBezTo>
                    <a:pt x="994" y="1479"/>
                    <a:pt x="954" y="1335"/>
                    <a:pt x="928" y="1179"/>
                  </a:cubicBezTo>
                  <a:cubicBezTo>
                    <a:pt x="915" y="1035"/>
                    <a:pt x="824" y="917"/>
                    <a:pt x="693" y="852"/>
                  </a:cubicBezTo>
                  <a:cubicBezTo>
                    <a:pt x="876" y="800"/>
                    <a:pt x="994" y="630"/>
                    <a:pt x="994" y="447"/>
                  </a:cubicBezTo>
                  <a:cubicBezTo>
                    <a:pt x="994" y="329"/>
                    <a:pt x="954" y="212"/>
                    <a:pt x="863" y="134"/>
                  </a:cubicBezTo>
                  <a:cubicBezTo>
                    <a:pt x="746" y="51"/>
                    <a:pt x="597" y="1"/>
                    <a:pt x="4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8"/>
            <p:cNvSpPr/>
            <p:nvPr/>
          </p:nvSpPr>
          <p:spPr>
            <a:xfrm>
              <a:off x="5513645" y="3331819"/>
              <a:ext cx="31360" cy="56358"/>
            </a:xfrm>
            <a:custGeom>
              <a:avLst/>
              <a:gdLst/>
              <a:ahLst/>
              <a:cxnLst/>
              <a:rect l="l" t="t" r="r" b="b"/>
              <a:pathLst>
                <a:path w="902" h="1621" extrusionOk="0">
                  <a:moveTo>
                    <a:pt x="0" y="1"/>
                  </a:moveTo>
                  <a:lnTo>
                    <a:pt x="0" y="1621"/>
                  </a:lnTo>
                  <a:lnTo>
                    <a:pt x="901" y="1621"/>
                  </a:lnTo>
                  <a:lnTo>
                    <a:pt x="901" y="1451"/>
                  </a:lnTo>
                  <a:lnTo>
                    <a:pt x="209" y="1451"/>
                  </a:lnTo>
                  <a:lnTo>
                    <a:pt x="209" y="863"/>
                  </a:lnTo>
                  <a:lnTo>
                    <a:pt x="836" y="863"/>
                  </a:lnTo>
                  <a:lnTo>
                    <a:pt x="823" y="693"/>
                  </a:lnTo>
                  <a:lnTo>
                    <a:pt x="209" y="693"/>
                  </a:lnTo>
                  <a:lnTo>
                    <a:pt x="209" y="184"/>
                  </a:lnTo>
                  <a:lnTo>
                    <a:pt x="862" y="184"/>
                  </a:lnTo>
                  <a:lnTo>
                    <a:pt x="8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8"/>
            <p:cNvSpPr/>
            <p:nvPr/>
          </p:nvSpPr>
          <p:spPr>
            <a:xfrm>
              <a:off x="5557730" y="3330880"/>
              <a:ext cx="44050" cy="58270"/>
            </a:xfrm>
            <a:custGeom>
              <a:avLst/>
              <a:gdLst/>
              <a:ahLst/>
              <a:cxnLst/>
              <a:rect l="l" t="t" r="r" b="b"/>
              <a:pathLst>
                <a:path w="1267" h="1676" extrusionOk="0">
                  <a:moveTo>
                    <a:pt x="843" y="1"/>
                  </a:moveTo>
                  <a:cubicBezTo>
                    <a:pt x="381" y="1"/>
                    <a:pt x="13" y="395"/>
                    <a:pt x="38" y="851"/>
                  </a:cubicBezTo>
                  <a:cubicBezTo>
                    <a:pt x="1" y="1294"/>
                    <a:pt x="355" y="1675"/>
                    <a:pt x="792" y="1675"/>
                  </a:cubicBezTo>
                  <a:cubicBezTo>
                    <a:pt x="806" y="1675"/>
                    <a:pt x="821" y="1675"/>
                    <a:pt x="835" y="1674"/>
                  </a:cubicBezTo>
                  <a:cubicBezTo>
                    <a:pt x="992" y="1674"/>
                    <a:pt x="1136" y="1648"/>
                    <a:pt x="1266" y="1596"/>
                  </a:cubicBezTo>
                  <a:lnTo>
                    <a:pt x="1227" y="1426"/>
                  </a:lnTo>
                  <a:cubicBezTo>
                    <a:pt x="1110" y="1465"/>
                    <a:pt x="1005" y="1491"/>
                    <a:pt x="888" y="1491"/>
                  </a:cubicBezTo>
                  <a:cubicBezTo>
                    <a:pt x="496" y="1491"/>
                    <a:pt x="261" y="1230"/>
                    <a:pt x="261" y="838"/>
                  </a:cubicBezTo>
                  <a:cubicBezTo>
                    <a:pt x="261" y="420"/>
                    <a:pt x="509" y="172"/>
                    <a:pt x="888" y="172"/>
                  </a:cubicBezTo>
                  <a:cubicBezTo>
                    <a:pt x="1005" y="172"/>
                    <a:pt x="1123" y="198"/>
                    <a:pt x="1214" y="237"/>
                  </a:cubicBezTo>
                  <a:lnTo>
                    <a:pt x="1266" y="80"/>
                  </a:lnTo>
                  <a:cubicBezTo>
                    <a:pt x="1149" y="28"/>
                    <a:pt x="1018" y="2"/>
                    <a:pt x="888" y="2"/>
                  </a:cubicBezTo>
                  <a:cubicBezTo>
                    <a:pt x="873" y="1"/>
                    <a:pt x="858"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8"/>
            <p:cNvSpPr/>
            <p:nvPr/>
          </p:nvSpPr>
          <p:spPr>
            <a:xfrm>
              <a:off x="5614471" y="3331819"/>
              <a:ext cx="41825" cy="56358"/>
            </a:xfrm>
            <a:custGeom>
              <a:avLst/>
              <a:gdLst/>
              <a:ahLst/>
              <a:cxnLst/>
              <a:rect l="l" t="t" r="r" b="b"/>
              <a:pathLst>
                <a:path w="1203" h="1621" extrusionOk="0">
                  <a:moveTo>
                    <a:pt x="0" y="1"/>
                  </a:moveTo>
                  <a:lnTo>
                    <a:pt x="0" y="184"/>
                  </a:lnTo>
                  <a:lnTo>
                    <a:pt x="497" y="184"/>
                  </a:lnTo>
                  <a:lnTo>
                    <a:pt x="497" y="1621"/>
                  </a:lnTo>
                  <a:lnTo>
                    <a:pt x="706" y="1621"/>
                  </a:lnTo>
                  <a:lnTo>
                    <a:pt x="706" y="184"/>
                  </a:lnTo>
                  <a:lnTo>
                    <a:pt x="1202" y="184"/>
                  </a:lnTo>
                  <a:lnTo>
                    <a:pt x="1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8"/>
            <p:cNvSpPr/>
            <p:nvPr/>
          </p:nvSpPr>
          <p:spPr>
            <a:xfrm>
              <a:off x="5664432" y="3330915"/>
              <a:ext cx="51352" cy="58166"/>
            </a:xfrm>
            <a:custGeom>
              <a:avLst/>
              <a:gdLst/>
              <a:ahLst/>
              <a:cxnLst/>
              <a:rect l="l" t="t" r="r" b="b"/>
              <a:pathLst>
                <a:path w="1477" h="1673" extrusionOk="0">
                  <a:moveTo>
                    <a:pt x="745" y="171"/>
                  </a:moveTo>
                  <a:cubicBezTo>
                    <a:pt x="1098" y="171"/>
                    <a:pt x="1254" y="497"/>
                    <a:pt x="1254" y="824"/>
                  </a:cubicBezTo>
                  <a:cubicBezTo>
                    <a:pt x="1254" y="1190"/>
                    <a:pt x="1071" y="1503"/>
                    <a:pt x="745" y="1503"/>
                  </a:cubicBezTo>
                  <a:cubicBezTo>
                    <a:pt x="405" y="1503"/>
                    <a:pt x="222" y="1190"/>
                    <a:pt x="222" y="850"/>
                  </a:cubicBezTo>
                  <a:cubicBezTo>
                    <a:pt x="222" y="497"/>
                    <a:pt x="392" y="171"/>
                    <a:pt x="745" y="171"/>
                  </a:cubicBezTo>
                  <a:close/>
                  <a:moveTo>
                    <a:pt x="745" y="1"/>
                  </a:moveTo>
                  <a:cubicBezTo>
                    <a:pt x="327" y="1"/>
                    <a:pt x="0" y="367"/>
                    <a:pt x="0" y="850"/>
                  </a:cubicBezTo>
                  <a:cubicBezTo>
                    <a:pt x="0" y="1346"/>
                    <a:pt x="314" y="1673"/>
                    <a:pt x="732" y="1673"/>
                  </a:cubicBezTo>
                  <a:cubicBezTo>
                    <a:pt x="1137" y="1673"/>
                    <a:pt x="1476" y="1372"/>
                    <a:pt x="1476" y="824"/>
                  </a:cubicBezTo>
                  <a:cubicBezTo>
                    <a:pt x="1476" y="340"/>
                    <a:pt x="1176" y="1"/>
                    <a:pt x="7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8"/>
            <p:cNvSpPr/>
            <p:nvPr/>
          </p:nvSpPr>
          <p:spPr>
            <a:xfrm>
              <a:off x="5732994" y="3331297"/>
              <a:ext cx="36819" cy="56428"/>
            </a:xfrm>
            <a:custGeom>
              <a:avLst/>
              <a:gdLst/>
              <a:ahLst/>
              <a:cxnLst/>
              <a:rect l="l" t="t" r="r" b="b"/>
              <a:pathLst>
                <a:path w="1059" h="1623" extrusionOk="0">
                  <a:moveTo>
                    <a:pt x="359" y="167"/>
                  </a:moveTo>
                  <a:cubicBezTo>
                    <a:pt x="379" y="167"/>
                    <a:pt x="400" y="169"/>
                    <a:pt x="419" y="173"/>
                  </a:cubicBezTo>
                  <a:cubicBezTo>
                    <a:pt x="641" y="173"/>
                    <a:pt x="785" y="290"/>
                    <a:pt x="785" y="473"/>
                  </a:cubicBezTo>
                  <a:cubicBezTo>
                    <a:pt x="785" y="656"/>
                    <a:pt x="641" y="774"/>
                    <a:pt x="419" y="774"/>
                  </a:cubicBezTo>
                  <a:lnTo>
                    <a:pt x="210" y="774"/>
                  </a:lnTo>
                  <a:lnTo>
                    <a:pt x="210" y="186"/>
                  </a:lnTo>
                  <a:cubicBezTo>
                    <a:pt x="256" y="177"/>
                    <a:pt x="309" y="167"/>
                    <a:pt x="359" y="167"/>
                  </a:cubicBezTo>
                  <a:close/>
                  <a:moveTo>
                    <a:pt x="457" y="1"/>
                  </a:moveTo>
                  <a:cubicBezTo>
                    <a:pt x="440" y="1"/>
                    <a:pt x="423" y="2"/>
                    <a:pt x="406" y="3"/>
                  </a:cubicBezTo>
                  <a:cubicBezTo>
                    <a:pt x="262" y="3"/>
                    <a:pt x="131" y="16"/>
                    <a:pt x="1" y="42"/>
                  </a:cubicBezTo>
                  <a:lnTo>
                    <a:pt x="1" y="1623"/>
                  </a:lnTo>
                  <a:lnTo>
                    <a:pt x="210" y="1623"/>
                  </a:lnTo>
                  <a:lnTo>
                    <a:pt x="210" y="930"/>
                  </a:lnTo>
                  <a:lnTo>
                    <a:pt x="406" y="930"/>
                  </a:lnTo>
                  <a:cubicBezTo>
                    <a:pt x="602" y="930"/>
                    <a:pt x="680" y="1022"/>
                    <a:pt x="732" y="1244"/>
                  </a:cubicBezTo>
                  <a:cubicBezTo>
                    <a:pt x="758" y="1375"/>
                    <a:pt x="785" y="1505"/>
                    <a:pt x="837" y="1623"/>
                  </a:cubicBezTo>
                  <a:lnTo>
                    <a:pt x="1059" y="1623"/>
                  </a:lnTo>
                  <a:cubicBezTo>
                    <a:pt x="994" y="1479"/>
                    <a:pt x="954" y="1335"/>
                    <a:pt x="928" y="1179"/>
                  </a:cubicBezTo>
                  <a:cubicBezTo>
                    <a:pt x="915" y="1035"/>
                    <a:pt x="824" y="917"/>
                    <a:pt x="693" y="852"/>
                  </a:cubicBezTo>
                  <a:cubicBezTo>
                    <a:pt x="876" y="800"/>
                    <a:pt x="994" y="630"/>
                    <a:pt x="994" y="447"/>
                  </a:cubicBezTo>
                  <a:cubicBezTo>
                    <a:pt x="1007" y="329"/>
                    <a:pt x="954" y="212"/>
                    <a:pt x="876" y="134"/>
                  </a:cubicBezTo>
                  <a:cubicBezTo>
                    <a:pt x="747" y="51"/>
                    <a:pt x="607" y="1"/>
                    <a:pt x="4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8"/>
            <p:cNvSpPr/>
            <p:nvPr/>
          </p:nvSpPr>
          <p:spPr>
            <a:xfrm>
              <a:off x="5639886" y="3490359"/>
              <a:ext cx="49092" cy="178044"/>
            </a:xfrm>
            <a:custGeom>
              <a:avLst/>
              <a:gdLst/>
              <a:ahLst/>
              <a:cxnLst/>
              <a:rect l="l" t="t" r="r" b="b"/>
              <a:pathLst>
                <a:path w="1412" h="5121" extrusionOk="0">
                  <a:moveTo>
                    <a:pt x="1" y="0"/>
                  </a:moveTo>
                  <a:lnTo>
                    <a:pt x="1" y="5121"/>
                  </a:lnTo>
                  <a:lnTo>
                    <a:pt x="1412" y="5121"/>
                  </a:lnTo>
                  <a:lnTo>
                    <a:pt x="14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8"/>
            <p:cNvSpPr/>
            <p:nvPr/>
          </p:nvSpPr>
          <p:spPr>
            <a:xfrm>
              <a:off x="5638982" y="3490359"/>
              <a:ext cx="26389" cy="178044"/>
            </a:xfrm>
            <a:custGeom>
              <a:avLst/>
              <a:gdLst/>
              <a:ahLst/>
              <a:cxnLst/>
              <a:rect l="l" t="t" r="r" b="b"/>
              <a:pathLst>
                <a:path w="759" h="5121" extrusionOk="0">
                  <a:moveTo>
                    <a:pt x="1" y="0"/>
                  </a:moveTo>
                  <a:lnTo>
                    <a:pt x="1"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8"/>
            <p:cNvSpPr/>
            <p:nvPr/>
          </p:nvSpPr>
          <p:spPr>
            <a:xfrm>
              <a:off x="5583562" y="3490359"/>
              <a:ext cx="263468" cy="37271"/>
            </a:xfrm>
            <a:custGeom>
              <a:avLst/>
              <a:gdLst/>
              <a:ahLst/>
              <a:cxnLst/>
              <a:rect l="l" t="t" r="r" b="b"/>
              <a:pathLst>
                <a:path w="7578" h="1072" extrusionOk="0">
                  <a:moveTo>
                    <a:pt x="1" y="0"/>
                  </a:moveTo>
                  <a:lnTo>
                    <a:pt x="1" y="1071"/>
                  </a:lnTo>
                  <a:lnTo>
                    <a:pt x="7578" y="1071"/>
                  </a:lnTo>
                  <a:lnTo>
                    <a:pt x="75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8"/>
            <p:cNvSpPr/>
            <p:nvPr/>
          </p:nvSpPr>
          <p:spPr>
            <a:xfrm>
              <a:off x="5639886" y="3490359"/>
              <a:ext cx="230300" cy="37271"/>
            </a:xfrm>
            <a:custGeom>
              <a:avLst/>
              <a:gdLst/>
              <a:ahLst/>
              <a:cxnLst/>
              <a:rect l="l" t="t" r="r" b="b"/>
              <a:pathLst>
                <a:path w="6624" h="1072" extrusionOk="0">
                  <a:moveTo>
                    <a:pt x="1" y="0"/>
                  </a:moveTo>
                  <a:lnTo>
                    <a:pt x="1" y="1071"/>
                  </a:lnTo>
                  <a:lnTo>
                    <a:pt x="6624" y="1071"/>
                  </a:lnTo>
                  <a:lnTo>
                    <a:pt x="66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8"/>
            <p:cNvSpPr/>
            <p:nvPr/>
          </p:nvSpPr>
          <p:spPr>
            <a:xfrm>
              <a:off x="5165273" y="3490359"/>
              <a:ext cx="49544" cy="178044"/>
            </a:xfrm>
            <a:custGeom>
              <a:avLst/>
              <a:gdLst/>
              <a:ahLst/>
              <a:cxnLst/>
              <a:rect l="l" t="t" r="r" b="b"/>
              <a:pathLst>
                <a:path w="1425" h="5121" extrusionOk="0">
                  <a:moveTo>
                    <a:pt x="0" y="0"/>
                  </a:moveTo>
                  <a:lnTo>
                    <a:pt x="0" y="5121"/>
                  </a:lnTo>
                  <a:lnTo>
                    <a:pt x="1424" y="5121"/>
                  </a:lnTo>
                  <a:lnTo>
                    <a:pt x="14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8"/>
            <p:cNvSpPr/>
            <p:nvPr/>
          </p:nvSpPr>
          <p:spPr>
            <a:xfrm>
              <a:off x="5164369" y="3490359"/>
              <a:ext cx="26354" cy="178044"/>
            </a:xfrm>
            <a:custGeom>
              <a:avLst/>
              <a:gdLst/>
              <a:ahLst/>
              <a:cxnLst/>
              <a:rect l="l" t="t" r="r" b="b"/>
              <a:pathLst>
                <a:path w="758" h="5121" extrusionOk="0">
                  <a:moveTo>
                    <a:pt x="0" y="0"/>
                  </a:moveTo>
                  <a:lnTo>
                    <a:pt x="0" y="5121"/>
                  </a:lnTo>
                  <a:lnTo>
                    <a:pt x="758" y="5121"/>
                  </a:lnTo>
                  <a:lnTo>
                    <a:pt x="7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8"/>
            <p:cNvSpPr/>
            <p:nvPr/>
          </p:nvSpPr>
          <p:spPr>
            <a:xfrm>
              <a:off x="5109401" y="3490359"/>
              <a:ext cx="263468" cy="37271"/>
            </a:xfrm>
            <a:custGeom>
              <a:avLst/>
              <a:gdLst/>
              <a:ahLst/>
              <a:cxnLst/>
              <a:rect l="l" t="t" r="r" b="b"/>
              <a:pathLst>
                <a:path w="7578" h="1072" extrusionOk="0">
                  <a:moveTo>
                    <a:pt x="1" y="0"/>
                  </a:moveTo>
                  <a:lnTo>
                    <a:pt x="1" y="1071"/>
                  </a:lnTo>
                  <a:lnTo>
                    <a:pt x="7577" y="1071"/>
                  </a:lnTo>
                  <a:lnTo>
                    <a:pt x="757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8"/>
            <p:cNvSpPr/>
            <p:nvPr/>
          </p:nvSpPr>
          <p:spPr>
            <a:xfrm>
              <a:off x="5165273" y="3490359"/>
              <a:ext cx="230752" cy="37271"/>
            </a:xfrm>
            <a:custGeom>
              <a:avLst/>
              <a:gdLst/>
              <a:ahLst/>
              <a:cxnLst/>
              <a:rect l="l" t="t" r="r" b="b"/>
              <a:pathLst>
                <a:path w="6637" h="1072" extrusionOk="0">
                  <a:moveTo>
                    <a:pt x="0" y="0"/>
                  </a:moveTo>
                  <a:lnTo>
                    <a:pt x="0" y="1071"/>
                  </a:lnTo>
                  <a:lnTo>
                    <a:pt x="6637" y="1071"/>
                  </a:lnTo>
                  <a:lnTo>
                    <a:pt x="66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48"/>
          <p:cNvGrpSpPr/>
          <p:nvPr/>
        </p:nvGrpSpPr>
        <p:grpSpPr>
          <a:xfrm>
            <a:off x="6931763" y="3468263"/>
            <a:ext cx="1216913" cy="202513"/>
            <a:chOff x="6931763" y="3468263"/>
            <a:chExt cx="1216913" cy="202513"/>
          </a:xfrm>
        </p:grpSpPr>
        <p:sp>
          <p:nvSpPr>
            <p:cNvPr id="1632" name="Google Shape;1632;p48"/>
            <p:cNvSpPr/>
            <p:nvPr/>
          </p:nvSpPr>
          <p:spPr>
            <a:xfrm>
              <a:off x="7683575" y="3468275"/>
              <a:ext cx="454975" cy="86550"/>
            </a:xfrm>
            <a:custGeom>
              <a:avLst/>
              <a:gdLst/>
              <a:ahLst/>
              <a:cxnLst/>
              <a:rect l="l" t="t" r="r" b="b"/>
              <a:pathLst>
                <a:path w="18199" h="3462" extrusionOk="0">
                  <a:moveTo>
                    <a:pt x="1137" y="0"/>
                  </a:moveTo>
                  <a:cubicBezTo>
                    <a:pt x="510" y="13"/>
                    <a:pt x="1" y="536"/>
                    <a:pt x="14" y="1176"/>
                  </a:cubicBezTo>
                  <a:lnTo>
                    <a:pt x="14" y="2299"/>
                  </a:lnTo>
                  <a:cubicBezTo>
                    <a:pt x="1" y="2926"/>
                    <a:pt x="510" y="3449"/>
                    <a:pt x="1137"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8"/>
            <p:cNvSpPr/>
            <p:nvPr/>
          </p:nvSpPr>
          <p:spPr>
            <a:xfrm>
              <a:off x="8052300" y="3478400"/>
              <a:ext cx="85925" cy="166900"/>
            </a:xfrm>
            <a:custGeom>
              <a:avLst/>
              <a:gdLst/>
              <a:ahLst/>
              <a:cxnLst/>
              <a:rect l="l" t="t" r="r" b="b"/>
              <a:pathLst>
                <a:path w="3437"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8"/>
            <p:cNvSpPr/>
            <p:nvPr/>
          </p:nvSpPr>
          <p:spPr>
            <a:xfrm>
              <a:off x="6953650" y="3468275"/>
              <a:ext cx="762625" cy="202500"/>
            </a:xfrm>
            <a:custGeom>
              <a:avLst/>
              <a:gdLst/>
              <a:ahLst/>
              <a:cxnLst/>
              <a:rect l="l" t="t" r="r" b="b"/>
              <a:pathLst>
                <a:path w="30505" h="8100" extrusionOk="0">
                  <a:moveTo>
                    <a:pt x="1" y="0"/>
                  </a:moveTo>
                  <a:lnTo>
                    <a:pt x="1" y="8099"/>
                  </a:lnTo>
                  <a:lnTo>
                    <a:pt x="12215" y="8099"/>
                  </a:lnTo>
                  <a:lnTo>
                    <a:pt x="12215" y="4951"/>
                  </a:lnTo>
                  <a:cubicBezTo>
                    <a:pt x="12202" y="4468"/>
                    <a:pt x="12594" y="4063"/>
                    <a:pt x="13077" y="4050"/>
                  </a:cubicBezTo>
                  <a:lnTo>
                    <a:pt x="17179" y="4050"/>
                  </a:lnTo>
                  <a:cubicBezTo>
                    <a:pt x="17663" y="4063"/>
                    <a:pt x="18055" y="4468"/>
                    <a:pt x="18042" y="4951"/>
                  </a:cubicBezTo>
                  <a:lnTo>
                    <a:pt x="18042" y="8099"/>
                  </a:lnTo>
                  <a:lnTo>
                    <a:pt x="30504" y="8099"/>
                  </a:lnTo>
                  <a:lnTo>
                    <a:pt x="30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8"/>
            <p:cNvSpPr/>
            <p:nvPr/>
          </p:nvSpPr>
          <p:spPr>
            <a:xfrm>
              <a:off x="6931775" y="3468275"/>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8"/>
            <p:cNvSpPr/>
            <p:nvPr/>
          </p:nvSpPr>
          <p:spPr>
            <a:xfrm>
              <a:off x="7526500" y="3490475"/>
              <a:ext cx="84600" cy="158075"/>
            </a:xfrm>
            <a:custGeom>
              <a:avLst/>
              <a:gdLst/>
              <a:ahLst/>
              <a:cxnLst/>
              <a:rect l="l" t="t" r="r" b="b"/>
              <a:pathLst>
                <a:path w="3384" h="6323" extrusionOk="0">
                  <a:moveTo>
                    <a:pt x="2299" y="0"/>
                  </a:moveTo>
                  <a:lnTo>
                    <a:pt x="0" y="6323"/>
                  </a:lnTo>
                  <a:lnTo>
                    <a:pt x="1084" y="6323"/>
                  </a:lnTo>
                  <a:lnTo>
                    <a:pt x="3384"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8"/>
            <p:cNvSpPr/>
            <p:nvPr/>
          </p:nvSpPr>
          <p:spPr>
            <a:xfrm>
              <a:off x="7568950" y="3490475"/>
              <a:ext cx="66000" cy="158075"/>
            </a:xfrm>
            <a:custGeom>
              <a:avLst/>
              <a:gdLst/>
              <a:ahLst/>
              <a:cxnLst/>
              <a:rect l="l" t="t" r="r" b="b"/>
              <a:pathLst>
                <a:path w="2640" h="6323" extrusionOk="0">
                  <a:moveTo>
                    <a:pt x="2300" y="0"/>
                  </a:moveTo>
                  <a:lnTo>
                    <a:pt x="0" y="6323"/>
                  </a:lnTo>
                  <a:lnTo>
                    <a:pt x="340" y="6323"/>
                  </a:lnTo>
                  <a:lnTo>
                    <a:pt x="263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8"/>
            <p:cNvSpPr/>
            <p:nvPr/>
          </p:nvSpPr>
          <p:spPr>
            <a:xfrm>
              <a:off x="7693700" y="3468275"/>
              <a:ext cx="454975" cy="86550"/>
            </a:xfrm>
            <a:custGeom>
              <a:avLst/>
              <a:gdLst/>
              <a:ahLst/>
              <a:cxnLst/>
              <a:rect l="l" t="t" r="r" b="b"/>
              <a:pathLst>
                <a:path w="18199" h="3462" extrusionOk="0">
                  <a:moveTo>
                    <a:pt x="1150" y="0"/>
                  </a:moveTo>
                  <a:cubicBezTo>
                    <a:pt x="510" y="13"/>
                    <a:pt x="1" y="536"/>
                    <a:pt x="14" y="1176"/>
                  </a:cubicBezTo>
                  <a:lnTo>
                    <a:pt x="14" y="2299"/>
                  </a:lnTo>
                  <a:cubicBezTo>
                    <a:pt x="1" y="2926"/>
                    <a:pt x="510" y="3449"/>
                    <a:pt x="1150" y="3462"/>
                  </a:cubicBezTo>
                  <a:lnTo>
                    <a:pt x="17062" y="3462"/>
                  </a:lnTo>
                  <a:cubicBezTo>
                    <a:pt x="17689" y="3449"/>
                    <a:pt x="18198" y="2926"/>
                    <a:pt x="18185" y="2299"/>
                  </a:cubicBezTo>
                  <a:lnTo>
                    <a:pt x="18185" y="1176"/>
                  </a:lnTo>
                  <a:cubicBezTo>
                    <a:pt x="18198" y="536"/>
                    <a:pt x="17689" y="13"/>
                    <a:pt x="170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8"/>
            <p:cNvSpPr/>
            <p:nvPr/>
          </p:nvSpPr>
          <p:spPr>
            <a:xfrm>
              <a:off x="8062425" y="3478400"/>
              <a:ext cx="85900" cy="166900"/>
            </a:xfrm>
            <a:custGeom>
              <a:avLst/>
              <a:gdLst/>
              <a:ahLst/>
              <a:cxnLst/>
              <a:rect l="l" t="t" r="r" b="b"/>
              <a:pathLst>
                <a:path w="3436" h="6676" extrusionOk="0">
                  <a:moveTo>
                    <a:pt x="928" y="0"/>
                  </a:moveTo>
                  <a:cubicBezTo>
                    <a:pt x="418" y="0"/>
                    <a:pt x="0" y="418"/>
                    <a:pt x="0" y="941"/>
                  </a:cubicBezTo>
                  <a:lnTo>
                    <a:pt x="0" y="5748"/>
                  </a:lnTo>
                  <a:cubicBezTo>
                    <a:pt x="0" y="6257"/>
                    <a:pt x="418" y="6675"/>
                    <a:pt x="928" y="6675"/>
                  </a:cubicBezTo>
                  <a:lnTo>
                    <a:pt x="2495" y="6675"/>
                  </a:lnTo>
                  <a:cubicBezTo>
                    <a:pt x="3018" y="6675"/>
                    <a:pt x="3436" y="6257"/>
                    <a:pt x="3436" y="5748"/>
                  </a:cubicBezTo>
                  <a:lnTo>
                    <a:pt x="3436" y="941"/>
                  </a:lnTo>
                  <a:cubicBezTo>
                    <a:pt x="3436" y="418"/>
                    <a:pt x="3018" y="0"/>
                    <a:pt x="2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8"/>
            <p:cNvSpPr/>
            <p:nvPr/>
          </p:nvSpPr>
          <p:spPr>
            <a:xfrm>
              <a:off x="6931763" y="3468263"/>
              <a:ext cx="762600" cy="202500"/>
            </a:xfrm>
            <a:custGeom>
              <a:avLst/>
              <a:gdLst/>
              <a:ahLst/>
              <a:cxnLst/>
              <a:rect l="l" t="t" r="r" b="b"/>
              <a:pathLst>
                <a:path w="30504" h="8100" extrusionOk="0">
                  <a:moveTo>
                    <a:pt x="1" y="0"/>
                  </a:moveTo>
                  <a:lnTo>
                    <a:pt x="1" y="8099"/>
                  </a:lnTo>
                  <a:lnTo>
                    <a:pt x="12215" y="8099"/>
                  </a:lnTo>
                  <a:lnTo>
                    <a:pt x="12215" y="4951"/>
                  </a:lnTo>
                  <a:cubicBezTo>
                    <a:pt x="12202" y="4468"/>
                    <a:pt x="12594" y="4063"/>
                    <a:pt x="13077" y="4050"/>
                  </a:cubicBezTo>
                  <a:lnTo>
                    <a:pt x="17179" y="4050"/>
                  </a:lnTo>
                  <a:cubicBezTo>
                    <a:pt x="17662" y="4063"/>
                    <a:pt x="18054" y="4468"/>
                    <a:pt x="18041" y="4951"/>
                  </a:cubicBezTo>
                  <a:lnTo>
                    <a:pt x="18041" y="8099"/>
                  </a:lnTo>
                  <a:lnTo>
                    <a:pt x="30491" y="8099"/>
                  </a:lnTo>
                  <a:lnTo>
                    <a:pt x="30504" y="0"/>
                  </a:lnTo>
                  <a:close/>
                </a:path>
              </a:pathLst>
            </a:custGeom>
            <a:solidFill>
              <a:srgbClr val="312650">
                <a:alpha val="6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8"/>
            <p:cNvSpPr/>
            <p:nvPr/>
          </p:nvSpPr>
          <p:spPr>
            <a:xfrm>
              <a:off x="6954325" y="3490475"/>
              <a:ext cx="258675" cy="158075"/>
            </a:xfrm>
            <a:custGeom>
              <a:avLst/>
              <a:gdLst/>
              <a:ahLst/>
              <a:cxnLst/>
              <a:rect l="l" t="t" r="r" b="b"/>
              <a:pathLst>
                <a:path w="10347" h="6323" extrusionOk="0">
                  <a:moveTo>
                    <a:pt x="875" y="0"/>
                  </a:moveTo>
                  <a:cubicBezTo>
                    <a:pt x="392" y="13"/>
                    <a:pt x="0" y="418"/>
                    <a:pt x="13" y="902"/>
                  </a:cubicBezTo>
                  <a:lnTo>
                    <a:pt x="13" y="5422"/>
                  </a:lnTo>
                  <a:cubicBezTo>
                    <a:pt x="0" y="5905"/>
                    <a:pt x="392" y="6310"/>
                    <a:pt x="875" y="6323"/>
                  </a:cubicBezTo>
                  <a:lnTo>
                    <a:pt x="9471" y="6323"/>
                  </a:lnTo>
                  <a:cubicBezTo>
                    <a:pt x="9954" y="6310"/>
                    <a:pt x="10346" y="5905"/>
                    <a:pt x="10333" y="5422"/>
                  </a:cubicBezTo>
                  <a:lnTo>
                    <a:pt x="10333" y="902"/>
                  </a:lnTo>
                  <a:cubicBezTo>
                    <a:pt x="10346" y="418"/>
                    <a:pt x="9954" y="13"/>
                    <a:pt x="9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rgbClr val="42A5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8"/>
            <p:cNvSpPr/>
            <p:nvPr/>
          </p:nvSpPr>
          <p:spPr>
            <a:xfrm>
              <a:off x="6965750" y="3490475"/>
              <a:ext cx="247575" cy="158075"/>
            </a:xfrm>
            <a:custGeom>
              <a:avLst/>
              <a:gdLst/>
              <a:ahLst/>
              <a:cxnLst/>
              <a:rect l="l" t="t" r="r" b="b"/>
              <a:pathLst>
                <a:path w="9903" h="6323" extrusionOk="0">
                  <a:moveTo>
                    <a:pt x="849" y="0"/>
                  </a:moveTo>
                  <a:cubicBezTo>
                    <a:pt x="379" y="26"/>
                    <a:pt x="13" y="418"/>
                    <a:pt x="26" y="902"/>
                  </a:cubicBezTo>
                  <a:lnTo>
                    <a:pt x="26" y="5422"/>
                  </a:lnTo>
                  <a:cubicBezTo>
                    <a:pt x="0" y="5892"/>
                    <a:pt x="379" y="6297"/>
                    <a:pt x="849" y="6323"/>
                  </a:cubicBezTo>
                  <a:lnTo>
                    <a:pt x="9053" y="6323"/>
                  </a:lnTo>
                  <a:cubicBezTo>
                    <a:pt x="9523" y="6297"/>
                    <a:pt x="9902" y="5892"/>
                    <a:pt x="9876" y="5422"/>
                  </a:cubicBezTo>
                  <a:lnTo>
                    <a:pt x="9876" y="902"/>
                  </a:lnTo>
                  <a:cubicBezTo>
                    <a:pt x="9902" y="418"/>
                    <a:pt x="9523" y="13"/>
                    <a:pt x="90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7410225" y="3490475"/>
              <a:ext cx="259000" cy="158075"/>
            </a:xfrm>
            <a:custGeom>
              <a:avLst/>
              <a:gdLst/>
              <a:ahLst/>
              <a:cxnLst/>
              <a:rect l="l" t="t" r="r" b="b"/>
              <a:pathLst>
                <a:path w="10360" h="6323" extrusionOk="0">
                  <a:moveTo>
                    <a:pt x="889" y="0"/>
                  </a:moveTo>
                  <a:cubicBezTo>
                    <a:pt x="393" y="13"/>
                    <a:pt x="14" y="418"/>
                    <a:pt x="14" y="902"/>
                  </a:cubicBezTo>
                  <a:lnTo>
                    <a:pt x="14" y="5422"/>
                  </a:lnTo>
                  <a:cubicBezTo>
                    <a:pt x="1" y="5905"/>
                    <a:pt x="393" y="6310"/>
                    <a:pt x="889" y="6323"/>
                  </a:cubicBezTo>
                  <a:lnTo>
                    <a:pt x="9472" y="6323"/>
                  </a:lnTo>
                  <a:cubicBezTo>
                    <a:pt x="9968" y="6310"/>
                    <a:pt x="10360" y="5905"/>
                    <a:pt x="10347" y="5422"/>
                  </a:cubicBezTo>
                  <a:lnTo>
                    <a:pt x="10347" y="902"/>
                  </a:lnTo>
                  <a:cubicBezTo>
                    <a:pt x="10360" y="418"/>
                    <a:pt x="9968" y="13"/>
                    <a:pt x="9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7424600" y="3490475"/>
              <a:ext cx="244950" cy="158075"/>
            </a:xfrm>
            <a:custGeom>
              <a:avLst/>
              <a:gdLst/>
              <a:ahLst/>
              <a:cxnLst/>
              <a:rect l="l" t="t" r="r" b="b"/>
              <a:pathLst>
                <a:path w="9798" h="6323" extrusionOk="0">
                  <a:moveTo>
                    <a:pt x="836" y="0"/>
                  </a:moveTo>
                  <a:cubicBezTo>
                    <a:pt x="366" y="26"/>
                    <a:pt x="0" y="431"/>
                    <a:pt x="13" y="902"/>
                  </a:cubicBezTo>
                  <a:lnTo>
                    <a:pt x="13" y="5422"/>
                  </a:lnTo>
                  <a:cubicBezTo>
                    <a:pt x="0" y="5892"/>
                    <a:pt x="366" y="6297"/>
                    <a:pt x="836" y="6323"/>
                  </a:cubicBezTo>
                  <a:lnTo>
                    <a:pt x="8949" y="6323"/>
                  </a:lnTo>
                  <a:cubicBezTo>
                    <a:pt x="9432" y="6297"/>
                    <a:pt x="9798" y="5892"/>
                    <a:pt x="9772" y="5422"/>
                  </a:cubicBezTo>
                  <a:lnTo>
                    <a:pt x="9772" y="902"/>
                  </a:lnTo>
                  <a:cubicBezTo>
                    <a:pt x="9798" y="431"/>
                    <a:pt x="9432" y="26"/>
                    <a:pt x="89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6993175" y="3490475"/>
              <a:ext cx="103225" cy="158075"/>
            </a:xfrm>
            <a:custGeom>
              <a:avLst/>
              <a:gdLst/>
              <a:ahLst/>
              <a:cxnLst/>
              <a:rect l="l" t="t" r="r" b="b"/>
              <a:pathLst>
                <a:path w="4129" h="6323" extrusionOk="0">
                  <a:moveTo>
                    <a:pt x="2300" y="0"/>
                  </a:moveTo>
                  <a:lnTo>
                    <a:pt x="1" y="6323"/>
                  </a:lnTo>
                  <a:lnTo>
                    <a:pt x="1829" y="6323"/>
                  </a:lnTo>
                  <a:lnTo>
                    <a:pt x="4129"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7060775" y="3490475"/>
              <a:ext cx="84950" cy="158075"/>
            </a:xfrm>
            <a:custGeom>
              <a:avLst/>
              <a:gdLst/>
              <a:ahLst/>
              <a:cxnLst/>
              <a:rect l="l" t="t" r="r" b="b"/>
              <a:pathLst>
                <a:path w="3398" h="6323" extrusionOk="0">
                  <a:moveTo>
                    <a:pt x="2313" y="0"/>
                  </a:moveTo>
                  <a:lnTo>
                    <a:pt x="1" y="6323"/>
                  </a:lnTo>
                  <a:lnTo>
                    <a:pt x="1085" y="6323"/>
                  </a:lnTo>
                  <a:lnTo>
                    <a:pt x="3397"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7103225" y="3490475"/>
              <a:ext cx="66000" cy="158075"/>
            </a:xfrm>
            <a:custGeom>
              <a:avLst/>
              <a:gdLst/>
              <a:ahLst/>
              <a:cxnLst/>
              <a:rect l="l" t="t" r="r" b="b"/>
              <a:pathLst>
                <a:path w="2640" h="6323" extrusionOk="0">
                  <a:moveTo>
                    <a:pt x="2300" y="0"/>
                  </a:moveTo>
                  <a:lnTo>
                    <a:pt x="1" y="6323"/>
                  </a:lnTo>
                  <a:lnTo>
                    <a:pt x="341" y="6323"/>
                  </a:lnTo>
                  <a:lnTo>
                    <a:pt x="2640"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7458900" y="3490475"/>
              <a:ext cx="103225" cy="158075"/>
            </a:xfrm>
            <a:custGeom>
              <a:avLst/>
              <a:gdLst/>
              <a:ahLst/>
              <a:cxnLst/>
              <a:rect l="l" t="t" r="r" b="b"/>
              <a:pathLst>
                <a:path w="4129" h="6323" extrusionOk="0">
                  <a:moveTo>
                    <a:pt x="2299" y="0"/>
                  </a:moveTo>
                  <a:lnTo>
                    <a:pt x="0" y="6323"/>
                  </a:lnTo>
                  <a:lnTo>
                    <a:pt x="1829" y="6323"/>
                  </a:lnTo>
                  <a:lnTo>
                    <a:pt x="4128" y="0"/>
                  </a:lnTo>
                  <a:close/>
                </a:path>
              </a:pathLst>
            </a:custGeom>
            <a:solidFill>
              <a:srgbClr val="FFFFFF">
                <a:alpha val="56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48"/>
          <p:cNvSpPr txBox="1">
            <a:spLocks noGrp="1"/>
          </p:cNvSpPr>
          <p:nvPr>
            <p:ph type="subTitle" idx="1"/>
          </p:nvPr>
        </p:nvSpPr>
        <p:spPr>
          <a:xfrm>
            <a:off x="722375" y="1174950"/>
            <a:ext cx="7708500" cy="1553100"/>
          </a:xfrm>
          <a:prstGeom prst="rect">
            <a:avLst/>
          </a:prstGeom>
        </p:spPr>
        <p:txBody>
          <a:bodyPr spcFirstLastPara="1" wrap="square" lIns="91425" tIns="91425" rIns="91425" bIns="91425" anchor="t" anchorCtr="0">
            <a:noAutofit/>
          </a:bodyPr>
          <a:lstStyle/>
          <a:p>
            <a:pPr marL="0" lvl="0" indent="0">
              <a:buNone/>
            </a:pPr>
            <a:r>
              <a:rPr lang="en-US" sz="1800" b="1" u="sng" dirty="0">
                <a:latin typeface="Montserrat SemiBold"/>
                <a:ea typeface="Montserrat SemiBold"/>
                <a:cs typeface="Montserrat SemiBold"/>
                <a:sym typeface="Montserrat SemiBold"/>
              </a:rPr>
              <a:t>Preferred Technologies</a:t>
            </a:r>
          </a:p>
          <a:p>
            <a:pPr marL="0" lvl="0" indent="0">
              <a:buNone/>
            </a:pPr>
            <a:r>
              <a:rPr lang="en-US" sz="1800" dirty="0">
                <a:latin typeface="Montserrat SemiBold"/>
                <a:ea typeface="Montserrat SemiBold"/>
                <a:cs typeface="Montserrat SemiBold"/>
                <a:sym typeface="Montserrat SemiBold"/>
              </a:rPr>
              <a:t>• For User Interface: python, </a:t>
            </a:r>
            <a:r>
              <a:rPr lang="en-US" sz="1800" dirty="0" err="1">
                <a:latin typeface="Montserrat SemiBold"/>
                <a:ea typeface="Montserrat SemiBold"/>
                <a:cs typeface="Montserrat SemiBold"/>
                <a:sym typeface="Montserrat SemiBold"/>
              </a:rPr>
              <a:t>Jupyter</a:t>
            </a:r>
            <a:r>
              <a:rPr lang="en-US" sz="1800" dirty="0">
                <a:latin typeface="Montserrat SemiBold"/>
                <a:ea typeface="Montserrat SemiBold"/>
                <a:cs typeface="Montserrat SemiBold"/>
                <a:sym typeface="Montserrat SemiBold"/>
              </a:rPr>
              <a:t> notebook</a:t>
            </a:r>
          </a:p>
          <a:p>
            <a:pPr marL="0" lvl="0" indent="0">
              <a:buNone/>
            </a:pPr>
            <a:r>
              <a:rPr lang="en-US" sz="1800" dirty="0">
                <a:latin typeface="Montserrat SemiBold"/>
                <a:ea typeface="Montserrat SemiBold"/>
                <a:cs typeface="Montserrat SemiBold"/>
                <a:sym typeface="Montserrat SemiBold"/>
              </a:rPr>
              <a:t>• For Backend: NLP ,Machine Learning</a:t>
            </a:r>
          </a:p>
          <a:p>
            <a:pPr marL="0" lvl="0" indent="0">
              <a:buNone/>
            </a:pPr>
            <a:r>
              <a:rPr lang="en-US" sz="1800" dirty="0">
                <a:latin typeface="Montserrat SemiBold"/>
                <a:ea typeface="Montserrat SemiBold"/>
                <a:cs typeface="Montserrat SemiBold"/>
                <a:sym typeface="Montserrat SemiBold"/>
              </a:rPr>
              <a:t>• Algorithms : KNN, </a:t>
            </a:r>
            <a:r>
              <a:rPr lang="en-US" sz="1800" dirty="0" err="1">
                <a:latin typeface="Montserrat SemiBold"/>
                <a:ea typeface="Montserrat SemiBold"/>
                <a:cs typeface="Montserrat SemiBold"/>
                <a:sym typeface="Montserrat SemiBold"/>
              </a:rPr>
              <a:t>Naives</a:t>
            </a:r>
            <a:r>
              <a:rPr lang="en-US" sz="1800" dirty="0">
                <a:latin typeface="Montserrat SemiBold"/>
                <a:ea typeface="Montserrat SemiBold"/>
                <a:cs typeface="Montserrat SemiBold"/>
                <a:sym typeface="Montserrat SemiBold"/>
              </a:rPr>
              <a:t> Bayes Classifier, Cosine Similarity</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grpSp>
        <p:nvGrpSpPr>
          <p:cNvPr id="1161" name="Google Shape;1161;p37"/>
          <p:cNvGrpSpPr/>
          <p:nvPr/>
        </p:nvGrpSpPr>
        <p:grpSpPr>
          <a:xfrm rot="2700000">
            <a:off x="427375" y="4057014"/>
            <a:ext cx="1060208" cy="986907"/>
            <a:chOff x="3101325" y="7410475"/>
            <a:chExt cx="906725" cy="871875"/>
          </a:xfrm>
        </p:grpSpPr>
        <p:sp>
          <p:nvSpPr>
            <p:cNvPr id="1162" name="Google Shape;1162;p3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37"/>
            <p:cNvGrpSpPr/>
            <p:nvPr/>
          </p:nvGrpSpPr>
          <p:grpSpPr>
            <a:xfrm>
              <a:off x="3314925" y="7640675"/>
              <a:ext cx="481225" cy="406175"/>
              <a:chOff x="3314925" y="7640675"/>
              <a:chExt cx="481225" cy="406175"/>
            </a:xfrm>
          </p:grpSpPr>
          <p:sp>
            <p:nvSpPr>
              <p:cNvPr id="1166" name="Google Shape;1166;p3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3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7"/>
          <p:cNvGrpSpPr/>
          <p:nvPr/>
        </p:nvGrpSpPr>
        <p:grpSpPr>
          <a:xfrm rot="-1249458">
            <a:off x="7652985" y="367645"/>
            <a:ext cx="903053" cy="883161"/>
            <a:chOff x="5145200" y="5500050"/>
            <a:chExt cx="929800" cy="952425"/>
          </a:xfrm>
        </p:grpSpPr>
        <p:sp>
          <p:nvSpPr>
            <p:cNvPr id="1179" name="Google Shape;1179;p37"/>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7"/>
          <p:cNvSpPr/>
          <p:nvPr/>
        </p:nvSpPr>
        <p:spPr>
          <a:xfrm>
            <a:off x="2698625" y="7496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729647" y="1112393"/>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6827538" y="8092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11742" y="226832"/>
            <a:ext cx="7891917" cy="646331"/>
          </a:xfrm>
          <a:prstGeom prst="rect">
            <a:avLst/>
          </a:prstGeom>
          <a:noFill/>
        </p:spPr>
        <p:txBody>
          <a:bodyPr wrap="square" rtlCol="0">
            <a:spAutoFit/>
          </a:bodyPr>
          <a:lstStyle/>
          <a:p>
            <a:pPr algn="ctr"/>
            <a:r>
              <a:rPr lang="en-US" sz="3600" dirty="0"/>
              <a:t>Project Flow</a:t>
            </a:r>
          </a:p>
        </p:txBody>
      </p:sp>
      <p:graphicFrame>
        <p:nvGraphicFramePr>
          <p:cNvPr id="6" name="Diagram 5"/>
          <p:cNvGraphicFramePr/>
          <p:nvPr>
            <p:extLst>
              <p:ext uri="{D42A27DB-BD31-4B8C-83A1-F6EECF244321}">
                <p14:modId xmlns:p14="http://schemas.microsoft.com/office/powerpoint/2010/main" val="2949069530"/>
              </p:ext>
            </p:extLst>
          </p:nvPr>
        </p:nvGraphicFramePr>
        <p:xfrm>
          <a:off x="1617076" y="1046981"/>
          <a:ext cx="5495459" cy="394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514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txBox="1">
            <a:spLocks noGrp="1"/>
          </p:cNvSpPr>
          <p:nvPr>
            <p:ph type="title"/>
          </p:nvPr>
        </p:nvSpPr>
        <p:spPr>
          <a:xfrm>
            <a:off x="717238" y="434860"/>
            <a:ext cx="3000300" cy="1115400"/>
          </a:xfrm>
          <a:prstGeom prst="rect">
            <a:avLst/>
          </a:prstGeom>
        </p:spPr>
        <p:txBody>
          <a:bodyPr spcFirstLastPara="1" wrap="square" lIns="91425" tIns="91425" rIns="91425" bIns="91425" anchor="b" anchorCtr="0">
            <a:noAutofit/>
          </a:bodyPr>
          <a:lstStyle/>
          <a:p>
            <a:pPr lvl="0"/>
            <a:r>
              <a:rPr lang="en-IN" b="1" dirty="0"/>
              <a:t>Tags and Vectors</a:t>
            </a:r>
            <a:endParaRPr b="1" dirty="0"/>
          </a:p>
        </p:txBody>
      </p:sp>
      <p:sp>
        <p:nvSpPr>
          <p:cNvPr id="884" name="Google Shape;884;p31"/>
          <p:cNvSpPr txBox="1">
            <a:spLocks noGrp="1"/>
          </p:cNvSpPr>
          <p:nvPr>
            <p:ph type="subTitle" idx="1"/>
          </p:nvPr>
        </p:nvSpPr>
        <p:spPr>
          <a:xfrm>
            <a:off x="457182" y="1499950"/>
            <a:ext cx="4468647" cy="3597136"/>
          </a:xfrm>
          <a:prstGeom prst="rect">
            <a:avLst/>
          </a:prstGeom>
        </p:spPr>
        <p:txBody>
          <a:bodyPr spcFirstLastPara="1" wrap="square" lIns="91425" tIns="91425" rIns="91425" bIns="91425" anchor="t" anchorCtr="0">
            <a:noAutofit/>
          </a:bodyPr>
          <a:lstStyle/>
          <a:p>
            <a:pPr marL="152400" indent="0">
              <a:buNone/>
            </a:pPr>
            <a:r>
              <a:rPr lang="en-US" sz="1600" b="1" dirty="0"/>
              <a:t>Tags:</a:t>
            </a:r>
          </a:p>
          <a:p>
            <a:pPr marL="152400" indent="0">
              <a:buNone/>
            </a:pPr>
            <a:endParaRPr lang="en-US" dirty="0"/>
          </a:p>
          <a:p>
            <a:pPr marL="152400" indent="0">
              <a:buNone/>
            </a:pPr>
            <a:r>
              <a:rPr lang="en-US" dirty="0"/>
              <a:t>Tagging is very useful for users to figure out other users with similar interests within a given category. Users with similar interests might post similar tags and similar resources might have similar tags posted to them. Collaborative filtering is widely used in automatic prediction system.</a:t>
            </a:r>
          </a:p>
          <a:p>
            <a:pPr marL="152400" indent="0">
              <a:buNone/>
            </a:pPr>
            <a:endParaRPr lang="en-US" dirty="0"/>
          </a:p>
          <a:p>
            <a:pPr marL="152400" indent="0">
              <a:buNone/>
            </a:pPr>
            <a:r>
              <a:rPr lang="en-US" sz="1600" b="1" dirty="0"/>
              <a:t>Vectors:</a:t>
            </a:r>
          </a:p>
          <a:p>
            <a:pPr marL="152400" indent="0">
              <a:buNone/>
            </a:pPr>
            <a:endParaRPr lang="en-US" dirty="0"/>
          </a:p>
          <a:p>
            <a:pPr marL="152400" indent="0">
              <a:buNone/>
            </a:pPr>
            <a:r>
              <a:rPr lang="en-US" dirty="0"/>
              <a:t>One simple way is to compute a user vector as an average of the movie vectors that they've seen. These user vectors can represent the user's profile of movie preferences. </a:t>
            </a:r>
            <a:endParaRPr lang="en-US" sz="1800" dirty="0">
              <a:effectLst/>
            </a:endParaRPr>
          </a:p>
        </p:txBody>
      </p:sp>
      <p:grpSp>
        <p:nvGrpSpPr>
          <p:cNvPr id="886" name="Google Shape;886;p31"/>
          <p:cNvGrpSpPr/>
          <p:nvPr/>
        </p:nvGrpSpPr>
        <p:grpSpPr>
          <a:xfrm>
            <a:off x="7201275" y="396700"/>
            <a:ext cx="285575" cy="285575"/>
            <a:chOff x="5719425" y="7613975"/>
            <a:chExt cx="285575" cy="285575"/>
          </a:xfrm>
        </p:grpSpPr>
        <p:sp>
          <p:nvSpPr>
            <p:cNvPr id="887" name="Google Shape;887;p3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1"/>
          <p:cNvGrpSpPr/>
          <p:nvPr/>
        </p:nvGrpSpPr>
        <p:grpSpPr>
          <a:xfrm rot="-1393077">
            <a:off x="8244782" y="4329276"/>
            <a:ext cx="1012042" cy="1057191"/>
            <a:chOff x="5145200" y="5500050"/>
            <a:chExt cx="929800" cy="952425"/>
          </a:xfrm>
        </p:grpSpPr>
        <p:sp>
          <p:nvSpPr>
            <p:cNvPr id="896"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1"/>
          <p:cNvGrpSpPr/>
          <p:nvPr/>
        </p:nvGrpSpPr>
        <p:grpSpPr>
          <a:xfrm rot="-1608007" flipH="1">
            <a:off x="95224" y="4064580"/>
            <a:ext cx="947610" cy="1237883"/>
            <a:chOff x="4062275" y="5769925"/>
            <a:chExt cx="999200" cy="1305275"/>
          </a:xfrm>
        </p:grpSpPr>
        <p:sp>
          <p:nvSpPr>
            <p:cNvPr id="906" name="Google Shape;906;p31"/>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stretch>
            <a:fillRect/>
          </a:stretch>
        </p:blipFill>
        <p:spPr>
          <a:xfrm>
            <a:off x="4925829" y="1600460"/>
            <a:ext cx="3872669" cy="2698873"/>
          </a:xfrm>
          <a:prstGeom prst="rect">
            <a:avLst/>
          </a:prstGeom>
        </p:spPr>
      </p:pic>
    </p:spTree>
    <p:extLst>
      <p:ext uri="{BB962C8B-B14F-4D97-AF65-F5344CB8AC3E}">
        <p14:creationId xmlns:p14="http://schemas.microsoft.com/office/powerpoint/2010/main" val="3131379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31"/>
          <p:cNvSpPr txBox="1">
            <a:spLocks noGrp="1"/>
          </p:cNvSpPr>
          <p:nvPr>
            <p:ph type="title"/>
          </p:nvPr>
        </p:nvSpPr>
        <p:spPr>
          <a:xfrm>
            <a:off x="717237" y="434860"/>
            <a:ext cx="3987043" cy="1115080"/>
          </a:xfrm>
          <a:prstGeom prst="rect">
            <a:avLst/>
          </a:prstGeom>
        </p:spPr>
        <p:txBody>
          <a:bodyPr spcFirstLastPara="1" wrap="square" lIns="91425" tIns="91425" rIns="91425" bIns="91425" anchor="b" anchorCtr="0">
            <a:noAutofit/>
          </a:bodyPr>
          <a:lstStyle/>
          <a:p>
            <a:pPr marL="152400" indent="0" algn="l">
              <a:buNone/>
            </a:pPr>
            <a:r>
              <a:rPr lang="en-US" sz="2800" b="1" i="0" dirty="0">
                <a:solidFill>
                  <a:schemeClr val="tx1"/>
                </a:solidFill>
                <a:effectLst/>
                <a:latin typeface="+mn-lt"/>
              </a:rPr>
              <a:t>How Cosine Similarity works?</a:t>
            </a:r>
          </a:p>
        </p:txBody>
      </p:sp>
      <p:sp>
        <p:nvSpPr>
          <p:cNvPr id="884" name="Google Shape;884;p31"/>
          <p:cNvSpPr txBox="1">
            <a:spLocks noGrp="1"/>
          </p:cNvSpPr>
          <p:nvPr>
            <p:ph type="subTitle" idx="1"/>
          </p:nvPr>
        </p:nvSpPr>
        <p:spPr>
          <a:xfrm>
            <a:off x="457182" y="1499950"/>
            <a:ext cx="4468647" cy="3597136"/>
          </a:xfrm>
          <a:prstGeom prst="rect">
            <a:avLst/>
          </a:prstGeom>
        </p:spPr>
        <p:txBody>
          <a:bodyPr spcFirstLastPara="1" wrap="square" lIns="91425" tIns="91425" rIns="91425" bIns="91425" anchor="t" anchorCtr="0">
            <a:noAutofit/>
          </a:bodyPr>
          <a:lstStyle/>
          <a:p>
            <a:pPr marL="152400" indent="0" algn="l">
              <a:buNone/>
            </a:pPr>
            <a:r>
              <a:rPr lang="en-US" sz="1400" b="0" i="0" dirty="0">
                <a:solidFill>
                  <a:schemeClr val="tx1"/>
                </a:solidFill>
                <a:effectLst/>
                <a:latin typeface="+mn-lt"/>
              </a:rPr>
              <a:t>Cosine similarity is a metric used to measure how similar the documents are irrespective of their size. Mathematically, it measures the cosine of the angle between two vectors projected in a multi-dimensional space. The cosine similarity is advantageous because even if the two similar documents are far apart by the Euclidean distance (due to the size of the document), chances are they may still be oriented closer together. The smaller the angle, higher the cosine similarity</a:t>
            </a:r>
          </a:p>
        </p:txBody>
      </p:sp>
      <p:grpSp>
        <p:nvGrpSpPr>
          <p:cNvPr id="886" name="Google Shape;886;p31"/>
          <p:cNvGrpSpPr/>
          <p:nvPr/>
        </p:nvGrpSpPr>
        <p:grpSpPr>
          <a:xfrm>
            <a:off x="7201275" y="396700"/>
            <a:ext cx="285575" cy="285575"/>
            <a:chOff x="5719425" y="7613975"/>
            <a:chExt cx="285575" cy="285575"/>
          </a:xfrm>
        </p:grpSpPr>
        <p:sp>
          <p:nvSpPr>
            <p:cNvPr id="887" name="Google Shape;887;p31"/>
            <p:cNvSpPr/>
            <p:nvPr/>
          </p:nvSpPr>
          <p:spPr>
            <a:xfrm>
              <a:off x="5853500" y="7613975"/>
              <a:ext cx="16875" cy="107400"/>
            </a:xfrm>
            <a:custGeom>
              <a:avLst/>
              <a:gdLst/>
              <a:ahLst/>
              <a:cxnLst/>
              <a:rect l="l" t="t" r="r" b="b"/>
              <a:pathLst>
                <a:path w="675" h="4296" extrusionOk="0">
                  <a:moveTo>
                    <a:pt x="337" y="0"/>
                  </a:moveTo>
                  <a:cubicBezTo>
                    <a:pt x="157" y="0"/>
                    <a:pt x="0" y="158"/>
                    <a:pt x="0" y="338"/>
                  </a:cubicBezTo>
                  <a:lnTo>
                    <a:pt x="0" y="3958"/>
                  </a:lnTo>
                  <a:cubicBezTo>
                    <a:pt x="0" y="4149"/>
                    <a:pt x="157" y="4295"/>
                    <a:pt x="337" y="4295"/>
                  </a:cubicBezTo>
                  <a:cubicBezTo>
                    <a:pt x="528" y="4295"/>
                    <a:pt x="675" y="4149"/>
                    <a:pt x="675" y="3958"/>
                  </a:cubicBezTo>
                  <a:lnTo>
                    <a:pt x="675" y="338"/>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1"/>
            <p:cNvSpPr/>
            <p:nvPr/>
          </p:nvSpPr>
          <p:spPr>
            <a:xfrm>
              <a:off x="5853500" y="7792175"/>
              <a:ext cx="16875" cy="107375"/>
            </a:xfrm>
            <a:custGeom>
              <a:avLst/>
              <a:gdLst/>
              <a:ahLst/>
              <a:cxnLst/>
              <a:rect l="l" t="t" r="r" b="b"/>
              <a:pathLst>
                <a:path w="675" h="4295" extrusionOk="0">
                  <a:moveTo>
                    <a:pt x="337" y="0"/>
                  </a:moveTo>
                  <a:cubicBezTo>
                    <a:pt x="157" y="0"/>
                    <a:pt x="0" y="158"/>
                    <a:pt x="0" y="337"/>
                  </a:cubicBezTo>
                  <a:lnTo>
                    <a:pt x="0" y="3957"/>
                  </a:lnTo>
                  <a:cubicBezTo>
                    <a:pt x="0" y="4137"/>
                    <a:pt x="157" y="4295"/>
                    <a:pt x="337" y="4295"/>
                  </a:cubicBezTo>
                  <a:cubicBezTo>
                    <a:pt x="528" y="4295"/>
                    <a:pt x="675" y="4137"/>
                    <a:pt x="675" y="3957"/>
                  </a:cubicBezTo>
                  <a:lnTo>
                    <a:pt x="675" y="337"/>
                  </a:lnTo>
                  <a:cubicBezTo>
                    <a:pt x="675" y="158"/>
                    <a:pt x="528" y="0"/>
                    <a:pt x="33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1"/>
            <p:cNvSpPr/>
            <p:nvPr/>
          </p:nvSpPr>
          <p:spPr>
            <a:xfrm>
              <a:off x="5897325" y="7748600"/>
              <a:ext cx="107675" cy="16900"/>
            </a:xfrm>
            <a:custGeom>
              <a:avLst/>
              <a:gdLst/>
              <a:ahLst/>
              <a:cxnLst/>
              <a:rect l="l" t="t" r="r" b="b"/>
              <a:pathLst>
                <a:path w="4307" h="676" extrusionOk="0">
                  <a:moveTo>
                    <a:pt x="349" y="1"/>
                  </a:moveTo>
                  <a:cubicBezTo>
                    <a:pt x="158" y="1"/>
                    <a:pt x="1" y="158"/>
                    <a:pt x="1" y="338"/>
                  </a:cubicBezTo>
                  <a:cubicBezTo>
                    <a:pt x="1" y="518"/>
                    <a:pt x="158" y="675"/>
                    <a:pt x="349" y="675"/>
                  </a:cubicBezTo>
                  <a:lnTo>
                    <a:pt x="3969" y="675"/>
                  </a:lnTo>
                  <a:cubicBezTo>
                    <a:pt x="4149" y="675"/>
                    <a:pt x="4307" y="518"/>
                    <a:pt x="4307" y="338"/>
                  </a:cubicBezTo>
                  <a:cubicBezTo>
                    <a:pt x="4307" y="135"/>
                    <a:pt x="4149" y="1"/>
                    <a:pt x="39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1"/>
            <p:cNvSpPr/>
            <p:nvPr/>
          </p:nvSpPr>
          <p:spPr>
            <a:xfrm>
              <a:off x="5719425" y="7748600"/>
              <a:ext cx="107375" cy="16900"/>
            </a:xfrm>
            <a:custGeom>
              <a:avLst/>
              <a:gdLst/>
              <a:ahLst/>
              <a:cxnLst/>
              <a:rect l="l" t="t" r="r" b="b"/>
              <a:pathLst>
                <a:path w="4295" h="676" extrusionOk="0">
                  <a:moveTo>
                    <a:pt x="338" y="1"/>
                  </a:moveTo>
                  <a:cubicBezTo>
                    <a:pt x="158" y="1"/>
                    <a:pt x="0" y="158"/>
                    <a:pt x="0" y="338"/>
                  </a:cubicBezTo>
                  <a:cubicBezTo>
                    <a:pt x="0" y="518"/>
                    <a:pt x="158" y="675"/>
                    <a:pt x="338" y="675"/>
                  </a:cubicBezTo>
                  <a:lnTo>
                    <a:pt x="3958" y="675"/>
                  </a:lnTo>
                  <a:cubicBezTo>
                    <a:pt x="4149" y="675"/>
                    <a:pt x="4295" y="518"/>
                    <a:pt x="4295" y="338"/>
                  </a:cubicBezTo>
                  <a:cubicBezTo>
                    <a:pt x="4295" y="135"/>
                    <a:pt x="4149" y="1"/>
                    <a:pt x="3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1"/>
            <p:cNvSpPr/>
            <p:nvPr/>
          </p:nvSpPr>
          <p:spPr>
            <a:xfrm>
              <a:off x="5780975" y="7676450"/>
              <a:ext cx="64100" cy="63100"/>
            </a:xfrm>
            <a:custGeom>
              <a:avLst/>
              <a:gdLst/>
              <a:ahLst/>
              <a:cxnLst/>
              <a:rect l="l" t="t" r="r" b="b"/>
              <a:pathLst>
                <a:path w="2564" h="2524" extrusionOk="0">
                  <a:moveTo>
                    <a:pt x="277" y="0"/>
                  </a:moveTo>
                  <a:cubicBezTo>
                    <a:pt x="208" y="0"/>
                    <a:pt x="141" y="25"/>
                    <a:pt x="90" y="76"/>
                  </a:cubicBezTo>
                  <a:cubicBezTo>
                    <a:pt x="0" y="177"/>
                    <a:pt x="0" y="346"/>
                    <a:pt x="90" y="458"/>
                  </a:cubicBezTo>
                  <a:lnTo>
                    <a:pt x="2092" y="2448"/>
                  </a:lnTo>
                  <a:cubicBezTo>
                    <a:pt x="2148" y="2499"/>
                    <a:pt x="2218" y="2524"/>
                    <a:pt x="2287" y="2524"/>
                  </a:cubicBezTo>
                  <a:cubicBezTo>
                    <a:pt x="2356" y="2524"/>
                    <a:pt x="2423" y="2499"/>
                    <a:pt x="2474" y="2448"/>
                  </a:cubicBezTo>
                  <a:cubicBezTo>
                    <a:pt x="2564" y="2336"/>
                    <a:pt x="2564" y="2167"/>
                    <a:pt x="2474" y="2066"/>
                  </a:cubicBezTo>
                  <a:lnTo>
                    <a:pt x="473" y="76"/>
                  </a:lnTo>
                  <a:cubicBezTo>
                    <a:pt x="416" y="25"/>
                    <a:pt x="346"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1"/>
            <p:cNvSpPr/>
            <p:nvPr/>
          </p:nvSpPr>
          <p:spPr>
            <a:xfrm>
              <a:off x="5878775" y="7774525"/>
              <a:ext cx="64400" cy="63125"/>
            </a:xfrm>
            <a:custGeom>
              <a:avLst/>
              <a:gdLst/>
              <a:ahLst/>
              <a:cxnLst/>
              <a:rect l="l" t="t" r="r" b="b"/>
              <a:pathLst>
                <a:path w="2576" h="2525" extrusionOk="0">
                  <a:moveTo>
                    <a:pt x="289" y="1"/>
                  </a:moveTo>
                  <a:cubicBezTo>
                    <a:pt x="220" y="1"/>
                    <a:pt x="153" y="26"/>
                    <a:pt x="102" y="77"/>
                  </a:cubicBezTo>
                  <a:cubicBezTo>
                    <a:pt x="1" y="166"/>
                    <a:pt x="1" y="335"/>
                    <a:pt x="102" y="448"/>
                  </a:cubicBezTo>
                  <a:lnTo>
                    <a:pt x="2103" y="2449"/>
                  </a:lnTo>
                  <a:cubicBezTo>
                    <a:pt x="2159" y="2499"/>
                    <a:pt x="2230" y="2525"/>
                    <a:pt x="2297" y="2525"/>
                  </a:cubicBezTo>
                  <a:cubicBezTo>
                    <a:pt x="2365" y="2525"/>
                    <a:pt x="2429" y="2499"/>
                    <a:pt x="2474" y="2449"/>
                  </a:cubicBezTo>
                  <a:cubicBezTo>
                    <a:pt x="2575" y="2336"/>
                    <a:pt x="2575" y="2168"/>
                    <a:pt x="2474" y="2066"/>
                  </a:cubicBezTo>
                  <a:lnTo>
                    <a:pt x="484" y="77"/>
                  </a:lnTo>
                  <a:cubicBezTo>
                    <a:pt x="428" y="26"/>
                    <a:pt x="358" y="1"/>
                    <a:pt x="2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1"/>
            <p:cNvSpPr/>
            <p:nvPr/>
          </p:nvSpPr>
          <p:spPr>
            <a:xfrm>
              <a:off x="5878775" y="7676450"/>
              <a:ext cx="64400" cy="63100"/>
            </a:xfrm>
            <a:custGeom>
              <a:avLst/>
              <a:gdLst/>
              <a:ahLst/>
              <a:cxnLst/>
              <a:rect l="l" t="t" r="r" b="b"/>
              <a:pathLst>
                <a:path w="2576" h="2524" extrusionOk="0">
                  <a:moveTo>
                    <a:pt x="2297" y="0"/>
                  </a:moveTo>
                  <a:cubicBezTo>
                    <a:pt x="2230" y="0"/>
                    <a:pt x="2159" y="25"/>
                    <a:pt x="2103" y="76"/>
                  </a:cubicBezTo>
                  <a:lnTo>
                    <a:pt x="102" y="2066"/>
                  </a:lnTo>
                  <a:cubicBezTo>
                    <a:pt x="1" y="2178"/>
                    <a:pt x="1" y="2347"/>
                    <a:pt x="102" y="2448"/>
                  </a:cubicBezTo>
                  <a:cubicBezTo>
                    <a:pt x="158" y="2499"/>
                    <a:pt x="229" y="2524"/>
                    <a:pt x="297" y="2524"/>
                  </a:cubicBezTo>
                  <a:cubicBezTo>
                    <a:pt x="366" y="2524"/>
                    <a:pt x="434" y="2499"/>
                    <a:pt x="484" y="2448"/>
                  </a:cubicBezTo>
                  <a:lnTo>
                    <a:pt x="2474" y="458"/>
                  </a:lnTo>
                  <a:cubicBezTo>
                    <a:pt x="2575" y="346"/>
                    <a:pt x="2575" y="177"/>
                    <a:pt x="2474" y="76"/>
                  </a:cubicBezTo>
                  <a:cubicBezTo>
                    <a:pt x="2429" y="25"/>
                    <a:pt x="2365" y="0"/>
                    <a:pt x="22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1"/>
            <p:cNvSpPr/>
            <p:nvPr/>
          </p:nvSpPr>
          <p:spPr>
            <a:xfrm>
              <a:off x="5780975" y="7774325"/>
              <a:ext cx="64100" cy="63325"/>
            </a:xfrm>
            <a:custGeom>
              <a:avLst/>
              <a:gdLst/>
              <a:ahLst/>
              <a:cxnLst/>
              <a:rect l="l" t="t" r="r" b="b"/>
              <a:pathLst>
                <a:path w="2564" h="2533" extrusionOk="0">
                  <a:moveTo>
                    <a:pt x="2287" y="0"/>
                  </a:moveTo>
                  <a:cubicBezTo>
                    <a:pt x="2218" y="0"/>
                    <a:pt x="2148" y="28"/>
                    <a:pt x="2092" y="85"/>
                  </a:cubicBezTo>
                  <a:lnTo>
                    <a:pt x="90" y="2074"/>
                  </a:lnTo>
                  <a:cubicBezTo>
                    <a:pt x="0" y="2187"/>
                    <a:pt x="0" y="2356"/>
                    <a:pt x="90" y="2457"/>
                  </a:cubicBezTo>
                  <a:cubicBezTo>
                    <a:pt x="147" y="2507"/>
                    <a:pt x="217" y="2533"/>
                    <a:pt x="286" y="2533"/>
                  </a:cubicBezTo>
                  <a:cubicBezTo>
                    <a:pt x="355" y="2533"/>
                    <a:pt x="422" y="2507"/>
                    <a:pt x="473" y="2457"/>
                  </a:cubicBezTo>
                  <a:lnTo>
                    <a:pt x="2474" y="456"/>
                  </a:lnTo>
                  <a:cubicBezTo>
                    <a:pt x="2564" y="343"/>
                    <a:pt x="2564" y="174"/>
                    <a:pt x="2474" y="85"/>
                  </a:cubicBezTo>
                  <a:cubicBezTo>
                    <a:pt x="2423" y="28"/>
                    <a:pt x="2356" y="0"/>
                    <a:pt x="22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31"/>
          <p:cNvGrpSpPr/>
          <p:nvPr/>
        </p:nvGrpSpPr>
        <p:grpSpPr>
          <a:xfrm rot="-1393077">
            <a:off x="8244782" y="4329276"/>
            <a:ext cx="1012042" cy="1057191"/>
            <a:chOff x="5145200" y="5500050"/>
            <a:chExt cx="929800" cy="952425"/>
          </a:xfrm>
        </p:grpSpPr>
        <p:sp>
          <p:nvSpPr>
            <p:cNvPr id="896" name="Google Shape;896;p31"/>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1"/>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1"/>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1"/>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1"/>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1"/>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1"/>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1"/>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1"/>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5" name="Google Shape;905;p31"/>
          <p:cNvGrpSpPr/>
          <p:nvPr/>
        </p:nvGrpSpPr>
        <p:grpSpPr>
          <a:xfrm rot="-1608007" flipH="1">
            <a:off x="95224" y="4064580"/>
            <a:ext cx="947610" cy="1237883"/>
            <a:chOff x="4062275" y="5769925"/>
            <a:chExt cx="999200" cy="1305275"/>
          </a:xfrm>
        </p:grpSpPr>
        <p:sp>
          <p:nvSpPr>
            <p:cNvPr id="906" name="Google Shape;906;p31"/>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1"/>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1"/>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1"/>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1"/>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1"/>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1"/>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1"/>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1"/>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1"/>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1"/>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1"/>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1"/>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1"/>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1"/>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1"/>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1"/>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1"/>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1"/>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1"/>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1"/>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1"/>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1"/>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1"/>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1"/>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1"/>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1"/>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image">
            <a:extLst>
              <a:ext uri="{FF2B5EF4-FFF2-40B4-BE49-F238E27FC236}">
                <a16:creationId xmlns:a16="http://schemas.microsoft.com/office/drawing/2014/main" id="{C0084072-40C5-B7F9-9122-FBE849334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1077" y="1263714"/>
            <a:ext cx="3007083" cy="231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84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57" name="Rectangle 56">
            <a:extLst>
              <a:ext uri="{FF2B5EF4-FFF2-40B4-BE49-F238E27FC236}">
                <a16:creationId xmlns:a16="http://schemas.microsoft.com/office/drawing/2014/main" id="{C35C861F-2BFA-0C54-7C2E-86F17CF703C6}"/>
              </a:ext>
            </a:extLst>
          </p:cNvPr>
          <p:cNvSpPr/>
          <p:nvPr/>
        </p:nvSpPr>
        <p:spPr>
          <a:xfrm>
            <a:off x="1041431" y="1246408"/>
            <a:ext cx="7232274" cy="381992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a:p>
        </p:txBody>
      </p:sp>
      <p:grpSp>
        <p:nvGrpSpPr>
          <p:cNvPr id="1161" name="Google Shape;1161;p37"/>
          <p:cNvGrpSpPr/>
          <p:nvPr/>
        </p:nvGrpSpPr>
        <p:grpSpPr>
          <a:xfrm rot="2700000">
            <a:off x="15831" y="4167104"/>
            <a:ext cx="1060208" cy="986907"/>
            <a:chOff x="3101325" y="7410475"/>
            <a:chExt cx="906725" cy="871875"/>
          </a:xfrm>
        </p:grpSpPr>
        <p:sp>
          <p:nvSpPr>
            <p:cNvPr id="1162" name="Google Shape;1162;p37"/>
            <p:cNvSpPr/>
            <p:nvPr/>
          </p:nvSpPr>
          <p:spPr>
            <a:xfrm>
              <a:off x="3101325" y="7410475"/>
              <a:ext cx="906725" cy="871875"/>
            </a:xfrm>
            <a:custGeom>
              <a:avLst/>
              <a:gdLst/>
              <a:ahLst/>
              <a:cxnLst/>
              <a:rect l="l" t="t" r="r" b="b"/>
              <a:pathLst>
                <a:path w="36269" h="34875" extrusionOk="0">
                  <a:moveTo>
                    <a:pt x="24577" y="1"/>
                  </a:moveTo>
                  <a:lnTo>
                    <a:pt x="23790" y="698"/>
                  </a:lnTo>
                  <a:cubicBezTo>
                    <a:pt x="23298" y="1128"/>
                    <a:pt x="22689" y="1341"/>
                    <a:pt x="22084" y="1341"/>
                  </a:cubicBezTo>
                  <a:cubicBezTo>
                    <a:pt x="21376" y="1341"/>
                    <a:pt x="20673" y="1049"/>
                    <a:pt x="20170" y="473"/>
                  </a:cubicBezTo>
                  <a:lnTo>
                    <a:pt x="1013" y="17505"/>
                  </a:lnTo>
                  <a:cubicBezTo>
                    <a:pt x="1957" y="18573"/>
                    <a:pt x="1856" y="20181"/>
                    <a:pt x="788" y="21125"/>
                  </a:cubicBezTo>
                  <a:lnTo>
                    <a:pt x="1" y="21811"/>
                  </a:lnTo>
                  <a:lnTo>
                    <a:pt x="282" y="22126"/>
                  </a:lnTo>
                  <a:cubicBezTo>
                    <a:pt x="474" y="21950"/>
                    <a:pt x="718" y="21864"/>
                    <a:pt x="964" y="21864"/>
                  </a:cubicBezTo>
                  <a:cubicBezTo>
                    <a:pt x="1250" y="21864"/>
                    <a:pt x="1537" y="21981"/>
                    <a:pt x="1743" y="22205"/>
                  </a:cubicBezTo>
                  <a:cubicBezTo>
                    <a:pt x="2126" y="22632"/>
                    <a:pt x="2081" y="23295"/>
                    <a:pt x="1653" y="23666"/>
                  </a:cubicBezTo>
                  <a:lnTo>
                    <a:pt x="2215" y="24307"/>
                  </a:lnTo>
                  <a:cubicBezTo>
                    <a:pt x="2413" y="24131"/>
                    <a:pt x="2658" y="24045"/>
                    <a:pt x="2902" y="24045"/>
                  </a:cubicBezTo>
                  <a:cubicBezTo>
                    <a:pt x="3187" y="24045"/>
                    <a:pt x="3471" y="24162"/>
                    <a:pt x="3677" y="24386"/>
                  </a:cubicBezTo>
                  <a:cubicBezTo>
                    <a:pt x="4059" y="24813"/>
                    <a:pt x="4014" y="25465"/>
                    <a:pt x="3598" y="25847"/>
                  </a:cubicBezTo>
                  <a:lnTo>
                    <a:pt x="4160" y="26477"/>
                  </a:lnTo>
                  <a:cubicBezTo>
                    <a:pt x="4352" y="26306"/>
                    <a:pt x="4597" y="26221"/>
                    <a:pt x="4842" y="26221"/>
                  </a:cubicBezTo>
                  <a:cubicBezTo>
                    <a:pt x="5129" y="26221"/>
                    <a:pt x="5416" y="26337"/>
                    <a:pt x="5622" y="26567"/>
                  </a:cubicBezTo>
                  <a:cubicBezTo>
                    <a:pt x="5993" y="26983"/>
                    <a:pt x="5959" y="27646"/>
                    <a:pt x="5532" y="28028"/>
                  </a:cubicBezTo>
                  <a:lnTo>
                    <a:pt x="6094" y="28658"/>
                  </a:lnTo>
                  <a:cubicBezTo>
                    <a:pt x="6290" y="28483"/>
                    <a:pt x="6533" y="28397"/>
                    <a:pt x="6776" y="28397"/>
                  </a:cubicBezTo>
                  <a:cubicBezTo>
                    <a:pt x="7062" y="28397"/>
                    <a:pt x="7349" y="28516"/>
                    <a:pt x="7556" y="28748"/>
                  </a:cubicBezTo>
                  <a:cubicBezTo>
                    <a:pt x="7938" y="29164"/>
                    <a:pt x="7893" y="29827"/>
                    <a:pt x="7477" y="30209"/>
                  </a:cubicBezTo>
                  <a:lnTo>
                    <a:pt x="8039" y="30839"/>
                  </a:lnTo>
                  <a:cubicBezTo>
                    <a:pt x="8231" y="30663"/>
                    <a:pt x="8476" y="30577"/>
                    <a:pt x="8721" y="30577"/>
                  </a:cubicBezTo>
                  <a:cubicBezTo>
                    <a:pt x="9007" y="30577"/>
                    <a:pt x="9295" y="30694"/>
                    <a:pt x="9501" y="30918"/>
                  </a:cubicBezTo>
                  <a:cubicBezTo>
                    <a:pt x="9872" y="31345"/>
                    <a:pt x="9838" y="32008"/>
                    <a:pt x="9411" y="32379"/>
                  </a:cubicBezTo>
                  <a:lnTo>
                    <a:pt x="9973" y="33020"/>
                  </a:lnTo>
                  <a:cubicBezTo>
                    <a:pt x="10170" y="32844"/>
                    <a:pt x="10415" y="32758"/>
                    <a:pt x="10659" y="32758"/>
                  </a:cubicBezTo>
                  <a:cubicBezTo>
                    <a:pt x="10944" y="32758"/>
                    <a:pt x="11228" y="32875"/>
                    <a:pt x="11434" y="33099"/>
                  </a:cubicBezTo>
                  <a:cubicBezTo>
                    <a:pt x="11817" y="33526"/>
                    <a:pt x="11772" y="34178"/>
                    <a:pt x="11356" y="34560"/>
                  </a:cubicBezTo>
                  <a:lnTo>
                    <a:pt x="11637" y="34875"/>
                  </a:lnTo>
                  <a:lnTo>
                    <a:pt x="12424" y="34178"/>
                  </a:lnTo>
                  <a:cubicBezTo>
                    <a:pt x="12916" y="33748"/>
                    <a:pt x="13522" y="33535"/>
                    <a:pt x="14126" y="33535"/>
                  </a:cubicBezTo>
                  <a:cubicBezTo>
                    <a:pt x="14832" y="33535"/>
                    <a:pt x="15534" y="33827"/>
                    <a:pt x="16044" y="34403"/>
                  </a:cubicBezTo>
                  <a:lnTo>
                    <a:pt x="35257" y="17370"/>
                  </a:lnTo>
                  <a:cubicBezTo>
                    <a:pt x="34313" y="16302"/>
                    <a:pt x="34414" y="14695"/>
                    <a:pt x="35482" y="13750"/>
                  </a:cubicBezTo>
                  <a:lnTo>
                    <a:pt x="36269" y="13065"/>
                  </a:lnTo>
                  <a:lnTo>
                    <a:pt x="35988" y="12750"/>
                  </a:lnTo>
                  <a:cubicBezTo>
                    <a:pt x="35760" y="12926"/>
                    <a:pt x="35500" y="13012"/>
                    <a:pt x="35250" y="13012"/>
                  </a:cubicBezTo>
                  <a:cubicBezTo>
                    <a:pt x="34957" y="13012"/>
                    <a:pt x="34676" y="12895"/>
                    <a:pt x="34470" y="12671"/>
                  </a:cubicBezTo>
                  <a:cubicBezTo>
                    <a:pt x="34088" y="12244"/>
                    <a:pt x="34133" y="11581"/>
                    <a:pt x="34560" y="11210"/>
                  </a:cubicBezTo>
                  <a:lnTo>
                    <a:pt x="33998" y="10569"/>
                  </a:lnTo>
                  <a:cubicBezTo>
                    <a:pt x="33801" y="10745"/>
                    <a:pt x="33553" y="10831"/>
                    <a:pt x="33308" y="10831"/>
                  </a:cubicBezTo>
                  <a:cubicBezTo>
                    <a:pt x="33021" y="10831"/>
                    <a:pt x="32736" y="10714"/>
                    <a:pt x="32536" y="10490"/>
                  </a:cubicBezTo>
                  <a:cubicBezTo>
                    <a:pt x="32154" y="10063"/>
                    <a:pt x="32199" y="9411"/>
                    <a:pt x="32615" y="9029"/>
                  </a:cubicBezTo>
                  <a:lnTo>
                    <a:pt x="32053" y="8399"/>
                  </a:lnTo>
                  <a:cubicBezTo>
                    <a:pt x="31861" y="8570"/>
                    <a:pt x="31617" y="8655"/>
                    <a:pt x="31371" y="8655"/>
                  </a:cubicBezTo>
                  <a:cubicBezTo>
                    <a:pt x="31085" y="8655"/>
                    <a:pt x="30797" y="8539"/>
                    <a:pt x="30591" y="8309"/>
                  </a:cubicBezTo>
                  <a:cubicBezTo>
                    <a:pt x="30209" y="7893"/>
                    <a:pt x="30254" y="7230"/>
                    <a:pt x="30681" y="6848"/>
                  </a:cubicBezTo>
                  <a:lnTo>
                    <a:pt x="30119" y="6218"/>
                  </a:lnTo>
                  <a:cubicBezTo>
                    <a:pt x="29923" y="6393"/>
                    <a:pt x="29678" y="6479"/>
                    <a:pt x="29434" y="6479"/>
                  </a:cubicBezTo>
                  <a:cubicBezTo>
                    <a:pt x="29145" y="6479"/>
                    <a:pt x="28859" y="6359"/>
                    <a:pt x="28658" y="6128"/>
                  </a:cubicBezTo>
                  <a:cubicBezTo>
                    <a:pt x="28276" y="5712"/>
                    <a:pt x="28320" y="5049"/>
                    <a:pt x="28736" y="4667"/>
                  </a:cubicBezTo>
                  <a:lnTo>
                    <a:pt x="28174" y="4037"/>
                  </a:lnTo>
                  <a:cubicBezTo>
                    <a:pt x="27982" y="4213"/>
                    <a:pt x="27738" y="4299"/>
                    <a:pt x="27493" y="4299"/>
                  </a:cubicBezTo>
                  <a:cubicBezTo>
                    <a:pt x="27206" y="4299"/>
                    <a:pt x="26919" y="4182"/>
                    <a:pt x="26713" y="3958"/>
                  </a:cubicBezTo>
                  <a:cubicBezTo>
                    <a:pt x="26331" y="3531"/>
                    <a:pt x="26376" y="2868"/>
                    <a:pt x="26803" y="2497"/>
                  </a:cubicBezTo>
                  <a:lnTo>
                    <a:pt x="26241" y="1856"/>
                  </a:lnTo>
                  <a:cubicBezTo>
                    <a:pt x="26044" y="2032"/>
                    <a:pt x="25796" y="2118"/>
                    <a:pt x="25550" y="2118"/>
                  </a:cubicBezTo>
                  <a:cubicBezTo>
                    <a:pt x="25264" y="2118"/>
                    <a:pt x="24979" y="2001"/>
                    <a:pt x="24779" y="1777"/>
                  </a:cubicBezTo>
                  <a:cubicBezTo>
                    <a:pt x="24397" y="1350"/>
                    <a:pt x="24442" y="698"/>
                    <a:pt x="24858" y="316"/>
                  </a:cubicBezTo>
                  <a:lnTo>
                    <a:pt x="245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a:off x="3101325" y="7844725"/>
              <a:ext cx="881450" cy="437625"/>
            </a:xfrm>
            <a:custGeom>
              <a:avLst/>
              <a:gdLst/>
              <a:ahLst/>
              <a:cxnLst/>
              <a:rect l="l" t="t" r="r" b="b"/>
              <a:pathLst>
                <a:path w="35258" h="17505" extrusionOk="0">
                  <a:moveTo>
                    <a:pt x="35257" y="0"/>
                  </a:moveTo>
                  <a:lnTo>
                    <a:pt x="1013" y="135"/>
                  </a:lnTo>
                  <a:cubicBezTo>
                    <a:pt x="1957" y="1203"/>
                    <a:pt x="1856" y="2811"/>
                    <a:pt x="788" y="3755"/>
                  </a:cubicBezTo>
                  <a:lnTo>
                    <a:pt x="1" y="4441"/>
                  </a:lnTo>
                  <a:lnTo>
                    <a:pt x="282" y="4756"/>
                  </a:lnTo>
                  <a:cubicBezTo>
                    <a:pt x="474" y="4580"/>
                    <a:pt x="718" y="4494"/>
                    <a:pt x="964" y="4494"/>
                  </a:cubicBezTo>
                  <a:cubicBezTo>
                    <a:pt x="1250" y="4494"/>
                    <a:pt x="1537" y="4611"/>
                    <a:pt x="1743" y="4835"/>
                  </a:cubicBezTo>
                  <a:cubicBezTo>
                    <a:pt x="2126" y="5262"/>
                    <a:pt x="2081" y="5925"/>
                    <a:pt x="1653" y="6296"/>
                  </a:cubicBezTo>
                  <a:lnTo>
                    <a:pt x="2215" y="6937"/>
                  </a:lnTo>
                  <a:cubicBezTo>
                    <a:pt x="2413" y="6761"/>
                    <a:pt x="2660" y="6675"/>
                    <a:pt x="2906" y="6675"/>
                  </a:cubicBezTo>
                  <a:cubicBezTo>
                    <a:pt x="3193" y="6675"/>
                    <a:pt x="3477" y="6792"/>
                    <a:pt x="3677" y="7016"/>
                  </a:cubicBezTo>
                  <a:cubicBezTo>
                    <a:pt x="4059" y="7443"/>
                    <a:pt x="4014" y="8095"/>
                    <a:pt x="3598" y="8477"/>
                  </a:cubicBezTo>
                  <a:lnTo>
                    <a:pt x="4160" y="9107"/>
                  </a:lnTo>
                  <a:cubicBezTo>
                    <a:pt x="4352" y="8936"/>
                    <a:pt x="4597" y="8851"/>
                    <a:pt x="4842" y="8851"/>
                  </a:cubicBezTo>
                  <a:cubicBezTo>
                    <a:pt x="5129" y="8851"/>
                    <a:pt x="5416" y="8967"/>
                    <a:pt x="5622" y="9197"/>
                  </a:cubicBezTo>
                  <a:cubicBezTo>
                    <a:pt x="6004" y="9613"/>
                    <a:pt x="5959" y="10276"/>
                    <a:pt x="5532" y="10658"/>
                  </a:cubicBezTo>
                  <a:lnTo>
                    <a:pt x="6094" y="11288"/>
                  </a:lnTo>
                  <a:cubicBezTo>
                    <a:pt x="6290" y="11113"/>
                    <a:pt x="6535" y="11027"/>
                    <a:pt x="6780" y="11027"/>
                  </a:cubicBezTo>
                  <a:cubicBezTo>
                    <a:pt x="7068" y="11027"/>
                    <a:pt x="7355" y="11146"/>
                    <a:pt x="7556" y="11378"/>
                  </a:cubicBezTo>
                  <a:cubicBezTo>
                    <a:pt x="7938" y="11794"/>
                    <a:pt x="7893" y="12457"/>
                    <a:pt x="7477" y="12839"/>
                  </a:cubicBezTo>
                  <a:lnTo>
                    <a:pt x="8039" y="13469"/>
                  </a:lnTo>
                  <a:cubicBezTo>
                    <a:pt x="8231" y="13293"/>
                    <a:pt x="8476" y="13207"/>
                    <a:pt x="8721" y="13207"/>
                  </a:cubicBezTo>
                  <a:cubicBezTo>
                    <a:pt x="9007" y="13207"/>
                    <a:pt x="9295" y="13324"/>
                    <a:pt x="9501" y="13548"/>
                  </a:cubicBezTo>
                  <a:cubicBezTo>
                    <a:pt x="9872" y="13975"/>
                    <a:pt x="9838" y="14638"/>
                    <a:pt x="9411" y="15009"/>
                  </a:cubicBezTo>
                  <a:lnTo>
                    <a:pt x="9973" y="15650"/>
                  </a:lnTo>
                  <a:cubicBezTo>
                    <a:pt x="10170" y="15474"/>
                    <a:pt x="10415" y="15388"/>
                    <a:pt x="10659" y="15388"/>
                  </a:cubicBezTo>
                  <a:cubicBezTo>
                    <a:pt x="10944" y="15388"/>
                    <a:pt x="11228" y="15505"/>
                    <a:pt x="11434" y="15729"/>
                  </a:cubicBezTo>
                  <a:cubicBezTo>
                    <a:pt x="11817" y="16156"/>
                    <a:pt x="11772" y="16808"/>
                    <a:pt x="11356" y="17190"/>
                  </a:cubicBezTo>
                  <a:lnTo>
                    <a:pt x="11637" y="17505"/>
                  </a:lnTo>
                  <a:lnTo>
                    <a:pt x="12424" y="16808"/>
                  </a:lnTo>
                  <a:cubicBezTo>
                    <a:pt x="12916" y="16378"/>
                    <a:pt x="13522" y="16165"/>
                    <a:pt x="14126" y="16165"/>
                  </a:cubicBezTo>
                  <a:cubicBezTo>
                    <a:pt x="14832" y="16165"/>
                    <a:pt x="15534" y="16457"/>
                    <a:pt x="16044" y="17033"/>
                  </a:cubicBezTo>
                  <a:lnTo>
                    <a:pt x="35257" y="0"/>
                  </a:ln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a:off x="3180300" y="7486850"/>
              <a:ext cx="746525" cy="719375"/>
            </a:xfrm>
            <a:custGeom>
              <a:avLst/>
              <a:gdLst/>
              <a:ahLst/>
              <a:cxnLst/>
              <a:rect l="l" t="t" r="r" b="b"/>
              <a:pathLst>
                <a:path w="29861" h="28775" extrusionOk="0">
                  <a:moveTo>
                    <a:pt x="20237" y="476"/>
                  </a:moveTo>
                  <a:lnTo>
                    <a:pt x="29389" y="10808"/>
                  </a:lnTo>
                  <a:lnTo>
                    <a:pt x="28894" y="11246"/>
                  </a:lnTo>
                  <a:cubicBezTo>
                    <a:pt x="27995" y="12044"/>
                    <a:pt x="27871" y="13371"/>
                    <a:pt x="28568" y="14315"/>
                  </a:cubicBezTo>
                  <a:lnTo>
                    <a:pt x="13244" y="27908"/>
                  </a:lnTo>
                  <a:cubicBezTo>
                    <a:pt x="12811" y="27497"/>
                    <a:pt x="12244" y="27286"/>
                    <a:pt x="11673" y="27286"/>
                  </a:cubicBezTo>
                  <a:cubicBezTo>
                    <a:pt x="11133" y="27286"/>
                    <a:pt x="10590" y="27475"/>
                    <a:pt x="10153" y="27863"/>
                  </a:cubicBezTo>
                  <a:lnTo>
                    <a:pt x="9658" y="28301"/>
                  </a:lnTo>
                  <a:lnTo>
                    <a:pt x="507" y="17969"/>
                  </a:lnTo>
                  <a:lnTo>
                    <a:pt x="1001" y="17542"/>
                  </a:lnTo>
                  <a:cubicBezTo>
                    <a:pt x="1901" y="16733"/>
                    <a:pt x="2024" y="15406"/>
                    <a:pt x="1327" y="14462"/>
                  </a:cubicBezTo>
                  <a:lnTo>
                    <a:pt x="16651" y="858"/>
                  </a:lnTo>
                  <a:cubicBezTo>
                    <a:pt x="17096" y="1274"/>
                    <a:pt x="17663" y="1486"/>
                    <a:pt x="18231" y="1486"/>
                  </a:cubicBezTo>
                  <a:cubicBezTo>
                    <a:pt x="18768" y="1486"/>
                    <a:pt x="19306" y="1297"/>
                    <a:pt x="19743" y="915"/>
                  </a:cubicBezTo>
                  <a:lnTo>
                    <a:pt x="20237" y="476"/>
                  </a:lnTo>
                  <a:close/>
                  <a:moveTo>
                    <a:pt x="20232" y="1"/>
                  </a:moveTo>
                  <a:cubicBezTo>
                    <a:pt x="20185" y="1"/>
                    <a:pt x="20139" y="18"/>
                    <a:pt x="20102" y="49"/>
                  </a:cubicBezTo>
                  <a:lnTo>
                    <a:pt x="19462" y="611"/>
                  </a:lnTo>
                  <a:cubicBezTo>
                    <a:pt x="19100" y="937"/>
                    <a:pt x="18652" y="1094"/>
                    <a:pt x="18207" y="1094"/>
                  </a:cubicBezTo>
                  <a:cubicBezTo>
                    <a:pt x="17685" y="1094"/>
                    <a:pt x="17167" y="878"/>
                    <a:pt x="16797" y="465"/>
                  </a:cubicBezTo>
                  <a:cubicBezTo>
                    <a:pt x="16761" y="417"/>
                    <a:pt x="16705" y="394"/>
                    <a:pt x="16650" y="394"/>
                  </a:cubicBezTo>
                  <a:cubicBezTo>
                    <a:pt x="16601" y="394"/>
                    <a:pt x="16553" y="411"/>
                    <a:pt x="16516" y="442"/>
                  </a:cubicBezTo>
                  <a:lnTo>
                    <a:pt x="889" y="14293"/>
                  </a:lnTo>
                  <a:cubicBezTo>
                    <a:pt x="799" y="14360"/>
                    <a:pt x="799" y="14484"/>
                    <a:pt x="878" y="14574"/>
                  </a:cubicBezTo>
                  <a:cubicBezTo>
                    <a:pt x="1575" y="15361"/>
                    <a:pt x="1496" y="16553"/>
                    <a:pt x="720" y="17238"/>
                  </a:cubicBezTo>
                  <a:lnTo>
                    <a:pt x="91" y="17801"/>
                  </a:lnTo>
                  <a:cubicBezTo>
                    <a:pt x="1" y="17868"/>
                    <a:pt x="1" y="18003"/>
                    <a:pt x="68" y="18082"/>
                  </a:cubicBezTo>
                  <a:lnTo>
                    <a:pt x="9489" y="28706"/>
                  </a:lnTo>
                  <a:cubicBezTo>
                    <a:pt x="9524" y="28752"/>
                    <a:pt x="9574" y="28775"/>
                    <a:pt x="9627" y="28775"/>
                  </a:cubicBezTo>
                  <a:cubicBezTo>
                    <a:pt x="9676" y="28775"/>
                    <a:pt x="9727" y="28755"/>
                    <a:pt x="9771" y="28717"/>
                  </a:cubicBezTo>
                  <a:lnTo>
                    <a:pt x="10400" y="28155"/>
                  </a:lnTo>
                  <a:cubicBezTo>
                    <a:pt x="10760" y="27836"/>
                    <a:pt x="11206" y="27682"/>
                    <a:pt x="11648" y="27682"/>
                  </a:cubicBezTo>
                  <a:cubicBezTo>
                    <a:pt x="12172" y="27682"/>
                    <a:pt x="12693" y="27898"/>
                    <a:pt x="13065" y="28312"/>
                  </a:cubicBezTo>
                  <a:cubicBezTo>
                    <a:pt x="13107" y="28360"/>
                    <a:pt x="13162" y="28383"/>
                    <a:pt x="13216" y="28383"/>
                  </a:cubicBezTo>
                  <a:cubicBezTo>
                    <a:pt x="13263" y="28383"/>
                    <a:pt x="13309" y="28366"/>
                    <a:pt x="13346" y="28335"/>
                  </a:cubicBezTo>
                  <a:lnTo>
                    <a:pt x="28984" y="14484"/>
                  </a:lnTo>
                  <a:cubicBezTo>
                    <a:pt x="29063" y="14417"/>
                    <a:pt x="29074" y="14293"/>
                    <a:pt x="28995" y="14203"/>
                  </a:cubicBezTo>
                  <a:cubicBezTo>
                    <a:pt x="28287" y="13416"/>
                    <a:pt x="28377" y="12224"/>
                    <a:pt x="29153" y="11539"/>
                  </a:cubicBezTo>
                  <a:lnTo>
                    <a:pt x="29782" y="10976"/>
                  </a:lnTo>
                  <a:cubicBezTo>
                    <a:pt x="29861" y="10909"/>
                    <a:pt x="29861" y="10774"/>
                    <a:pt x="29793" y="10695"/>
                  </a:cubicBezTo>
                  <a:lnTo>
                    <a:pt x="20383" y="71"/>
                  </a:lnTo>
                  <a:cubicBezTo>
                    <a:pt x="20341" y="23"/>
                    <a:pt x="20286" y="1"/>
                    <a:pt x="20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 name="Google Shape;1165;p37"/>
            <p:cNvGrpSpPr/>
            <p:nvPr/>
          </p:nvGrpSpPr>
          <p:grpSpPr>
            <a:xfrm>
              <a:off x="3314925" y="7640675"/>
              <a:ext cx="481225" cy="406175"/>
              <a:chOff x="3314925" y="7640675"/>
              <a:chExt cx="481225" cy="406175"/>
            </a:xfrm>
          </p:grpSpPr>
          <p:sp>
            <p:nvSpPr>
              <p:cNvPr id="1166" name="Google Shape;1166;p37"/>
              <p:cNvSpPr/>
              <p:nvPr/>
            </p:nvSpPr>
            <p:spPr>
              <a:xfrm>
                <a:off x="3314925" y="7944500"/>
                <a:ext cx="109925" cy="102350"/>
              </a:xfrm>
              <a:custGeom>
                <a:avLst/>
                <a:gdLst/>
                <a:ahLst/>
                <a:cxnLst/>
                <a:rect l="l" t="t" r="r" b="b"/>
                <a:pathLst>
                  <a:path w="4397" h="4094" extrusionOk="0">
                    <a:moveTo>
                      <a:pt x="2357" y="0"/>
                    </a:moveTo>
                    <a:cubicBezTo>
                      <a:pt x="2351" y="0"/>
                      <a:pt x="2345" y="0"/>
                      <a:pt x="2339" y="1"/>
                    </a:cubicBezTo>
                    <a:cubicBezTo>
                      <a:pt x="1901" y="34"/>
                      <a:pt x="1451" y="225"/>
                      <a:pt x="1024" y="596"/>
                    </a:cubicBezTo>
                    <a:cubicBezTo>
                      <a:pt x="125" y="1383"/>
                      <a:pt x="1" y="2575"/>
                      <a:pt x="754" y="3429"/>
                    </a:cubicBezTo>
                    <a:cubicBezTo>
                      <a:pt x="1153" y="3874"/>
                      <a:pt x="1658" y="4093"/>
                      <a:pt x="2177" y="4093"/>
                    </a:cubicBezTo>
                    <a:cubicBezTo>
                      <a:pt x="2668" y="4093"/>
                      <a:pt x="3172" y="3896"/>
                      <a:pt x="3610" y="3508"/>
                    </a:cubicBezTo>
                    <a:cubicBezTo>
                      <a:pt x="4037" y="3126"/>
                      <a:pt x="4284" y="2699"/>
                      <a:pt x="4352" y="2249"/>
                    </a:cubicBezTo>
                    <a:cubicBezTo>
                      <a:pt x="4397" y="2024"/>
                      <a:pt x="4206" y="1833"/>
                      <a:pt x="3981" y="1833"/>
                    </a:cubicBezTo>
                    <a:lnTo>
                      <a:pt x="3666" y="1833"/>
                    </a:lnTo>
                    <a:cubicBezTo>
                      <a:pt x="3475" y="1833"/>
                      <a:pt x="3329" y="1990"/>
                      <a:pt x="3284" y="2170"/>
                    </a:cubicBezTo>
                    <a:cubicBezTo>
                      <a:pt x="3250" y="2384"/>
                      <a:pt x="3149" y="2541"/>
                      <a:pt x="2980" y="2699"/>
                    </a:cubicBezTo>
                    <a:cubicBezTo>
                      <a:pt x="2803" y="2861"/>
                      <a:pt x="2603" y="2941"/>
                      <a:pt x="2402" y="2941"/>
                    </a:cubicBezTo>
                    <a:cubicBezTo>
                      <a:pt x="2156" y="2941"/>
                      <a:pt x="1909" y="2821"/>
                      <a:pt x="1699" y="2586"/>
                    </a:cubicBezTo>
                    <a:cubicBezTo>
                      <a:pt x="1339" y="2170"/>
                      <a:pt x="1350" y="1664"/>
                      <a:pt x="1744" y="1316"/>
                    </a:cubicBezTo>
                    <a:cubicBezTo>
                      <a:pt x="1901" y="1158"/>
                      <a:pt x="2092" y="1091"/>
                      <a:pt x="2306" y="1069"/>
                    </a:cubicBezTo>
                    <a:cubicBezTo>
                      <a:pt x="2497" y="1057"/>
                      <a:pt x="2654" y="911"/>
                      <a:pt x="2688" y="731"/>
                    </a:cubicBezTo>
                    <a:lnTo>
                      <a:pt x="2722" y="428"/>
                    </a:lnTo>
                    <a:cubicBezTo>
                      <a:pt x="2755" y="209"/>
                      <a:pt x="2584" y="0"/>
                      <a:pt x="23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3380150" y="7906275"/>
                <a:ext cx="85450" cy="90800"/>
              </a:xfrm>
              <a:custGeom>
                <a:avLst/>
                <a:gdLst/>
                <a:ahLst/>
                <a:cxnLst/>
                <a:rect l="l" t="t" r="r" b="b"/>
                <a:pathLst>
                  <a:path w="3418" h="3632" extrusionOk="0">
                    <a:moveTo>
                      <a:pt x="945" y="1"/>
                    </a:moveTo>
                    <a:lnTo>
                      <a:pt x="0" y="832"/>
                    </a:lnTo>
                    <a:lnTo>
                      <a:pt x="2474" y="3632"/>
                    </a:lnTo>
                    <a:lnTo>
                      <a:pt x="3418" y="2800"/>
                    </a:lnTo>
                    <a:lnTo>
                      <a:pt x="9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3415000" y="7834875"/>
                <a:ext cx="130725" cy="131000"/>
              </a:xfrm>
              <a:custGeom>
                <a:avLst/>
                <a:gdLst/>
                <a:ahLst/>
                <a:cxnLst/>
                <a:rect l="l" t="t" r="r" b="b"/>
                <a:pathLst>
                  <a:path w="5229" h="5240" extrusionOk="0">
                    <a:moveTo>
                      <a:pt x="2755" y="1"/>
                    </a:moveTo>
                    <a:lnTo>
                      <a:pt x="2125" y="563"/>
                    </a:lnTo>
                    <a:cubicBezTo>
                      <a:pt x="1968" y="709"/>
                      <a:pt x="1956" y="945"/>
                      <a:pt x="2091" y="1103"/>
                    </a:cubicBezTo>
                    <a:lnTo>
                      <a:pt x="2260" y="1294"/>
                    </a:lnTo>
                    <a:cubicBezTo>
                      <a:pt x="2492" y="1547"/>
                      <a:pt x="2309" y="1929"/>
                      <a:pt x="1988" y="1929"/>
                    </a:cubicBezTo>
                    <a:cubicBezTo>
                      <a:pt x="1967" y="1929"/>
                      <a:pt x="1945" y="1927"/>
                      <a:pt x="1923" y="1923"/>
                    </a:cubicBezTo>
                    <a:lnTo>
                      <a:pt x="776" y="1755"/>
                    </a:lnTo>
                    <a:lnTo>
                      <a:pt x="0" y="2452"/>
                    </a:lnTo>
                    <a:lnTo>
                      <a:pt x="2474" y="5240"/>
                    </a:lnTo>
                    <a:lnTo>
                      <a:pt x="3103" y="4678"/>
                    </a:lnTo>
                    <a:cubicBezTo>
                      <a:pt x="3261" y="4543"/>
                      <a:pt x="3272" y="4307"/>
                      <a:pt x="3137" y="4149"/>
                    </a:cubicBezTo>
                    <a:lnTo>
                      <a:pt x="2968" y="3947"/>
                    </a:lnTo>
                    <a:cubicBezTo>
                      <a:pt x="2747" y="3704"/>
                      <a:pt x="2932" y="3312"/>
                      <a:pt x="3244" y="3312"/>
                    </a:cubicBezTo>
                    <a:cubicBezTo>
                      <a:pt x="3264" y="3312"/>
                      <a:pt x="3284" y="3314"/>
                      <a:pt x="3306" y="3317"/>
                    </a:cubicBezTo>
                    <a:lnTo>
                      <a:pt x="4452" y="3486"/>
                    </a:lnTo>
                    <a:lnTo>
                      <a:pt x="5228" y="2800"/>
                    </a:lnTo>
                    <a:lnTo>
                      <a:pt x="27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7"/>
              <p:cNvSpPr/>
              <p:nvPr/>
            </p:nvSpPr>
            <p:spPr>
              <a:xfrm>
                <a:off x="3495375" y="7778875"/>
                <a:ext cx="117225" cy="116175"/>
              </a:xfrm>
              <a:custGeom>
                <a:avLst/>
                <a:gdLst/>
                <a:ahLst/>
                <a:cxnLst/>
                <a:rect l="l" t="t" r="r" b="b"/>
                <a:pathLst>
                  <a:path w="4689" h="4647" extrusionOk="0">
                    <a:moveTo>
                      <a:pt x="2237" y="0"/>
                    </a:moveTo>
                    <a:cubicBezTo>
                      <a:pt x="2147" y="0"/>
                      <a:pt x="2058" y="31"/>
                      <a:pt x="1991" y="94"/>
                    </a:cubicBezTo>
                    <a:lnTo>
                      <a:pt x="1" y="1847"/>
                    </a:lnTo>
                    <a:lnTo>
                      <a:pt x="2474" y="4647"/>
                    </a:lnTo>
                    <a:lnTo>
                      <a:pt x="4520" y="2837"/>
                    </a:lnTo>
                    <a:cubicBezTo>
                      <a:pt x="4666" y="2691"/>
                      <a:pt x="4689" y="2455"/>
                      <a:pt x="4543" y="2297"/>
                    </a:cubicBezTo>
                    <a:lnTo>
                      <a:pt x="4419" y="2162"/>
                    </a:lnTo>
                    <a:cubicBezTo>
                      <a:pt x="4339" y="2076"/>
                      <a:pt x="4231" y="2033"/>
                      <a:pt x="4126" y="2033"/>
                    </a:cubicBezTo>
                    <a:cubicBezTo>
                      <a:pt x="4040" y="2033"/>
                      <a:pt x="3956" y="2062"/>
                      <a:pt x="3891" y="2117"/>
                    </a:cubicBezTo>
                    <a:lnTo>
                      <a:pt x="2789" y="3107"/>
                    </a:lnTo>
                    <a:lnTo>
                      <a:pt x="2463" y="2736"/>
                    </a:lnTo>
                    <a:lnTo>
                      <a:pt x="3362" y="1949"/>
                    </a:lnTo>
                    <a:cubicBezTo>
                      <a:pt x="3520" y="1814"/>
                      <a:pt x="3531" y="1566"/>
                      <a:pt x="3385" y="1420"/>
                    </a:cubicBezTo>
                    <a:lnTo>
                      <a:pt x="3295" y="1308"/>
                    </a:lnTo>
                    <a:cubicBezTo>
                      <a:pt x="3216" y="1223"/>
                      <a:pt x="3111" y="1181"/>
                      <a:pt x="3007" y="1181"/>
                    </a:cubicBezTo>
                    <a:cubicBezTo>
                      <a:pt x="2917" y="1181"/>
                      <a:pt x="2828" y="1212"/>
                      <a:pt x="2755" y="1274"/>
                    </a:cubicBezTo>
                    <a:lnTo>
                      <a:pt x="1856" y="2061"/>
                    </a:lnTo>
                    <a:lnTo>
                      <a:pt x="1563" y="1735"/>
                    </a:lnTo>
                    <a:lnTo>
                      <a:pt x="2620" y="802"/>
                    </a:lnTo>
                    <a:cubicBezTo>
                      <a:pt x="2766" y="656"/>
                      <a:pt x="2789" y="420"/>
                      <a:pt x="2643" y="262"/>
                    </a:cubicBezTo>
                    <a:lnTo>
                      <a:pt x="2519" y="127"/>
                    </a:lnTo>
                    <a:cubicBezTo>
                      <a:pt x="2446" y="43"/>
                      <a:pt x="234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7"/>
              <p:cNvSpPr/>
              <p:nvPr/>
            </p:nvSpPr>
            <p:spPr>
              <a:xfrm>
                <a:off x="3562275" y="7691275"/>
                <a:ext cx="145900" cy="144200"/>
              </a:xfrm>
              <a:custGeom>
                <a:avLst/>
                <a:gdLst/>
                <a:ahLst/>
                <a:cxnLst/>
                <a:rect l="l" t="t" r="r" b="b"/>
                <a:pathLst>
                  <a:path w="5836" h="5768" extrusionOk="0">
                    <a:moveTo>
                      <a:pt x="3339" y="0"/>
                    </a:moveTo>
                    <a:lnTo>
                      <a:pt x="2564" y="686"/>
                    </a:lnTo>
                    <a:lnTo>
                      <a:pt x="3002" y="2968"/>
                    </a:lnTo>
                    <a:lnTo>
                      <a:pt x="3002" y="2968"/>
                    </a:lnTo>
                    <a:lnTo>
                      <a:pt x="776" y="2282"/>
                    </a:lnTo>
                    <a:lnTo>
                      <a:pt x="0" y="2968"/>
                    </a:lnTo>
                    <a:lnTo>
                      <a:pt x="2474" y="5767"/>
                    </a:lnTo>
                    <a:lnTo>
                      <a:pt x="3328" y="5003"/>
                    </a:lnTo>
                    <a:lnTo>
                      <a:pt x="2238" y="3778"/>
                    </a:lnTo>
                    <a:lnTo>
                      <a:pt x="3710" y="4216"/>
                    </a:lnTo>
                    <a:lnTo>
                      <a:pt x="4126" y="3856"/>
                    </a:lnTo>
                    <a:lnTo>
                      <a:pt x="3834" y="2294"/>
                    </a:lnTo>
                    <a:lnTo>
                      <a:pt x="3834" y="2294"/>
                    </a:lnTo>
                    <a:lnTo>
                      <a:pt x="4970" y="3553"/>
                    </a:lnTo>
                    <a:lnTo>
                      <a:pt x="5835" y="2788"/>
                    </a:lnTo>
                    <a:lnTo>
                      <a:pt x="33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a:off x="3680600" y="7640675"/>
                <a:ext cx="115550" cy="117500"/>
              </a:xfrm>
              <a:custGeom>
                <a:avLst/>
                <a:gdLst/>
                <a:ahLst/>
                <a:cxnLst/>
                <a:rect l="l" t="t" r="r" b="b"/>
                <a:pathLst>
                  <a:path w="4622" h="4700" extrusionOk="0">
                    <a:moveTo>
                      <a:pt x="1271" y="1338"/>
                    </a:moveTo>
                    <a:lnTo>
                      <a:pt x="2170" y="1799"/>
                    </a:lnTo>
                    <a:lnTo>
                      <a:pt x="1619" y="2283"/>
                    </a:lnTo>
                    <a:lnTo>
                      <a:pt x="1271" y="1338"/>
                    </a:lnTo>
                    <a:close/>
                    <a:moveTo>
                      <a:pt x="934" y="0"/>
                    </a:moveTo>
                    <a:lnTo>
                      <a:pt x="0" y="821"/>
                    </a:lnTo>
                    <a:lnTo>
                      <a:pt x="1248" y="4700"/>
                    </a:lnTo>
                    <a:lnTo>
                      <a:pt x="2013" y="4025"/>
                    </a:lnTo>
                    <a:cubicBezTo>
                      <a:pt x="2125" y="3913"/>
                      <a:pt x="2170" y="3755"/>
                      <a:pt x="2114" y="3598"/>
                    </a:cubicBezTo>
                    <a:lnTo>
                      <a:pt x="2058" y="3429"/>
                    </a:lnTo>
                    <a:cubicBezTo>
                      <a:pt x="2002" y="3272"/>
                      <a:pt x="2035" y="3103"/>
                      <a:pt x="2148" y="3013"/>
                    </a:cubicBezTo>
                    <a:lnTo>
                      <a:pt x="2822" y="2418"/>
                    </a:lnTo>
                    <a:cubicBezTo>
                      <a:pt x="2887" y="2353"/>
                      <a:pt x="2977" y="2322"/>
                      <a:pt x="3068" y="2322"/>
                    </a:cubicBezTo>
                    <a:cubicBezTo>
                      <a:pt x="3136" y="2322"/>
                      <a:pt x="3203" y="2339"/>
                      <a:pt x="3261" y="2373"/>
                    </a:cubicBezTo>
                    <a:lnTo>
                      <a:pt x="3418" y="2463"/>
                    </a:lnTo>
                    <a:cubicBezTo>
                      <a:pt x="3470" y="2488"/>
                      <a:pt x="3530" y="2501"/>
                      <a:pt x="3591" y="2501"/>
                    </a:cubicBezTo>
                    <a:cubicBezTo>
                      <a:pt x="3688" y="2501"/>
                      <a:pt x="3787" y="2469"/>
                      <a:pt x="3857" y="2406"/>
                    </a:cubicBezTo>
                    <a:lnTo>
                      <a:pt x="4621" y="1721"/>
                    </a:lnTo>
                    <a:lnTo>
                      <a:pt x="9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2" name="Google Shape;1172;p37"/>
            <p:cNvSpPr/>
            <p:nvPr/>
          </p:nvSpPr>
          <p:spPr>
            <a:xfrm>
              <a:off x="3431850" y="7693525"/>
              <a:ext cx="85750" cy="83775"/>
            </a:xfrm>
            <a:custGeom>
              <a:avLst/>
              <a:gdLst/>
              <a:ahLst/>
              <a:cxnLst/>
              <a:rect l="l" t="t" r="r" b="b"/>
              <a:pathLst>
                <a:path w="3430" h="3351" extrusionOk="0">
                  <a:moveTo>
                    <a:pt x="2575" y="0"/>
                  </a:moveTo>
                  <a:lnTo>
                    <a:pt x="1564" y="585"/>
                  </a:lnTo>
                  <a:lnTo>
                    <a:pt x="462" y="191"/>
                  </a:lnTo>
                  <a:lnTo>
                    <a:pt x="462" y="191"/>
                  </a:lnTo>
                  <a:lnTo>
                    <a:pt x="720" y="1349"/>
                  </a:lnTo>
                  <a:lnTo>
                    <a:pt x="1" y="2271"/>
                  </a:lnTo>
                  <a:lnTo>
                    <a:pt x="1170" y="2395"/>
                  </a:lnTo>
                  <a:lnTo>
                    <a:pt x="1845" y="3350"/>
                  </a:lnTo>
                  <a:lnTo>
                    <a:pt x="2306" y="2282"/>
                  </a:lnTo>
                  <a:lnTo>
                    <a:pt x="3430" y="1945"/>
                  </a:lnTo>
                  <a:lnTo>
                    <a:pt x="2564" y="1158"/>
                  </a:lnTo>
                  <a:lnTo>
                    <a:pt x="25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a:off x="3612875" y="7897275"/>
              <a:ext cx="85725" cy="84350"/>
            </a:xfrm>
            <a:custGeom>
              <a:avLst/>
              <a:gdLst/>
              <a:ahLst/>
              <a:cxnLst/>
              <a:rect l="l" t="t" r="r" b="b"/>
              <a:pathLst>
                <a:path w="3429" h="3374" extrusionOk="0">
                  <a:moveTo>
                    <a:pt x="2575" y="1"/>
                  </a:moveTo>
                  <a:lnTo>
                    <a:pt x="1563" y="585"/>
                  </a:lnTo>
                  <a:lnTo>
                    <a:pt x="450" y="203"/>
                  </a:lnTo>
                  <a:lnTo>
                    <a:pt x="450" y="203"/>
                  </a:lnTo>
                  <a:lnTo>
                    <a:pt x="697" y="1350"/>
                  </a:lnTo>
                  <a:lnTo>
                    <a:pt x="0" y="2283"/>
                  </a:lnTo>
                  <a:lnTo>
                    <a:pt x="1169" y="2395"/>
                  </a:lnTo>
                  <a:lnTo>
                    <a:pt x="1821" y="3374"/>
                  </a:lnTo>
                  <a:lnTo>
                    <a:pt x="2305" y="2283"/>
                  </a:lnTo>
                  <a:lnTo>
                    <a:pt x="3429" y="1946"/>
                  </a:lnTo>
                  <a:lnTo>
                    <a:pt x="2541" y="1181"/>
                  </a:lnTo>
                  <a:lnTo>
                    <a:pt x="25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a:off x="3583625" y="7603000"/>
              <a:ext cx="52875" cy="51750"/>
            </a:xfrm>
            <a:custGeom>
              <a:avLst/>
              <a:gdLst/>
              <a:ahLst/>
              <a:cxnLst/>
              <a:rect l="l" t="t" r="r" b="b"/>
              <a:pathLst>
                <a:path w="2115" h="2070" extrusionOk="0">
                  <a:moveTo>
                    <a:pt x="1586" y="1"/>
                  </a:moveTo>
                  <a:lnTo>
                    <a:pt x="956" y="372"/>
                  </a:lnTo>
                  <a:lnTo>
                    <a:pt x="282" y="136"/>
                  </a:lnTo>
                  <a:lnTo>
                    <a:pt x="439" y="833"/>
                  </a:lnTo>
                  <a:lnTo>
                    <a:pt x="1" y="1406"/>
                  </a:lnTo>
                  <a:lnTo>
                    <a:pt x="720" y="1485"/>
                  </a:lnTo>
                  <a:lnTo>
                    <a:pt x="1125" y="2070"/>
                  </a:lnTo>
                  <a:lnTo>
                    <a:pt x="1417" y="1406"/>
                  </a:lnTo>
                  <a:lnTo>
                    <a:pt x="2114" y="1215"/>
                  </a:lnTo>
                  <a:lnTo>
                    <a:pt x="1575" y="732"/>
                  </a:lnTo>
                  <a:lnTo>
                    <a:pt x="15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a:off x="3322525" y="7834600"/>
              <a:ext cx="52875" cy="51750"/>
            </a:xfrm>
            <a:custGeom>
              <a:avLst/>
              <a:gdLst/>
              <a:ahLst/>
              <a:cxnLst/>
              <a:rect l="l" t="t" r="r" b="b"/>
              <a:pathLst>
                <a:path w="2115" h="2070" extrusionOk="0">
                  <a:moveTo>
                    <a:pt x="1597" y="1"/>
                  </a:moveTo>
                  <a:lnTo>
                    <a:pt x="979" y="372"/>
                  </a:lnTo>
                  <a:lnTo>
                    <a:pt x="282" y="124"/>
                  </a:lnTo>
                  <a:lnTo>
                    <a:pt x="439" y="833"/>
                  </a:lnTo>
                  <a:lnTo>
                    <a:pt x="1" y="1406"/>
                  </a:lnTo>
                  <a:lnTo>
                    <a:pt x="720" y="1473"/>
                  </a:lnTo>
                  <a:lnTo>
                    <a:pt x="1125" y="2069"/>
                  </a:lnTo>
                  <a:lnTo>
                    <a:pt x="1428" y="1406"/>
                  </a:lnTo>
                  <a:lnTo>
                    <a:pt x="2114" y="1192"/>
                  </a:lnTo>
                  <a:lnTo>
                    <a:pt x="1574" y="720"/>
                  </a:lnTo>
                  <a:lnTo>
                    <a:pt x="15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7"/>
            <p:cNvSpPr/>
            <p:nvPr/>
          </p:nvSpPr>
          <p:spPr>
            <a:xfrm>
              <a:off x="3745250" y="7785425"/>
              <a:ext cx="52850" cy="51725"/>
            </a:xfrm>
            <a:custGeom>
              <a:avLst/>
              <a:gdLst/>
              <a:ahLst/>
              <a:cxnLst/>
              <a:rect l="l" t="t" r="r" b="b"/>
              <a:pathLst>
                <a:path w="2114" h="2069" extrusionOk="0">
                  <a:moveTo>
                    <a:pt x="1585" y="0"/>
                  </a:moveTo>
                  <a:lnTo>
                    <a:pt x="967" y="371"/>
                  </a:lnTo>
                  <a:lnTo>
                    <a:pt x="281" y="124"/>
                  </a:lnTo>
                  <a:lnTo>
                    <a:pt x="281" y="124"/>
                  </a:lnTo>
                  <a:lnTo>
                    <a:pt x="439" y="832"/>
                  </a:lnTo>
                  <a:lnTo>
                    <a:pt x="0" y="1406"/>
                  </a:lnTo>
                  <a:lnTo>
                    <a:pt x="720" y="1473"/>
                  </a:lnTo>
                  <a:lnTo>
                    <a:pt x="1124" y="2069"/>
                  </a:lnTo>
                  <a:lnTo>
                    <a:pt x="1417" y="1406"/>
                  </a:lnTo>
                  <a:lnTo>
                    <a:pt x="2114" y="1214"/>
                  </a:lnTo>
                  <a:lnTo>
                    <a:pt x="1574" y="731"/>
                  </a:lnTo>
                  <a:lnTo>
                    <a:pt x="15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7"/>
            <p:cNvSpPr/>
            <p:nvPr/>
          </p:nvSpPr>
          <p:spPr>
            <a:xfrm>
              <a:off x="3484125" y="8017025"/>
              <a:ext cx="52875" cy="51725"/>
            </a:xfrm>
            <a:custGeom>
              <a:avLst/>
              <a:gdLst/>
              <a:ahLst/>
              <a:cxnLst/>
              <a:rect l="l" t="t" r="r" b="b"/>
              <a:pathLst>
                <a:path w="2115" h="2069" extrusionOk="0">
                  <a:moveTo>
                    <a:pt x="1597" y="0"/>
                  </a:moveTo>
                  <a:lnTo>
                    <a:pt x="979" y="360"/>
                  </a:lnTo>
                  <a:lnTo>
                    <a:pt x="282" y="124"/>
                  </a:lnTo>
                  <a:lnTo>
                    <a:pt x="439" y="832"/>
                  </a:lnTo>
                  <a:lnTo>
                    <a:pt x="1" y="1405"/>
                  </a:lnTo>
                  <a:lnTo>
                    <a:pt x="720" y="1473"/>
                  </a:lnTo>
                  <a:lnTo>
                    <a:pt x="1125" y="2069"/>
                  </a:lnTo>
                  <a:lnTo>
                    <a:pt x="1429" y="1405"/>
                  </a:lnTo>
                  <a:lnTo>
                    <a:pt x="2115" y="1192"/>
                  </a:lnTo>
                  <a:lnTo>
                    <a:pt x="1575" y="720"/>
                  </a:lnTo>
                  <a:lnTo>
                    <a:pt x="159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8" name="Google Shape;1178;p37"/>
          <p:cNvGrpSpPr/>
          <p:nvPr/>
        </p:nvGrpSpPr>
        <p:grpSpPr>
          <a:xfrm rot="-1249458">
            <a:off x="7652985" y="367645"/>
            <a:ext cx="903053" cy="883161"/>
            <a:chOff x="5145200" y="5500050"/>
            <a:chExt cx="929800" cy="952425"/>
          </a:xfrm>
        </p:grpSpPr>
        <p:sp>
          <p:nvSpPr>
            <p:cNvPr id="1179" name="Google Shape;1179;p37"/>
            <p:cNvSpPr/>
            <p:nvPr/>
          </p:nvSpPr>
          <p:spPr>
            <a:xfrm>
              <a:off x="5145200" y="5500050"/>
              <a:ext cx="905050" cy="795425"/>
            </a:xfrm>
            <a:custGeom>
              <a:avLst/>
              <a:gdLst/>
              <a:ahLst/>
              <a:cxnLst/>
              <a:rect l="l" t="t" r="r" b="b"/>
              <a:pathLst>
                <a:path w="36202" h="31817" extrusionOk="0">
                  <a:moveTo>
                    <a:pt x="16875" y="2567"/>
                  </a:moveTo>
                  <a:cubicBezTo>
                    <a:pt x="17848" y="2567"/>
                    <a:pt x="18686" y="3350"/>
                    <a:pt x="18686" y="4377"/>
                  </a:cubicBezTo>
                  <a:lnTo>
                    <a:pt x="18686" y="9357"/>
                  </a:lnTo>
                  <a:cubicBezTo>
                    <a:pt x="18686" y="10200"/>
                    <a:pt x="18068" y="10953"/>
                    <a:pt x="17224" y="11122"/>
                  </a:cubicBezTo>
                  <a:cubicBezTo>
                    <a:pt x="17110" y="11145"/>
                    <a:pt x="16995" y="11156"/>
                    <a:pt x="16881" y="11156"/>
                  </a:cubicBezTo>
                  <a:cubicBezTo>
                    <a:pt x="16161" y="11156"/>
                    <a:pt x="15494" y="10710"/>
                    <a:pt x="15212" y="10020"/>
                  </a:cubicBezTo>
                  <a:lnTo>
                    <a:pt x="13346" y="5411"/>
                  </a:lnTo>
                  <a:cubicBezTo>
                    <a:pt x="12919" y="4354"/>
                    <a:pt x="13548" y="3174"/>
                    <a:pt x="14661" y="2971"/>
                  </a:cubicBezTo>
                  <a:lnTo>
                    <a:pt x="16527" y="2600"/>
                  </a:lnTo>
                  <a:cubicBezTo>
                    <a:pt x="16644" y="2578"/>
                    <a:pt x="16760" y="2567"/>
                    <a:pt x="16875" y="2567"/>
                  </a:cubicBezTo>
                  <a:close/>
                  <a:moveTo>
                    <a:pt x="23871" y="3984"/>
                  </a:moveTo>
                  <a:cubicBezTo>
                    <a:pt x="24213" y="3984"/>
                    <a:pt x="24560" y="4080"/>
                    <a:pt x="24869" y="4287"/>
                  </a:cubicBezTo>
                  <a:lnTo>
                    <a:pt x="26455" y="5355"/>
                  </a:lnTo>
                  <a:cubicBezTo>
                    <a:pt x="27399" y="5973"/>
                    <a:pt x="27523" y="7311"/>
                    <a:pt x="26724" y="8120"/>
                  </a:cubicBezTo>
                  <a:lnTo>
                    <a:pt x="23194" y="11650"/>
                  </a:lnTo>
                  <a:cubicBezTo>
                    <a:pt x="22846" y="11999"/>
                    <a:pt x="22382" y="12181"/>
                    <a:pt x="21914" y="12181"/>
                  </a:cubicBezTo>
                  <a:cubicBezTo>
                    <a:pt x="21567" y="12181"/>
                    <a:pt x="21218" y="12081"/>
                    <a:pt x="20912" y="11875"/>
                  </a:cubicBezTo>
                  <a:cubicBezTo>
                    <a:pt x="20204" y="11403"/>
                    <a:pt x="19934" y="10470"/>
                    <a:pt x="20260" y="9683"/>
                  </a:cubicBezTo>
                  <a:lnTo>
                    <a:pt x="22194" y="5085"/>
                  </a:lnTo>
                  <a:cubicBezTo>
                    <a:pt x="22488" y="4390"/>
                    <a:pt x="23169" y="3984"/>
                    <a:pt x="23871" y="3984"/>
                  </a:cubicBezTo>
                  <a:close/>
                  <a:moveTo>
                    <a:pt x="9061" y="6863"/>
                  </a:moveTo>
                  <a:cubicBezTo>
                    <a:pt x="9518" y="6863"/>
                    <a:pt x="9979" y="7035"/>
                    <a:pt x="10333" y="7390"/>
                  </a:cubicBezTo>
                  <a:lnTo>
                    <a:pt x="13863" y="10920"/>
                  </a:lnTo>
                  <a:cubicBezTo>
                    <a:pt x="14459" y="11527"/>
                    <a:pt x="14560" y="12482"/>
                    <a:pt x="14088" y="13191"/>
                  </a:cubicBezTo>
                  <a:cubicBezTo>
                    <a:pt x="13741" y="13706"/>
                    <a:pt x="13170" y="13991"/>
                    <a:pt x="12584" y="13991"/>
                  </a:cubicBezTo>
                  <a:cubicBezTo>
                    <a:pt x="12352" y="13991"/>
                    <a:pt x="12119" y="13946"/>
                    <a:pt x="11896" y="13854"/>
                  </a:cubicBezTo>
                  <a:lnTo>
                    <a:pt x="7297" y="11920"/>
                  </a:lnTo>
                  <a:cubicBezTo>
                    <a:pt x="6241" y="11471"/>
                    <a:pt x="5858" y="10189"/>
                    <a:pt x="6499" y="9245"/>
                  </a:cubicBezTo>
                  <a:lnTo>
                    <a:pt x="7567" y="7659"/>
                  </a:lnTo>
                  <a:cubicBezTo>
                    <a:pt x="7917" y="7134"/>
                    <a:pt x="8487" y="6863"/>
                    <a:pt x="9061" y="6863"/>
                  </a:cubicBezTo>
                  <a:close/>
                  <a:moveTo>
                    <a:pt x="29390" y="10987"/>
                  </a:moveTo>
                  <a:cubicBezTo>
                    <a:pt x="30221" y="10987"/>
                    <a:pt x="30984" y="11563"/>
                    <a:pt x="31143" y="12437"/>
                  </a:cubicBezTo>
                  <a:lnTo>
                    <a:pt x="31514" y="14304"/>
                  </a:lnTo>
                  <a:cubicBezTo>
                    <a:pt x="31727" y="15417"/>
                    <a:pt x="30884" y="16462"/>
                    <a:pt x="29737" y="16462"/>
                  </a:cubicBezTo>
                  <a:lnTo>
                    <a:pt x="24757" y="16462"/>
                  </a:lnTo>
                  <a:cubicBezTo>
                    <a:pt x="23891" y="16462"/>
                    <a:pt x="23149" y="15855"/>
                    <a:pt x="22981" y="15001"/>
                  </a:cubicBezTo>
                  <a:cubicBezTo>
                    <a:pt x="22812" y="14135"/>
                    <a:pt x="23295" y="13303"/>
                    <a:pt x="24094" y="12988"/>
                  </a:cubicBezTo>
                  <a:lnTo>
                    <a:pt x="28703" y="11122"/>
                  </a:lnTo>
                  <a:cubicBezTo>
                    <a:pt x="28930" y="11030"/>
                    <a:pt x="29162" y="10987"/>
                    <a:pt x="29390" y="10987"/>
                  </a:cubicBezTo>
                  <a:close/>
                  <a:moveTo>
                    <a:pt x="11581" y="15450"/>
                  </a:moveTo>
                  <a:cubicBezTo>
                    <a:pt x="12446" y="15450"/>
                    <a:pt x="13188" y="16046"/>
                    <a:pt x="13357" y="16912"/>
                  </a:cubicBezTo>
                  <a:cubicBezTo>
                    <a:pt x="13526" y="17766"/>
                    <a:pt x="13031" y="18598"/>
                    <a:pt x="12244" y="18913"/>
                  </a:cubicBezTo>
                  <a:lnTo>
                    <a:pt x="7635" y="20791"/>
                  </a:lnTo>
                  <a:cubicBezTo>
                    <a:pt x="7412" y="20878"/>
                    <a:pt x="7183" y="20919"/>
                    <a:pt x="6960" y="20919"/>
                  </a:cubicBezTo>
                  <a:cubicBezTo>
                    <a:pt x="6123" y="20919"/>
                    <a:pt x="5355" y="20342"/>
                    <a:pt x="5195" y="19464"/>
                  </a:cubicBezTo>
                  <a:lnTo>
                    <a:pt x="4824" y="17598"/>
                  </a:lnTo>
                  <a:cubicBezTo>
                    <a:pt x="4610" y="16485"/>
                    <a:pt x="5454" y="15450"/>
                    <a:pt x="6600" y="15450"/>
                  </a:cubicBezTo>
                  <a:close/>
                  <a:moveTo>
                    <a:pt x="23753" y="17910"/>
                  </a:moveTo>
                  <a:cubicBezTo>
                    <a:pt x="23985" y="17910"/>
                    <a:pt x="24219" y="17955"/>
                    <a:pt x="24442" y="18047"/>
                  </a:cubicBezTo>
                  <a:lnTo>
                    <a:pt x="29040" y="19981"/>
                  </a:lnTo>
                  <a:cubicBezTo>
                    <a:pt x="30075" y="20420"/>
                    <a:pt x="30468" y="21712"/>
                    <a:pt x="29839" y="22657"/>
                  </a:cubicBezTo>
                  <a:lnTo>
                    <a:pt x="28770" y="24242"/>
                  </a:lnTo>
                  <a:cubicBezTo>
                    <a:pt x="28420" y="24767"/>
                    <a:pt x="27851" y="25039"/>
                    <a:pt x="27277" y="25039"/>
                  </a:cubicBezTo>
                  <a:cubicBezTo>
                    <a:pt x="26819" y="25039"/>
                    <a:pt x="26359" y="24866"/>
                    <a:pt x="26005" y="24512"/>
                  </a:cubicBezTo>
                  <a:lnTo>
                    <a:pt x="22475" y="20982"/>
                  </a:lnTo>
                  <a:cubicBezTo>
                    <a:pt x="21868" y="20375"/>
                    <a:pt x="21778" y="19419"/>
                    <a:pt x="22250" y="18711"/>
                  </a:cubicBezTo>
                  <a:cubicBezTo>
                    <a:pt x="22596" y="18195"/>
                    <a:pt x="23168" y="17910"/>
                    <a:pt x="23753" y="17910"/>
                  </a:cubicBezTo>
                  <a:close/>
                  <a:moveTo>
                    <a:pt x="14410" y="19720"/>
                  </a:moveTo>
                  <a:cubicBezTo>
                    <a:pt x="14755" y="19720"/>
                    <a:pt x="15102" y="19820"/>
                    <a:pt x="15403" y="20026"/>
                  </a:cubicBezTo>
                  <a:cubicBezTo>
                    <a:pt x="16123" y="20498"/>
                    <a:pt x="16393" y="21431"/>
                    <a:pt x="16066" y="22218"/>
                  </a:cubicBezTo>
                  <a:lnTo>
                    <a:pt x="14133" y="26816"/>
                  </a:lnTo>
                  <a:cubicBezTo>
                    <a:pt x="13840" y="27522"/>
                    <a:pt x="13166" y="27922"/>
                    <a:pt x="12469" y="27922"/>
                  </a:cubicBezTo>
                  <a:cubicBezTo>
                    <a:pt x="12122" y="27922"/>
                    <a:pt x="11771" y="27824"/>
                    <a:pt x="11457" y="27615"/>
                  </a:cubicBezTo>
                  <a:lnTo>
                    <a:pt x="9872" y="26547"/>
                  </a:lnTo>
                  <a:cubicBezTo>
                    <a:pt x="8928" y="25917"/>
                    <a:pt x="8804" y="24579"/>
                    <a:pt x="9602" y="23781"/>
                  </a:cubicBezTo>
                  <a:lnTo>
                    <a:pt x="13132" y="20251"/>
                  </a:lnTo>
                  <a:cubicBezTo>
                    <a:pt x="13481" y="19902"/>
                    <a:pt x="13945" y="19720"/>
                    <a:pt x="14410" y="19720"/>
                  </a:cubicBezTo>
                  <a:close/>
                  <a:moveTo>
                    <a:pt x="19456" y="20745"/>
                  </a:moveTo>
                  <a:cubicBezTo>
                    <a:pt x="20176" y="20745"/>
                    <a:pt x="20844" y="21191"/>
                    <a:pt x="21126" y="21881"/>
                  </a:cubicBezTo>
                  <a:lnTo>
                    <a:pt x="22992" y="26490"/>
                  </a:lnTo>
                  <a:cubicBezTo>
                    <a:pt x="23430" y="27547"/>
                    <a:pt x="22801" y="28728"/>
                    <a:pt x="21676" y="28952"/>
                  </a:cubicBezTo>
                  <a:lnTo>
                    <a:pt x="19810" y="29312"/>
                  </a:lnTo>
                  <a:cubicBezTo>
                    <a:pt x="19693" y="29335"/>
                    <a:pt x="19577" y="29345"/>
                    <a:pt x="19463" y="29345"/>
                  </a:cubicBezTo>
                  <a:cubicBezTo>
                    <a:pt x="18489" y="29345"/>
                    <a:pt x="17652" y="28563"/>
                    <a:pt x="17652" y="27547"/>
                  </a:cubicBezTo>
                  <a:lnTo>
                    <a:pt x="17652" y="22556"/>
                  </a:lnTo>
                  <a:cubicBezTo>
                    <a:pt x="17652" y="21701"/>
                    <a:pt x="18259" y="20959"/>
                    <a:pt x="19113" y="20779"/>
                  </a:cubicBezTo>
                  <a:cubicBezTo>
                    <a:pt x="19228" y="20756"/>
                    <a:pt x="19343" y="20745"/>
                    <a:pt x="19456" y="20745"/>
                  </a:cubicBezTo>
                  <a:close/>
                  <a:moveTo>
                    <a:pt x="18120" y="1"/>
                  </a:moveTo>
                  <a:cubicBezTo>
                    <a:pt x="13007" y="1"/>
                    <a:pt x="7982" y="2462"/>
                    <a:pt x="4914" y="7030"/>
                  </a:cubicBezTo>
                  <a:cubicBezTo>
                    <a:pt x="1" y="14304"/>
                    <a:pt x="1935" y="24197"/>
                    <a:pt x="9220" y="29099"/>
                  </a:cubicBezTo>
                  <a:cubicBezTo>
                    <a:pt x="11945" y="30936"/>
                    <a:pt x="15035" y="31816"/>
                    <a:pt x="18092" y="31816"/>
                  </a:cubicBezTo>
                  <a:cubicBezTo>
                    <a:pt x="23208" y="31816"/>
                    <a:pt x="28232" y="29353"/>
                    <a:pt x="31300" y="24793"/>
                  </a:cubicBezTo>
                  <a:cubicBezTo>
                    <a:pt x="36202" y="17508"/>
                    <a:pt x="34268" y="7614"/>
                    <a:pt x="26983" y="2713"/>
                  </a:cubicBezTo>
                  <a:cubicBezTo>
                    <a:pt x="24262" y="879"/>
                    <a:pt x="21176" y="1"/>
                    <a:pt x="1812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7"/>
            <p:cNvSpPr/>
            <p:nvPr/>
          </p:nvSpPr>
          <p:spPr>
            <a:xfrm>
              <a:off x="5363188" y="5961000"/>
              <a:ext cx="650950" cy="491475"/>
            </a:xfrm>
            <a:custGeom>
              <a:avLst/>
              <a:gdLst/>
              <a:ahLst/>
              <a:cxnLst/>
              <a:rect l="l" t="t" r="r" b="b"/>
              <a:pathLst>
                <a:path w="26038" h="19659" extrusionOk="0">
                  <a:moveTo>
                    <a:pt x="0" y="0"/>
                  </a:moveTo>
                  <a:lnTo>
                    <a:pt x="0" y="0"/>
                  </a:lnTo>
                  <a:cubicBezTo>
                    <a:pt x="1936" y="7327"/>
                    <a:pt x="10805" y="19659"/>
                    <a:pt x="24668" y="19659"/>
                  </a:cubicBezTo>
                  <a:cubicBezTo>
                    <a:pt x="24972" y="19659"/>
                    <a:pt x="25279" y="19653"/>
                    <a:pt x="25588" y="19641"/>
                  </a:cubicBezTo>
                  <a:lnTo>
                    <a:pt x="26038" y="14829"/>
                  </a:lnTo>
                  <a:lnTo>
                    <a:pt x="26038" y="14829"/>
                  </a:lnTo>
                  <a:cubicBezTo>
                    <a:pt x="26038" y="14829"/>
                    <a:pt x="25229" y="15156"/>
                    <a:pt x="23750" y="15156"/>
                  </a:cubicBezTo>
                  <a:cubicBezTo>
                    <a:pt x="20937" y="15156"/>
                    <a:pt x="15700" y="13973"/>
                    <a:pt x="8994" y="7106"/>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7"/>
            <p:cNvSpPr/>
            <p:nvPr/>
          </p:nvSpPr>
          <p:spPr>
            <a:xfrm>
              <a:off x="5352925" y="5664250"/>
              <a:ext cx="538800" cy="538825"/>
            </a:xfrm>
            <a:custGeom>
              <a:avLst/>
              <a:gdLst/>
              <a:ahLst/>
              <a:cxnLst/>
              <a:rect l="l" t="t" r="r" b="b"/>
              <a:pathLst>
                <a:path w="21552" h="21553" extrusionOk="0">
                  <a:moveTo>
                    <a:pt x="10782" y="1"/>
                  </a:moveTo>
                  <a:cubicBezTo>
                    <a:pt x="4823" y="1"/>
                    <a:pt x="0" y="4824"/>
                    <a:pt x="0" y="10771"/>
                  </a:cubicBezTo>
                  <a:cubicBezTo>
                    <a:pt x="0" y="16730"/>
                    <a:pt x="4823" y="21553"/>
                    <a:pt x="10782" y="21553"/>
                  </a:cubicBezTo>
                  <a:cubicBezTo>
                    <a:pt x="16729" y="21553"/>
                    <a:pt x="21552" y="16730"/>
                    <a:pt x="21552" y="10771"/>
                  </a:cubicBezTo>
                  <a:cubicBezTo>
                    <a:pt x="21552" y="4824"/>
                    <a:pt x="16729" y="1"/>
                    <a:pt x="107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5169950" y="5536325"/>
              <a:ext cx="905050" cy="795400"/>
            </a:xfrm>
            <a:custGeom>
              <a:avLst/>
              <a:gdLst/>
              <a:ahLst/>
              <a:cxnLst/>
              <a:rect l="l" t="t" r="r" b="b"/>
              <a:pathLst>
                <a:path w="36202" h="31816" extrusionOk="0">
                  <a:moveTo>
                    <a:pt x="16859" y="2547"/>
                  </a:moveTo>
                  <a:cubicBezTo>
                    <a:pt x="17837" y="2547"/>
                    <a:pt x="18674" y="3332"/>
                    <a:pt x="18674" y="4353"/>
                  </a:cubicBezTo>
                  <a:lnTo>
                    <a:pt x="18674" y="9345"/>
                  </a:lnTo>
                  <a:cubicBezTo>
                    <a:pt x="18674" y="10188"/>
                    <a:pt x="18067" y="10930"/>
                    <a:pt x="17213" y="11099"/>
                  </a:cubicBezTo>
                  <a:cubicBezTo>
                    <a:pt x="17096" y="11122"/>
                    <a:pt x="16979" y="11133"/>
                    <a:pt x="16864" y="11133"/>
                  </a:cubicBezTo>
                  <a:cubicBezTo>
                    <a:pt x="16146" y="11133"/>
                    <a:pt x="15481" y="10696"/>
                    <a:pt x="15200" y="10008"/>
                  </a:cubicBezTo>
                  <a:lnTo>
                    <a:pt x="13334" y="5388"/>
                  </a:lnTo>
                  <a:cubicBezTo>
                    <a:pt x="12918" y="4342"/>
                    <a:pt x="13548" y="3162"/>
                    <a:pt x="14661" y="2948"/>
                  </a:cubicBezTo>
                  <a:lnTo>
                    <a:pt x="16527" y="2577"/>
                  </a:lnTo>
                  <a:cubicBezTo>
                    <a:pt x="16639" y="2557"/>
                    <a:pt x="16749" y="2547"/>
                    <a:pt x="16859" y="2547"/>
                  </a:cubicBezTo>
                  <a:close/>
                  <a:moveTo>
                    <a:pt x="23864" y="3964"/>
                  </a:moveTo>
                  <a:cubicBezTo>
                    <a:pt x="24208" y="3964"/>
                    <a:pt x="24557" y="4063"/>
                    <a:pt x="24869" y="4275"/>
                  </a:cubicBezTo>
                  <a:lnTo>
                    <a:pt x="26454" y="5343"/>
                  </a:lnTo>
                  <a:cubicBezTo>
                    <a:pt x="27398" y="5972"/>
                    <a:pt x="27533" y="7310"/>
                    <a:pt x="26724" y="8108"/>
                  </a:cubicBezTo>
                  <a:lnTo>
                    <a:pt x="23205" y="11638"/>
                  </a:lnTo>
                  <a:cubicBezTo>
                    <a:pt x="22855" y="11982"/>
                    <a:pt x="22390" y="12161"/>
                    <a:pt x="21921" y="12161"/>
                  </a:cubicBezTo>
                  <a:cubicBezTo>
                    <a:pt x="21575" y="12161"/>
                    <a:pt x="21228" y="12064"/>
                    <a:pt x="20923" y="11863"/>
                  </a:cubicBezTo>
                  <a:cubicBezTo>
                    <a:pt x="20203" y="11380"/>
                    <a:pt x="19944" y="10458"/>
                    <a:pt x="20259" y="9671"/>
                  </a:cubicBezTo>
                  <a:lnTo>
                    <a:pt x="22204" y="5073"/>
                  </a:lnTo>
                  <a:cubicBezTo>
                    <a:pt x="22490" y="4372"/>
                    <a:pt x="23165" y="3964"/>
                    <a:pt x="23864" y="3964"/>
                  </a:cubicBezTo>
                  <a:close/>
                  <a:moveTo>
                    <a:pt x="9047" y="6850"/>
                  </a:moveTo>
                  <a:cubicBezTo>
                    <a:pt x="9507" y="6850"/>
                    <a:pt x="9972" y="7022"/>
                    <a:pt x="10332" y="7378"/>
                  </a:cubicBezTo>
                  <a:lnTo>
                    <a:pt x="13851" y="10896"/>
                  </a:lnTo>
                  <a:cubicBezTo>
                    <a:pt x="14458" y="11504"/>
                    <a:pt x="14559" y="12459"/>
                    <a:pt x="14076" y="13179"/>
                  </a:cubicBezTo>
                  <a:cubicBezTo>
                    <a:pt x="13737" y="13695"/>
                    <a:pt x="13161" y="13974"/>
                    <a:pt x="12571" y="13974"/>
                  </a:cubicBezTo>
                  <a:cubicBezTo>
                    <a:pt x="12340" y="13974"/>
                    <a:pt x="12106" y="13931"/>
                    <a:pt x="11884" y="13842"/>
                  </a:cubicBezTo>
                  <a:lnTo>
                    <a:pt x="7285" y="11897"/>
                  </a:lnTo>
                  <a:cubicBezTo>
                    <a:pt x="6240" y="11470"/>
                    <a:pt x="5858" y="10177"/>
                    <a:pt x="6487" y="9233"/>
                  </a:cubicBezTo>
                  <a:lnTo>
                    <a:pt x="7555" y="7636"/>
                  </a:lnTo>
                  <a:cubicBezTo>
                    <a:pt x="7905" y="7118"/>
                    <a:pt x="8472" y="6850"/>
                    <a:pt x="9047" y="6850"/>
                  </a:cubicBezTo>
                  <a:close/>
                  <a:moveTo>
                    <a:pt x="29383" y="10981"/>
                  </a:moveTo>
                  <a:cubicBezTo>
                    <a:pt x="30214" y="10981"/>
                    <a:pt x="30985" y="11558"/>
                    <a:pt x="31153" y="12437"/>
                  </a:cubicBezTo>
                  <a:lnTo>
                    <a:pt x="31524" y="14303"/>
                  </a:lnTo>
                  <a:cubicBezTo>
                    <a:pt x="31727" y="15416"/>
                    <a:pt x="30883" y="16450"/>
                    <a:pt x="29748" y="16450"/>
                  </a:cubicBezTo>
                  <a:lnTo>
                    <a:pt x="24756" y="16450"/>
                  </a:lnTo>
                  <a:cubicBezTo>
                    <a:pt x="23902" y="16450"/>
                    <a:pt x="23160" y="15843"/>
                    <a:pt x="22991" y="14989"/>
                  </a:cubicBezTo>
                  <a:cubicBezTo>
                    <a:pt x="22834" y="14146"/>
                    <a:pt x="23295" y="13302"/>
                    <a:pt x="24104" y="12976"/>
                  </a:cubicBezTo>
                  <a:lnTo>
                    <a:pt x="28714" y="11110"/>
                  </a:lnTo>
                  <a:cubicBezTo>
                    <a:pt x="28934" y="11022"/>
                    <a:pt x="29161" y="10981"/>
                    <a:pt x="29383" y="10981"/>
                  </a:cubicBezTo>
                  <a:close/>
                  <a:moveTo>
                    <a:pt x="11580" y="15427"/>
                  </a:moveTo>
                  <a:cubicBezTo>
                    <a:pt x="12434" y="15427"/>
                    <a:pt x="13177" y="16034"/>
                    <a:pt x="13345" y="16889"/>
                  </a:cubicBezTo>
                  <a:cubicBezTo>
                    <a:pt x="13491" y="17732"/>
                    <a:pt x="13042" y="18575"/>
                    <a:pt x="12243" y="18901"/>
                  </a:cubicBezTo>
                  <a:lnTo>
                    <a:pt x="7634" y="20767"/>
                  </a:lnTo>
                  <a:cubicBezTo>
                    <a:pt x="7409" y="20858"/>
                    <a:pt x="7178" y="20901"/>
                    <a:pt x="6953" y="20901"/>
                  </a:cubicBezTo>
                  <a:cubicBezTo>
                    <a:pt x="6118" y="20901"/>
                    <a:pt x="5351" y="20319"/>
                    <a:pt x="5183" y="19452"/>
                  </a:cubicBezTo>
                  <a:lnTo>
                    <a:pt x="4823" y="17574"/>
                  </a:lnTo>
                  <a:cubicBezTo>
                    <a:pt x="4610" y="16473"/>
                    <a:pt x="5453" y="15427"/>
                    <a:pt x="6588" y="15427"/>
                  </a:cubicBezTo>
                  <a:close/>
                  <a:moveTo>
                    <a:pt x="23754" y="17892"/>
                  </a:moveTo>
                  <a:cubicBezTo>
                    <a:pt x="23985" y="17892"/>
                    <a:pt x="24219" y="17935"/>
                    <a:pt x="24441" y="18024"/>
                  </a:cubicBezTo>
                  <a:lnTo>
                    <a:pt x="29028" y="19969"/>
                  </a:lnTo>
                  <a:cubicBezTo>
                    <a:pt x="30074" y="20408"/>
                    <a:pt x="30467" y="21700"/>
                    <a:pt x="29838" y="22634"/>
                  </a:cubicBezTo>
                  <a:lnTo>
                    <a:pt x="28770" y="24230"/>
                  </a:lnTo>
                  <a:cubicBezTo>
                    <a:pt x="28413" y="24749"/>
                    <a:pt x="27845" y="25021"/>
                    <a:pt x="27271" y="25021"/>
                  </a:cubicBezTo>
                  <a:cubicBezTo>
                    <a:pt x="26813" y="25021"/>
                    <a:pt x="26352" y="24848"/>
                    <a:pt x="25993" y="24489"/>
                  </a:cubicBezTo>
                  <a:lnTo>
                    <a:pt x="22474" y="20970"/>
                  </a:lnTo>
                  <a:cubicBezTo>
                    <a:pt x="21867" y="20363"/>
                    <a:pt x="21766" y="19407"/>
                    <a:pt x="22249" y="18687"/>
                  </a:cubicBezTo>
                  <a:cubicBezTo>
                    <a:pt x="22588" y="18171"/>
                    <a:pt x="23164" y="17892"/>
                    <a:pt x="23754" y="17892"/>
                  </a:cubicBezTo>
                  <a:close/>
                  <a:moveTo>
                    <a:pt x="14413" y="19720"/>
                  </a:moveTo>
                  <a:cubicBezTo>
                    <a:pt x="14758" y="19720"/>
                    <a:pt x="15107" y="19820"/>
                    <a:pt x="15414" y="20025"/>
                  </a:cubicBezTo>
                  <a:cubicBezTo>
                    <a:pt x="16133" y="20497"/>
                    <a:pt x="16403" y="21431"/>
                    <a:pt x="16077" y="22218"/>
                  </a:cubicBezTo>
                  <a:lnTo>
                    <a:pt x="14132" y="26804"/>
                  </a:lnTo>
                  <a:cubicBezTo>
                    <a:pt x="13830" y="27513"/>
                    <a:pt x="13159" y="27919"/>
                    <a:pt x="12465" y="27919"/>
                  </a:cubicBezTo>
                  <a:cubicBezTo>
                    <a:pt x="12125" y="27919"/>
                    <a:pt x="11779" y="27821"/>
                    <a:pt x="11468" y="27614"/>
                  </a:cubicBezTo>
                  <a:lnTo>
                    <a:pt x="9882" y="26546"/>
                  </a:lnTo>
                  <a:cubicBezTo>
                    <a:pt x="8938" y="25916"/>
                    <a:pt x="8814" y="24578"/>
                    <a:pt x="9613" y="23780"/>
                  </a:cubicBezTo>
                  <a:lnTo>
                    <a:pt x="13143" y="20250"/>
                  </a:lnTo>
                  <a:cubicBezTo>
                    <a:pt x="13485" y="19901"/>
                    <a:pt x="13946" y="19720"/>
                    <a:pt x="14413" y="19720"/>
                  </a:cubicBezTo>
                  <a:close/>
                  <a:moveTo>
                    <a:pt x="19472" y="20733"/>
                  </a:moveTo>
                  <a:cubicBezTo>
                    <a:pt x="20190" y="20733"/>
                    <a:pt x="20855" y="21171"/>
                    <a:pt x="21136" y="21869"/>
                  </a:cubicBezTo>
                  <a:lnTo>
                    <a:pt x="23002" y="26478"/>
                  </a:lnTo>
                  <a:cubicBezTo>
                    <a:pt x="23430" y="27524"/>
                    <a:pt x="22789" y="28704"/>
                    <a:pt x="21687" y="28929"/>
                  </a:cubicBezTo>
                  <a:lnTo>
                    <a:pt x="19810" y="29300"/>
                  </a:lnTo>
                  <a:cubicBezTo>
                    <a:pt x="19694" y="29323"/>
                    <a:pt x="19579" y="29333"/>
                    <a:pt x="19466" y="29333"/>
                  </a:cubicBezTo>
                  <a:cubicBezTo>
                    <a:pt x="18500" y="29333"/>
                    <a:pt x="17662" y="28550"/>
                    <a:pt x="17662" y="27524"/>
                  </a:cubicBezTo>
                  <a:lnTo>
                    <a:pt x="17662" y="22544"/>
                  </a:lnTo>
                  <a:cubicBezTo>
                    <a:pt x="17662" y="21678"/>
                    <a:pt x="18269" y="20936"/>
                    <a:pt x="19124" y="20767"/>
                  </a:cubicBezTo>
                  <a:cubicBezTo>
                    <a:pt x="19240" y="20744"/>
                    <a:pt x="19357" y="20733"/>
                    <a:pt x="19472" y="20733"/>
                  </a:cubicBezTo>
                  <a:close/>
                  <a:moveTo>
                    <a:pt x="18111" y="0"/>
                  </a:moveTo>
                  <a:cubicBezTo>
                    <a:pt x="12995" y="0"/>
                    <a:pt x="7970" y="2462"/>
                    <a:pt x="4902" y="7029"/>
                  </a:cubicBezTo>
                  <a:cubicBezTo>
                    <a:pt x="0" y="14303"/>
                    <a:pt x="1923" y="24196"/>
                    <a:pt x="9219" y="29098"/>
                  </a:cubicBezTo>
                  <a:cubicBezTo>
                    <a:pt x="11940" y="30936"/>
                    <a:pt x="15027" y="31815"/>
                    <a:pt x="18084" y="31815"/>
                  </a:cubicBezTo>
                  <a:cubicBezTo>
                    <a:pt x="23198" y="31815"/>
                    <a:pt x="28224" y="29352"/>
                    <a:pt x="31299" y="24792"/>
                  </a:cubicBezTo>
                  <a:cubicBezTo>
                    <a:pt x="36201" y="17496"/>
                    <a:pt x="34256" y="7614"/>
                    <a:pt x="26982" y="2712"/>
                  </a:cubicBezTo>
                  <a:cubicBezTo>
                    <a:pt x="24258" y="879"/>
                    <a:pt x="21168" y="0"/>
                    <a:pt x="18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5564000" y="5882375"/>
              <a:ext cx="117225" cy="102850"/>
            </a:xfrm>
            <a:custGeom>
              <a:avLst/>
              <a:gdLst/>
              <a:ahLst/>
              <a:cxnLst/>
              <a:rect l="l" t="t" r="r" b="b"/>
              <a:pathLst>
                <a:path w="4689" h="4114" extrusionOk="0">
                  <a:moveTo>
                    <a:pt x="2347" y="1"/>
                  </a:moveTo>
                  <a:cubicBezTo>
                    <a:pt x="1686" y="1"/>
                    <a:pt x="1036" y="319"/>
                    <a:pt x="641" y="911"/>
                  </a:cubicBezTo>
                  <a:cubicBezTo>
                    <a:pt x="0" y="1855"/>
                    <a:pt x="259" y="3137"/>
                    <a:pt x="1203" y="3766"/>
                  </a:cubicBezTo>
                  <a:cubicBezTo>
                    <a:pt x="1552" y="4001"/>
                    <a:pt x="1948" y="4114"/>
                    <a:pt x="2342" y="4114"/>
                  </a:cubicBezTo>
                  <a:cubicBezTo>
                    <a:pt x="3002" y="4114"/>
                    <a:pt x="3653" y="3796"/>
                    <a:pt x="4048" y="3204"/>
                  </a:cubicBezTo>
                  <a:cubicBezTo>
                    <a:pt x="4688" y="2260"/>
                    <a:pt x="4419" y="978"/>
                    <a:pt x="3485" y="348"/>
                  </a:cubicBezTo>
                  <a:cubicBezTo>
                    <a:pt x="3137" y="113"/>
                    <a:pt x="2740" y="1"/>
                    <a:pt x="2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7"/>
            <p:cNvSpPr/>
            <p:nvPr/>
          </p:nvSpPr>
          <p:spPr>
            <a:xfrm>
              <a:off x="5587325" y="5902625"/>
              <a:ext cx="70575" cy="62375"/>
            </a:xfrm>
            <a:custGeom>
              <a:avLst/>
              <a:gdLst/>
              <a:ahLst/>
              <a:cxnLst/>
              <a:rect l="l" t="t" r="r" b="b"/>
              <a:pathLst>
                <a:path w="2823" h="2495" extrusionOk="0">
                  <a:moveTo>
                    <a:pt x="1404" y="1"/>
                  </a:moveTo>
                  <a:cubicBezTo>
                    <a:pt x="1004" y="1"/>
                    <a:pt x="614" y="192"/>
                    <a:pt x="383" y="550"/>
                  </a:cubicBezTo>
                  <a:cubicBezTo>
                    <a:pt x="0" y="1124"/>
                    <a:pt x="135" y="1899"/>
                    <a:pt x="720" y="2282"/>
                  </a:cubicBezTo>
                  <a:cubicBezTo>
                    <a:pt x="935" y="2425"/>
                    <a:pt x="1179" y="2494"/>
                    <a:pt x="1419" y="2494"/>
                  </a:cubicBezTo>
                  <a:cubicBezTo>
                    <a:pt x="1818" y="2494"/>
                    <a:pt x="2208" y="2303"/>
                    <a:pt x="2440" y="1944"/>
                  </a:cubicBezTo>
                  <a:cubicBezTo>
                    <a:pt x="2822" y="1371"/>
                    <a:pt x="2665" y="595"/>
                    <a:pt x="2103" y="213"/>
                  </a:cubicBezTo>
                  <a:cubicBezTo>
                    <a:pt x="1888" y="70"/>
                    <a:pt x="1644" y="1"/>
                    <a:pt x="1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7"/>
            <p:cNvSpPr/>
            <p:nvPr/>
          </p:nvSpPr>
          <p:spPr>
            <a:xfrm>
              <a:off x="5899025" y="5693875"/>
              <a:ext cx="91375" cy="165000"/>
            </a:xfrm>
            <a:custGeom>
              <a:avLst/>
              <a:gdLst/>
              <a:ahLst/>
              <a:cxnLst/>
              <a:rect l="l" t="t" r="r" b="b"/>
              <a:pathLst>
                <a:path w="3655" h="6600" extrusionOk="0">
                  <a:moveTo>
                    <a:pt x="371" y="0"/>
                  </a:moveTo>
                  <a:cubicBezTo>
                    <a:pt x="285" y="0"/>
                    <a:pt x="198" y="34"/>
                    <a:pt x="135" y="98"/>
                  </a:cubicBezTo>
                  <a:cubicBezTo>
                    <a:pt x="0" y="232"/>
                    <a:pt x="12" y="435"/>
                    <a:pt x="135" y="570"/>
                  </a:cubicBezTo>
                  <a:cubicBezTo>
                    <a:pt x="169" y="581"/>
                    <a:pt x="2136" y="2537"/>
                    <a:pt x="2957" y="6326"/>
                  </a:cubicBezTo>
                  <a:cubicBezTo>
                    <a:pt x="2980" y="6427"/>
                    <a:pt x="3036" y="6494"/>
                    <a:pt x="3103" y="6539"/>
                  </a:cubicBezTo>
                  <a:cubicBezTo>
                    <a:pt x="3156" y="6583"/>
                    <a:pt x="3228" y="6600"/>
                    <a:pt x="3295" y="6600"/>
                  </a:cubicBezTo>
                  <a:cubicBezTo>
                    <a:pt x="3314" y="6600"/>
                    <a:pt x="3333" y="6598"/>
                    <a:pt x="3351" y="6596"/>
                  </a:cubicBezTo>
                  <a:cubicBezTo>
                    <a:pt x="3542" y="6551"/>
                    <a:pt x="3654" y="6382"/>
                    <a:pt x="3609" y="6202"/>
                  </a:cubicBezTo>
                  <a:cubicBezTo>
                    <a:pt x="2721" y="2200"/>
                    <a:pt x="686" y="187"/>
                    <a:pt x="596" y="98"/>
                  </a:cubicBezTo>
                  <a:cubicBezTo>
                    <a:pt x="536" y="32"/>
                    <a:pt x="454" y="0"/>
                    <a:pt x="3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7"/>
            <p:cNvSpPr/>
            <p:nvPr/>
          </p:nvSpPr>
          <p:spPr>
            <a:xfrm>
              <a:off x="5255675" y="6006525"/>
              <a:ext cx="68875" cy="139275"/>
            </a:xfrm>
            <a:custGeom>
              <a:avLst/>
              <a:gdLst/>
              <a:ahLst/>
              <a:cxnLst/>
              <a:rect l="l" t="t" r="r" b="b"/>
              <a:pathLst>
                <a:path w="2755" h="5571" extrusionOk="0">
                  <a:moveTo>
                    <a:pt x="349" y="0"/>
                  </a:moveTo>
                  <a:cubicBezTo>
                    <a:pt x="334" y="0"/>
                    <a:pt x="319" y="1"/>
                    <a:pt x="304" y="3"/>
                  </a:cubicBezTo>
                  <a:cubicBezTo>
                    <a:pt x="124" y="37"/>
                    <a:pt x="0" y="205"/>
                    <a:pt x="23" y="385"/>
                  </a:cubicBezTo>
                  <a:cubicBezTo>
                    <a:pt x="472" y="3758"/>
                    <a:pt x="2080" y="5399"/>
                    <a:pt x="2148" y="5478"/>
                  </a:cubicBezTo>
                  <a:cubicBezTo>
                    <a:pt x="2181" y="5489"/>
                    <a:pt x="2193" y="5501"/>
                    <a:pt x="2204" y="5512"/>
                  </a:cubicBezTo>
                  <a:cubicBezTo>
                    <a:pt x="2256" y="5550"/>
                    <a:pt x="2321" y="5570"/>
                    <a:pt x="2387" y="5570"/>
                  </a:cubicBezTo>
                  <a:cubicBezTo>
                    <a:pt x="2476" y="5570"/>
                    <a:pt x="2566" y="5533"/>
                    <a:pt x="2631" y="5456"/>
                  </a:cubicBezTo>
                  <a:cubicBezTo>
                    <a:pt x="2755" y="5332"/>
                    <a:pt x="2755" y="5118"/>
                    <a:pt x="2631" y="4995"/>
                  </a:cubicBezTo>
                  <a:cubicBezTo>
                    <a:pt x="2609" y="4984"/>
                    <a:pt x="1113" y="3432"/>
                    <a:pt x="686" y="284"/>
                  </a:cubicBezTo>
                  <a:cubicBezTo>
                    <a:pt x="665" y="118"/>
                    <a:pt x="521" y="0"/>
                    <a:pt x="3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7"/>
            <p:cNvSpPr/>
            <p:nvPr/>
          </p:nvSpPr>
          <p:spPr>
            <a:xfrm>
              <a:off x="5976875" y="5874700"/>
              <a:ext cx="25050" cy="61525"/>
            </a:xfrm>
            <a:custGeom>
              <a:avLst/>
              <a:gdLst/>
              <a:ahLst/>
              <a:cxnLst/>
              <a:rect l="l" t="t" r="r" b="b"/>
              <a:pathLst>
                <a:path w="1002" h="2461" extrusionOk="0">
                  <a:moveTo>
                    <a:pt x="372" y="0"/>
                  </a:moveTo>
                  <a:cubicBezTo>
                    <a:pt x="342" y="0"/>
                    <a:pt x="311" y="5"/>
                    <a:pt x="282" y="15"/>
                  </a:cubicBezTo>
                  <a:cubicBezTo>
                    <a:pt x="113" y="48"/>
                    <a:pt x="0" y="240"/>
                    <a:pt x="57" y="419"/>
                  </a:cubicBezTo>
                  <a:cubicBezTo>
                    <a:pt x="68" y="431"/>
                    <a:pt x="338" y="1364"/>
                    <a:pt x="203" y="2061"/>
                  </a:cubicBezTo>
                  <a:cubicBezTo>
                    <a:pt x="169" y="2207"/>
                    <a:pt x="225" y="2331"/>
                    <a:pt x="338" y="2398"/>
                  </a:cubicBezTo>
                  <a:cubicBezTo>
                    <a:pt x="371" y="2409"/>
                    <a:pt x="405" y="2443"/>
                    <a:pt x="450" y="2454"/>
                  </a:cubicBezTo>
                  <a:cubicBezTo>
                    <a:pt x="472" y="2458"/>
                    <a:pt x="493" y="2460"/>
                    <a:pt x="514" y="2460"/>
                  </a:cubicBezTo>
                  <a:cubicBezTo>
                    <a:pt x="673" y="2460"/>
                    <a:pt x="824" y="2353"/>
                    <a:pt x="844" y="2184"/>
                  </a:cubicBezTo>
                  <a:cubicBezTo>
                    <a:pt x="1001" y="1319"/>
                    <a:pt x="709" y="273"/>
                    <a:pt x="686" y="240"/>
                  </a:cubicBezTo>
                  <a:cubicBezTo>
                    <a:pt x="649" y="101"/>
                    <a:pt x="513" y="0"/>
                    <a:pt x="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37"/>
          <p:cNvSpPr/>
          <p:nvPr/>
        </p:nvSpPr>
        <p:spPr>
          <a:xfrm>
            <a:off x="2698625" y="74963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729647" y="1112393"/>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6827538" y="809225"/>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411742" y="226832"/>
            <a:ext cx="7891917" cy="646331"/>
          </a:xfrm>
          <a:prstGeom prst="rect">
            <a:avLst/>
          </a:prstGeom>
          <a:noFill/>
        </p:spPr>
        <p:txBody>
          <a:bodyPr wrap="square" rtlCol="0">
            <a:spAutoFit/>
          </a:bodyPr>
          <a:lstStyle/>
          <a:p>
            <a:pPr algn="ctr"/>
            <a:r>
              <a:rPr lang="en-US" sz="3600" dirty="0"/>
              <a:t>Architecture</a:t>
            </a:r>
          </a:p>
        </p:txBody>
      </p:sp>
      <p:graphicFrame>
        <p:nvGraphicFramePr>
          <p:cNvPr id="6" name="Diagram 5"/>
          <p:cNvGraphicFramePr/>
          <p:nvPr>
            <p:extLst>
              <p:ext uri="{D42A27DB-BD31-4B8C-83A1-F6EECF244321}">
                <p14:modId xmlns:p14="http://schemas.microsoft.com/office/powerpoint/2010/main" val="1574321257"/>
              </p:ext>
            </p:extLst>
          </p:nvPr>
        </p:nvGraphicFramePr>
        <p:xfrm>
          <a:off x="1617076" y="1046981"/>
          <a:ext cx="5495459" cy="394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a:extLst>
              <a:ext uri="{FF2B5EF4-FFF2-40B4-BE49-F238E27FC236}">
                <a16:creationId xmlns:a16="http://schemas.microsoft.com/office/drawing/2014/main" id="{F860B622-289F-5DFE-B1B9-250EB16040A7}"/>
              </a:ext>
            </a:extLst>
          </p:cNvPr>
          <p:cNvSpPr/>
          <p:nvPr/>
        </p:nvSpPr>
        <p:spPr>
          <a:xfrm>
            <a:off x="1483104" y="1594662"/>
            <a:ext cx="1211996" cy="304884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AA9D2319-9092-47A4-5B8E-75AC174F9293}"/>
              </a:ext>
            </a:extLst>
          </p:cNvPr>
          <p:cNvSpPr/>
          <p:nvPr/>
        </p:nvSpPr>
        <p:spPr>
          <a:xfrm>
            <a:off x="2967377" y="1567207"/>
            <a:ext cx="5042844" cy="322297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5D0D860-5222-0A16-13F2-30210563C44B}"/>
              </a:ext>
            </a:extLst>
          </p:cNvPr>
          <p:cNvSpPr/>
          <p:nvPr/>
        </p:nvSpPr>
        <p:spPr>
          <a:xfrm>
            <a:off x="1558931" y="1886060"/>
            <a:ext cx="1017477" cy="6006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F5138D3-3922-16BD-B518-E29E17740A1F}"/>
              </a:ext>
            </a:extLst>
          </p:cNvPr>
          <p:cNvSpPr/>
          <p:nvPr/>
        </p:nvSpPr>
        <p:spPr>
          <a:xfrm>
            <a:off x="1573650" y="3796175"/>
            <a:ext cx="1017477" cy="60068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84932047-1BAC-9F4B-68CA-733C5D27A4B4}"/>
              </a:ext>
            </a:extLst>
          </p:cNvPr>
          <p:cNvSpPr/>
          <p:nvPr/>
        </p:nvSpPr>
        <p:spPr>
          <a:xfrm>
            <a:off x="3745819" y="2725673"/>
            <a:ext cx="1130981" cy="58949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Cylinder 8">
            <a:extLst>
              <a:ext uri="{FF2B5EF4-FFF2-40B4-BE49-F238E27FC236}">
                <a16:creationId xmlns:a16="http://schemas.microsoft.com/office/drawing/2014/main" id="{FD2A9650-8521-79BB-A0F9-1FADAA42F781}"/>
              </a:ext>
            </a:extLst>
          </p:cNvPr>
          <p:cNvSpPr/>
          <p:nvPr/>
        </p:nvSpPr>
        <p:spPr>
          <a:xfrm>
            <a:off x="6457358" y="1574211"/>
            <a:ext cx="740360" cy="817123"/>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0" name="Flowchart: Magnetic Disk 9">
            <a:extLst>
              <a:ext uri="{FF2B5EF4-FFF2-40B4-BE49-F238E27FC236}">
                <a16:creationId xmlns:a16="http://schemas.microsoft.com/office/drawing/2014/main" id="{7B0656E5-BCBB-BA40-8DC8-B6450FAE0FDD}"/>
              </a:ext>
            </a:extLst>
          </p:cNvPr>
          <p:cNvSpPr/>
          <p:nvPr/>
        </p:nvSpPr>
        <p:spPr>
          <a:xfrm>
            <a:off x="6451781" y="3589411"/>
            <a:ext cx="740360" cy="1007471"/>
          </a:xfrm>
          <a:prstGeom prst="flowChartMagneticDisk">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4FF0F63E-AF77-39F9-4F8E-C1D1E706A69F}"/>
              </a:ext>
            </a:extLst>
          </p:cNvPr>
          <p:cNvSpPr txBox="1"/>
          <p:nvPr/>
        </p:nvSpPr>
        <p:spPr>
          <a:xfrm>
            <a:off x="1740704" y="2028701"/>
            <a:ext cx="769443" cy="307777"/>
          </a:xfrm>
          <a:prstGeom prst="rect">
            <a:avLst/>
          </a:prstGeom>
          <a:noFill/>
        </p:spPr>
        <p:txBody>
          <a:bodyPr wrap="square" rtlCol="0">
            <a:spAutoFit/>
          </a:bodyPr>
          <a:lstStyle/>
          <a:p>
            <a:r>
              <a:rPr lang="en-IN" dirty="0"/>
              <a:t>HTML</a:t>
            </a:r>
          </a:p>
        </p:txBody>
      </p:sp>
      <p:sp>
        <p:nvSpPr>
          <p:cNvPr id="12" name="TextBox 11">
            <a:extLst>
              <a:ext uri="{FF2B5EF4-FFF2-40B4-BE49-F238E27FC236}">
                <a16:creationId xmlns:a16="http://schemas.microsoft.com/office/drawing/2014/main" id="{38EBAEEA-5D90-F1B5-DC4D-EADCFA82FA65}"/>
              </a:ext>
            </a:extLst>
          </p:cNvPr>
          <p:cNvSpPr txBox="1"/>
          <p:nvPr/>
        </p:nvSpPr>
        <p:spPr>
          <a:xfrm>
            <a:off x="1740704" y="3871609"/>
            <a:ext cx="691211" cy="307777"/>
          </a:xfrm>
          <a:prstGeom prst="rect">
            <a:avLst/>
          </a:prstGeom>
          <a:noFill/>
        </p:spPr>
        <p:txBody>
          <a:bodyPr wrap="square" rtlCol="0">
            <a:spAutoFit/>
          </a:bodyPr>
          <a:lstStyle/>
          <a:p>
            <a:r>
              <a:rPr lang="en-IN" dirty="0"/>
              <a:t>CSS</a:t>
            </a:r>
          </a:p>
        </p:txBody>
      </p:sp>
      <p:sp>
        <p:nvSpPr>
          <p:cNvPr id="13" name="TextBox 12">
            <a:extLst>
              <a:ext uri="{FF2B5EF4-FFF2-40B4-BE49-F238E27FC236}">
                <a16:creationId xmlns:a16="http://schemas.microsoft.com/office/drawing/2014/main" id="{089E0F6A-8CC4-1F3F-B8D8-B090C6DA0CCA}"/>
              </a:ext>
            </a:extLst>
          </p:cNvPr>
          <p:cNvSpPr txBox="1"/>
          <p:nvPr/>
        </p:nvSpPr>
        <p:spPr>
          <a:xfrm>
            <a:off x="3745819" y="2840477"/>
            <a:ext cx="1388300" cy="261610"/>
          </a:xfrm>
          <a:prstGeom prst="rect">
            <a:avLst/>
          </a:prstGeom>
          <a:noFill/>
        </p:spPr>
        <p:txBody>
          <a:bodyPr wrap="square" rtlCol="0">
            <a:spAutoFit/>
          </a:bodyPr>
          <a:lstStyle/>
          <a:p>
            <a:r>
              <a:rPr lang="en-IN" sz="1100" dirty="0"/>
              <a:t>Python’s Flask</a:t>
            </a:r>
          </a:p>
        </p:txBody>
      </p:sp>
      <p:sp>
        <p:nvSpPr>
          <p:cNvPr id="14" name="TextBox 13">
            <a:extLst>
              <a:ext uri="{FF2B5EF4-FFF2-40B4-BE49-F238E27FC236}">
                <a16:creationId xmlns:a16="http://schemas.microsoft.com/office/drawing/2014/main" id="{946A0EF3-923E-67BA-C879-DA7EC7764DD2}"/>
              </a:ext>
            </a:extLst>
          </p:cNvPr>
          <p:cNvSpPr txBox="1"/>
          <p:nvPr/>
        </p:nvSpPr>
        <p:spPr>
          <a:xfrm>
            <a:off x="6476037" y="1828800"/>
            <a:ext cx="927259" cy="307777"/>
          </a:xfrm>
          <a:prstGeom prst="rect">
            <a:avLst/>
          </a:prstGeom>
          <a:noFill/>
        </p:spPr>
        <p:txBody>
          <a:bodyPr wrap="square" rtlCol="0">
            <a:spAutoFit/>
          </a:bodyPr>
          <a:lstStyle/>
          <a:p>
            <a:r>
              <a:rPr lang="en-IN" dirty="0"/>
              <a:t>TMDB</a:t>
            </a:r>
          </a:p>
        </p:txBody>
      </p:sp>
      <p:sp>
        <p:nvSpPr>
          <p:cNvPr id="15" name="TextBox 14">
            <a:extLst>
              <a:ext uri="{FF2B5EF4-FFF2-40B4-BE49-F238E27FC236}">
                <a16:creationId xmlns:a16="http://schemas.microsoft.com/office/drawing/2014/main" id="{5351E5AB-157E-4CC2-A1B6-25760D025487}"/>
              </a:ext>
            </a:extLst>
          </p:cNvPr>
          <p:cNvSpPr txBox="1"/>
          <p:nvPr/>
        </p:nvSpPr>
        <p:spPr>
          <a:xfrm>
            <a:off x="6421680" y="3936460"/>
            <a:ext cx="927259" cy="430887"/>
          </a:xfrm>
          <a:prstGeom prst="rect">
            <a:avLst/>
          </a:prstGeom>
          <a:noFill/>
        </p:spPr>
        <p:txBody>
          <a:bodyPr wrap="square" rtlCol="0">
            <a:spAutoFit/>
          </a:bodyPr>
          <a:lstStyle/>
          <a:p>
            <a:r>
              <a:rPr lang="en-IN" sz="1050" dirty="0"/>
              <a:t>Processed Dataset</a:t>
            </a:r>
          </a:p>
        </p:txBody>
      </p:sp>
      <p:pic>
        <p:nvPicPr>
          <p:cNvPr id="17" name="Graphic 16" descr="Man">
            <a:extLst>
              <a:ext uri="{FF2B5EF4-FFF2-40B4-BE49-F238E27FC236}">
                <a16:creationId xmlns:a16="http://schemas.microsoft.com/office/drawing/2014/main" id="{8047D84B-6901-4645-B112-2A12070A2A7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670" y="2454189"/>
            <a:ext cx="914400" cy="914400"/>
          </a:xfrm>
          <a:prstGeom prst="rect">
            <a:avLst/>
          </a:prstGeom>
        </p:spPr>
      </p:pic>
      <p:cxnSp>
        <p:nvCxnSpPr>
          <p:cNvPr id="19" name="Straight Arrow Connector 18">
            <a:extLst>
              <a:ext uri="{FF2B5EF4-FFF2-40B4-BE49-F238E27FC236}">
                <a16:creationId xmlns:a16="http://schemas.microsoft.com/office/drawing/2014/main" id="{C7933B14-429B-76EC-E6E3-06EAEC2E961C}"/>
              </a:ext>
            </a:extLst>
          </p:cNvPr>
          <p:cNvCxnSpPr>
            <a:stCxn id="5" idx="2"/>
            <a:endCxn id="12" idx="0"/>
          </p:cNvCxnSpPr>
          <p:nvPr/>
        </p:nvCxnSpPr>
        <p:spPr>
          <a:xfrm>
            <a:off x="2067670" y="2486748"/>
            <a:ext cx="14719" cy="130942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B45067-709E-104D-ABC0-209D8F1B54B6}"/>
              </a:ext>
            </a:extLst>
          </p:cNvPr>
          <p:cNvCxnSpPr>
            <a:endCxn id="15" idx="1"/>
          </p:cNvCxnSpPr>
          <p:nvPr/>
        </p:nvCxnSpPr>
        <p:spPr>
          <a:xfrm>
            <a:off x="4311309" y="3368589"/>
            <a:ext cx="2110371" cy="7833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9ACFD94-F271-085D-41DF-D466018C26C7}"/>
              </a:ext>
            </a:extLst>
          </p:cNvPr>
          <p:cNvCxnSpPr/>
          <p:nvPr/>
        </p:nvCxnSpPr>
        <p:spPr>
          <a:xfrm>
            <a:off x="2714755" y="3036791"/>
            <a:ext cx="100662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018768ED-FFF2-AAF9-440A-3C14AEA42A76}"/>
              </a:ext>
            </a:extLst>
          </p:cNvPr>
          <p:cNvCxnSpPr>
            <a:cxnSpLocks/>
          </p:cNvCxnSpPr>
          <p:nvPr/>
        </p:nvCxnSpPr>
        <p:spPr>
          <a:xfrm flipV="1">
            <a:off x="2553573" y="2058717"/>
            <a:ext cx="3873129" cy="244306"/>
          </a:xfrm>
          <a:prstGeom prst="bentConnector3">
            <a:avLst>
              <a:gd name="adj1" fmla="val 8643"/>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9020DEE-B49D-9462-CA4A-DD363141EFBB}"/>
              </a:ext>
            </a:extLst>
          </p:cNvPr>
          <p:cNvCxnSpPr/>
          <p:nvPr/>
        </p:nvCxnSpPr>
        <p:spPr>
          <a:xfrm>
            <a:off x="2816862" y="2303023"/>
            <a:ext cx="0" cy="1790123"/>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4B8BEABF-219A-C577-48E0-7E3F31D0021B}"/>
              </a:ext>
            </a:extLst>
          </p:cNvPr>
          <p:cNvCxnSpPr>
            <a:endCxn id="7" idx="3"/>
          </p:cNvCxnSpPr>
          <p:nvPr/>
        </p:nvCxnSpPr>
        <p:spPr>
          <a:xfrm flipH="1">
            <a:off x="2591127" y="4093146"/>
            <a:ext cx="217973" cy="3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8862C61D-F67F-CF6D-61EE-73B226A0030D}"/>
              </a:ext>
            </a:extLst>
          </p:cNvPr>
          <p:cNvCxnSpPr/>
          <p:nvPr/>
        </p:nvCxnSpPr>
        <p:spPr>
          <a:xfrm>
            <a:off x="599758" y="2840477"/>
            <a:ext cx="88334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1636842-55DE-B69B-CEBB-0813887865D7}"/>
              </a:ext>
            </a:extLst>
          </p:cNvPr>
          <p:cNvSpPr txBox="1"/>
          <p:nvPr/>
        </p:nvSpPr>
        <p:spPr>
          <a:xfrm>
            <a:off x="3043201" y="2817405"/>
            <a:ext cx="845231" cy="461665"/>
          </a:xfrm>
          <a:prstGeom prst="rect">
            <a:avLst/>
          </a:prstGeom>
          <a:noFill/>
        </p:spPr>
        <p:txBody>
          <a:bodyPr wrap="square" rtlCol="0">
            <a:spAutoFit/>
          </a:bodyPr>
          <a:lstStyle/>
          <a:p>
            <a:r>
              <a:rPr lang="en-IN" sz="800" dirty="0"/>
              <a:t>Get similar</a:t>
            </a:r>
          </a:p>
          <a:p>
            <a:endParaRPr lang="en-IN" sz="800" dirty="0"/>
          </a:p>
          <a:p>
            <a:r>
              <a:rPr lang="en-IN" sz="800" dirty="0"/>
              <a:t> movies</a:t>
            </a:r>
          </a:p>
        </p:txBody>
      </p:sp>
      <p:sp>
        <p:nvSpPr>
          <p:cNvPr id="54" name="TextBox 53">
            <a:extLst>
              <a:ext uri="{FF2B5EF4-FFF2-40B4-BE49-F238E27FC236}">
                <a16:creationId xmlns:a16="http://schemas.microsoft.com/office/drawing/2014/main" id="{F64AA736-3C64-D4F4-7338-AA41394F77B6}"/>
              </a:ext>
            </a:extLst>
          </p:cNvPr>
          <p:cNvSpPr txBox="1"/>
          <p:nvPr/>
        </p:nvSpPr>
        <p:spPr>
          <a:xfrm>
            <a:off x="3745819" y="1784840"/>
            <a:ext cx="1765064" cy="276999"/>
          </a:xfrm>
          <a:prstGeom prst="rect">
            <a:avLst/>
          </a:prstGeom>
          <a:noFill/>
        </p:spPr>
        <p:txBody>
          <a:bodyPr wrap="square" rtlCol="0">
            <a:spAutoFit/>
          </a:bodyPr>
          <a:lstStyle/>
          <a:p>
            <a:r>
              <a:rPr lang="en-IN" sz="1200" dirty="0"/>
              <a:t>TMDB API CELLS</a:t>
            </a:r>
          </a:p>
        </p:txBody>
      </p:sp>
      <p:sp>
        <p:nvSpPr>
          <p:cNvPr id="55" name="TextBox 54">
            <a:extLst>
              <a:ext uri="{FF2B5EF4-FFF2-40B4-BE49-F238E27FC236}">
                <a16:creationId xmlns:a16="http://schemas.microsoft.com/office/drawing/2014/main" id="{F8BABB0E-FC8C-B597-5E90-222A717C6159}"/>
              </a:ext>
            </a:extLst>
          </p:cNvPr>
          <p:cNvSpPr txBox="1"/>
          <p:nvPr/>
        </p:nvSpPr>
        <p:spPr>
          <a:xfrm>
            <a:off x="4671752" y="3748498"/>
            <a:ext cx="1142029" cy="553998"/>
          </a:xfrm>
          <a:prstGeom prst="rect">
            <a:avLst/>
          </a:prstGeom>
          <a:noFill/>
        </p:spPr>
        <p:txBody>
          <a:bodyPr wrap="square" rtlCol="0">
            <a:spAutoFit/>
          </a:bodyPr>
          <a:lstStyle/>
          <a:p>
            <a:r>
              <a:rPr lang="en-IN" sz="1000" dirty="0"/>
              <a:t>Get similar movies with cosine similarity</a:t>
            </a:r>
          </a:p>
        </p:txBody>
      </p:sp>
      <p:sp>
        <p:nvSpPr>
          <p:cNvPr id="56" name="TextBox 55">
            <a:extLst>
              <a:ext uri="{FF2B5EF4-FFF2-40B4-BE49-F238E27FC236}">
                <a16:creationId xmlns:a16="http://schemas.microsoft.com/office/drawing/2014/main" id="{595B2DE4-C9D9-812C-29E6-4ECC4A233191}"/>
              </a:ext>
            </a:extLst>
          </p:cNvPr>
          <p:cNvSpPr txBox="1"/>
          <p:nvPr/>
        </p:nvSpPr>
        <p:spPr>
          <a:xfrm>
            <a:off x="1497938" y="1574211"/>
            <a:ext cx="994642" cy="215444"/>
          </a:xfrm>
          <a:prstGeom prst="rect">
            <a:avLst/>
          </a:prstGeom>
          <a:noFill/>
        </p:spPr>
        <p:txBody>
          <a:bodyPr wrap="square" rtlCol="0">
            <a:spAutoFit/>
          </a:bodyPr>
          <a:lstStyle/>
          <a:p>
            <a:r>
              <a:rPr lang="en-IN" sz="800" dirty="0"/>
              <a:t>Front-End</a:t>
            </a:r>
          </a:p>
        </p:txBody>
      </p:sp>
      <p:sp>
        <p:nvSpPr>
          <p:cNvPr id="58" name="TextBox 57">
            <a:extLst>
              <a:ext uri="{FF2B5EF4-FFF2-40B4-BE49-F238E27FC236}">
                <a16:creationId xmlns:a16="http://schemas.microsoft.com/office/drawing/2014/main" id="{E377835C-42CA-38A4-C0E4-BD7436852CE9}"/>
              </a:ext>
            </a:extLst>
          </p:cNvPr>
          <p:cNvSpPr txBox="1"/>
          <p:nvPr/>
        </p:nvSpPr>
        <p:spPr>
          <a:xfrm>
            <a:off x="1076437" y="1261036"/>
            <a:ext cx="2063645" cy="307777"/>
          </a:xfrm>
          <a:prstGeom prst="rect">
            <a:avLst/>
          </a:prstGeom>
          <a:noFill/>
        </p:spPr>
        <p:txBody>
          <a:bodyPr wrap="square" rtlCol="0">
            <a:spAutoFit/>
          </a:bodyPr>
          <a:lstStyle/>
          <a:p>
            <a:r>
              <a:rPr lang="en-IN" dirty="0"/>
              <a:t>Recommendation app</a:t>
            </a:r>
          </a:p>
        </p:txBody>
      </p:sp>
    </p:spTree>
    <p:extLst>
      <p:ext uri="{BB962C8B-B14F-4D97-AF65-F5344CB8AC3E}">
        <p14:creationId xmlns:p14="http://schemas.microsoft.com/office/powerpoint/2010/main" val="97800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936"/>
        <p:cNvGrpSpPr/>
        <p:nvPr/>
      </p:nvGrpSpPr>
      <p:grpSpPr>
        <a:xfrm>
          <a:off x="0" y="0"/>
          <a:ext cx="0" cy="0"/>
          <a:chOff x="0" y="0"/>
          <a:chExt cx="0" cy="0"/>
        </a:xfrm>
      </p:grpSpPr>
      <p:sp>
        <p:nvSpPr>
          <p:cNvPr id="937" name="Google Shape;937;p32"/>
          <p:cNvSpPr txBox="1">
            <a:spLocks noGrp="1"/>
          </p:cNvSpPr>
          <p:nvPr>
            <p:ph type="title"/>
          </p:nvPr>
        </p:nvSpPr>
        <p:spPr>
          <a:xfrm>
            <a:off x="2570339" y="143138"/>
            <a:ext cx="3682200" cy="65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System</a:t>
            </a:r>
            <a:endParaRPr b="1" dirty="0">
              <a:latin typeface="Montserrat"/>
              <a:ea typeface="Montserrat"/>
              <a:cs typeface="Montserrat"/>
              <a:sym typeface="Montserrat"/>
            </a:endParaRPr>
          </a:p>
        </p:txBody>
      </p:sp>
      <p:sp>
        <p:nvSpPr>
          <p:cNvPr id="939" name="Google Shape;939;p32"/>
          <p:cNvSpPr/>
          <p:nvPr/>
        </p:nvSpPr>
        <p:spPr>
          <a:xfrm>
            <a:off x="2344425" y="768288"/>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829475" y="1983184"/>
            <a:ext cx="285578" cy="290651"/>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1115050" y="373926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2"/>
          <p:cNvGrpSpPr/>
          <p:nvPr/>
        </p:nvGrpSpPr>
        <p:grpSpPr>
          <a:xfrm>
            <a:off x="6922488" y="4057088"/>
            <a:ext cx="212225" cy="212525"/>
            <a:chOff x="5462525" y="6910750"/>
            <a:chExt cx="212225" cy="212525"/>
          </a:xfrm>
        </p:grpSpPr>
        <p:sp>
          <p:nvSpPr>
            <p:cNvPr id="943" name="Google Shape;943;p32"/>
            <p:cNvSpPr/>
            <p:nvPr/>
          </p:nvSpPr>
          <p:spPr>
            <a:xfrm>
              <a:off x="5562300" y="6910750"/>
              <a:ext cx="12675" cy="80150"/>
            </a:xfrm>
            <a:custGeom>
              <a:avLst/>
              <a:gdLst/>
              <a:ahLst/>
              <a:cxnLst/>
              <a:rect l="l" t="t" r="r" b="b"/>
              <a:pathLst>
                <a:path w="507" h="3206" extrusionOk="0">
                  <a:moveTo>
                    <a:pt x="259" y="1"/>
                  </a:moveTo>
                  <a:cubicBezTo>
                    <a:pt x="113" y="1"/>
                    <a:pt x="1" y="125"/>
                    <a:pt x="1" y="248"/>
                  </a:cubicBezTo>
                  <a:lnTo>
                    <a:pt x="1" y="2946"/>
                  </a:lnTo>
                  <a:cubicBezTo>
                    <a:pt x="1" y="3093"/>
                    <a:pt x="113" y="3205"/>
                    <a:pt x="259" y="3205"/>
                  </a:cubicBezTo>
                  <a:cubicBezTo>
                    <a:pt x="394" y="3205"/>
                    <a:pt x="507" y="3093"/>
                    <a:pt x="507" y="2946"/>
                  </a:cubicBezTo>
                  <a:lnTo>
                    <a:pt x="507" y="248"/>
                  </a:lnTo>
                  <a:cubicBezTo>
                    <a:pt x="507" y="113"/>
                    <a:pt x="394" y="1"/>
                    <a:pt x="2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5562300" y="7043150"/>
              <a:ext cx="12675" cy="80125"/>
            </a:xfrm>
            <a:custGeom>
              <a:avLst/>
              <a:gdLst/>
              <a:ahLst/>
              <a:cxnLst/>
              <a:rect l="l" t="t" r="r" b="b"/>
              <a:pathLst>
                <a:path w="507" h="3205" extrusionOk="0">
                  <a:moveTo>
                    <a:pt x="259" y="0"/>
                  </a:moveTo>
                  <a:cubicBezTo>
                    <a:pt x="113" y="0"/>
                    <a:pt x="1" y="113"/>
                    <a:pt x="1" y="247"/>
                  </a:cubicBezTo>
                  <a:lnTo>
                    <a:pt x="1" y="2946"/>
                  </a:lnTo>
                  <a:cubicBezTo>
                    <a:pt x="1" y="3092"/>
                    <a:pt x="113" y="3204"/>
                    <a:pt x="259" y="3204"/>
                  </a:cubicBezTo>
                  <a:cubicBezTo>
                    <a:pt x="394" y="3204"/>
                    <a:pt x="507" y="3092"/>
                    <a:pt x="507" y="2946"/>
                  </a:cubicBezTo>
                  <a:lnTo>
                    <a:pt x="507" y="247"/>
                  </a:lnTo>
                  <a:cubicBezTo>
                    <a:pt x="507" y="113"/>
                    <a:pt x="394" y="0"/>
                    <a:pt x="2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55946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7" y="496"/>
                  </a:lnTo>
                  <a:cubicBezTo>
                    <a:pt x="3092" y="496"/>
                    <a:pt x="3205" y="394"/>
                    <a:pt x="3205" y="248"/>
                  </a:cubicBezTo>
                  <a:cubicBezTo>
                    <a:pt x="3205" y="113"/>
                    <a:pt x="3092" y="1"/>
                    <a:pt x="2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5462525" y="7010525"/>
              <a:ext cx="80125" cy="12400"/>
            </a:xfrm>
            <a:custGeom>
              <a:avLst/>
              <a:gdLst/>
              <a:ahLst/>
              <a:cxnLst/>
              <a:rect l="l" t="t" r="r" b="b"/>
              <a:pathLst>
                <a:path w="3205" h="496" extrusionOk="0">
                  <a:moveTo>
                    <a:pt x="259" y="1"/>
                  </a:moveTo>
                  <a:cubicBezTo>
                    <a:pt x="113" y="1"/>
                    <a:pt x="1" y="113"/>
                    <a:pt x="1" y="248"/>
                  </a:cubicBezTo>
                  <a:cubicBezTo>
                    <a:pt x="1" y="394"/>
                    <a:pt x="113" y="496"/>
                    <a:pt x="259" y="496"/>
                  </a:cubicBezTo>
                  <a:lnTo>
                    <a:pt x="2958" y="496"/>
                  </a:lnTo>
                  <a:cubicBezTo>
                    <a:pt x="3092" y="496"/>
                    <a:pt x="3205" y="394"/>
                    <a:pt x="3205" y="248"/>
                  </a:cubicBezTo>
                  <a:cubicBezTo>
                    <a:pt x="3205" y="113"/>
                    <a:pt x="3092" y="1"/>
                    <a:pt x="29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5508350" y="6957000"/>
              <a:ext cx="48075" cy="46775"/>
            </a:xfrm>
            <a:custGeom>
              <a:avLst/>
              <a:gdLst/>
              <a:ahLst/>
              <a:cxnLst/>
              <a:rect l="l" t="t" r="r" b="b"/>
              <a:pathLst>
                <a:path w="1923" h="1871" extrusionOk="0">
                  <a:moveTo>
                    <a:pt x="215" y="0"/>
                  </a:moveTo>
                  <a:cubicBezTo>
                    <a:pt x="163" y="0"/>
                    <a:pt x="113" y="17"/>
                    <a:pt x="79" y="51"/>
                  </a:cubicBezTo>
                  <a:cubicBezTo>
                    <a:pt x="0" y="141"/>
                    <a:pt x="0" y="265"/>
                    <a:pt x="79" y="332"/>
                  </a:cubicBezTo>
                  <a:lnTo>
                    <a:pt x="1552" y="1816"/>
                  </a:lnTo>
                  <a:cubicBezTo>
                    <a:pt x="1598" y="1851"/>
                    <a:pt x="1651" y="1871"/>
                    <a:pt x="1702" y="1871"/>
                  </a:cubicBezTo>
                  <a:cubicBezTo>
                    <a:pt x="1749" y="1871"/>
                    <a:pt x="1795" y="1854"/>
                    <a:pt x="1833" y="1816"/>
                  </a:cubicBezTo>
                  <a:cubicBezTo>
                    <a:pt x="1923" y="1726"/>
                    <a:pt x="1923" y="1602"/>
                    <a:pt x="1833" y="1535"/>
                  </a:cubicBezTo>
                  <a:lnTo>
                    <a:pt x="360" y="51"/>
                  </a:lnTo>
                  <a:cubicBezTo>
                    <a:pt x="321" y="17"/>
                    <a:pt x="267" y="0"/>
                    <a:pt x="2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5580850" y="7029800"/>
              <a:ext cx="47825" cy="46875"/>
            </a:xfrm>
            <a:custGeom>
              <a:avLst/>
              <a:gdLst/>
              <a:ahLst/>
              <a:cxnLst/>
              <a:rect l="l" t="t" r="r" b="b"/>
              <a:pathLst>
                <a:path w="1913" h="1875" extrusionOk="0">
                  <a:moveTo>
                    <a:pt x="223" y="0"/>
                  </a:moveTo>
                  <a:cubicBezTo>
                    <a:pt x="172" y="0"/>
                    <a:pt x="124" y="17"/>
                    <a:pt x="91" y="51"/>
                  </a:cubicBezTo>
                  <a:cubicBezTo>
                    <a:pt x="1" y="141"/>
                    <a:pt x="1" y="264"/>
                    <a:pt x="91" y="332"/>
                  </a:cubicBezTo>
                  <a:lnTo>
                    <a:pt x="1564" y="1816"/>
                  </a:lnTo>
                  <a:cubicBezTo>
                    <a:pt x="1608" y="1855"/>
                    <a:pt x="1659" y="1875"/>
                    <a:pt x="1708" y="1875"/>
                  </a:cubicBezTo>
                  <a:cubicBezTo>
                    <a:pt x="1757" y="1875"/>
                    <a:pt x="1805" y="1855"/>
                    <a:pt x="1845" y="1816"/>
                  </a:cubicBezTo>
                  <a:cubicBezTo>
                    <a:pt x="1912" y="1726"/>
                    <a:pt x="1912" y="1602"/>
                    <a:pt x="1845" y="1535"/>
                  </a:cubicBezTo>
                  <a:lnTo>
                    <a:pt x="372" y="51"/>
                  </a:lnTo>
                  <a:cubicBezTo>
                    <a:pt x="327" y="17"/>
                    <a:pt x="273" y="0"/>
                    <a:pt x="2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5580850" y="6957000"/>
              <a:ext cx="47825" cy="46675"/>
            </a:xfrm>
            <a:custGeom>
              <a:avLst/>
              <a:gdLst/>
              <a:ahLst/>
              <a:cxnLst/>
              <a:rect l="l" t="t" r="r" b="b"/>
              <a:pathLst>
                <a:path w="1913" h="1867" extrusionOk="0">
                  <a:moveTo>
                    <a:pt x="1712" y="0"/>
                  </a:moveTo>
                  <a:cubicBezTo>
                    <a:pt x="1662" y="0"/>
                    <a:pt x="1608" y="17"/>
                    <a:pt x="1564" y="51"/>
                  </a:cubicBezTo>
                  <a:lnTo>
                    <a:pt x="91" y="1535"/>
                  </a:lnTo>
                  <a:cubicBezTo>
                    <a:pt x="1" y="1614"/>
                    <a:pt x="1" y="1726"/>
                    <a:pt x="91" y="1816"/>
                  </a:cubicBezTo>
                  <a:cubicBezTo>
                    <a:pt x="130" y="1850"/>
                    <a:pt x="178" y="1867"/>
                    <a:pt x="227" y="1867"/>
                  </a:cubicBezTo>
                  <a:cubicBezTo>
                    <a:pt x="276" y="1867"/>
                    <a:pt x="327" y="1850"/>
                    <a:pt x="372" y="1816"/>
                  </a:cubicBezTo>
                  <a:lnTo>
                    <a:pt x="1845" y="332"/>
                  </a:lnTo>
                  <a:cubicBezTo>
                    <a:pt x="1912" y="253"/>
                    <a:pt x="1912" y="141"/>
                    <a:pt x="1845" y="51"/>
                  </a:cubicBezTo>
                  <a:cubicBezTo>
                    <a:pt x="1811" y="17"/>
                    <a:pt x="1763" y="0"/>
                    <a:pt x="17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5508350" y="7029800"/>
              <a:ext cx="48075" cy="46875"/>
            </a:xfrm>
            <a:custGeom>
              <a:avLst/>
              <a:gdLst/>
              <a:ahLst/>
              <a:cxnLst/>
              <a:rect l="l" t="t" r="r" b="b"/>
              <a:pathLst>
                <a:path w="1923" h="1875" extrusionOk="0">
                  <a:moveTo>
                    <a:pt x="1701" y="0"/>
                  </a:moveTo>
                  <a:cubicBezTo>
                    <a:pt x="1650" y="0"/>
                    <a:pt x="1597" y="17"/>
                    <a:pt x="1552" y="51"/>
                  </a:cubicBezTo>
                  <a:lnTo>
                    <a:pt x="79" y="1535"/>
                  </a:lnTo>
                  <a:cubicBezTo>
                    <a:pt x="0" y="1613"/>
                    <a:pt x="0" y="1726"/>
                    <a:pt x="79" y="1816"/>
                  </a:cubicBezTo>
                  <a:cubicBezTo>
                    <a:pt x="124" y="1855"/>
                    <a:pt x="177" y="1875"/>
                    <a:pt x="228" y="1875"/>
                  </a:cubicBezTo>
                  <a:cubicBezTo>
                    <a:pt x="279" y="1875"/>
                    <a:pt x="326" y="1855"/>
                    <a:pt x="360" y="1816"/>
                  </a:cubicBezTo>
                  <a:lnTo>
                    <a:pt x="1833" y="332"/>
                  </a:lnTo>
                  <a:cubicBezTo>
                    <a:pt x="1923" y="253"/>
                    <a:pt x="1923" y="129"/>
                    <a:pt x="1833" y="51"/>
                  </a:cubicBezTo>
                  <a:cubicBezTo>
                    <a:pt x="1799" y="17"/>
                    <a:pt x="1751" y="0"/>
                    <a:pt x="1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 name="Google Shape;951;p32"/>
          <p:cNvSpPr/>
          <p:nvPr/>
        </p:nvSpPr>
        <p:spPr>
          <a:xfrm>
            <a:off x="7976913" y="2459313"/>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 name="Google Shape;953;p32"/>
          <p:cNvGrpSpPr/>
          <p:nvPr/>
        </p:nvGrpSpPr>
        <p:grpSpPr>
          <a:xfrm rot="1400749">
            <a:off x="7861601" y="3314320"/>
            <a:ext cx="1409239" cy="1840917"/>
            <a:chOff x="4062275" y="5769925"/>
            <a:chExt cx="999200" cy="1305275"/>
          </a:xfrm>
        </p:grpSpPr>
        <p:sp>
          <p:nvSpPr>
            <p:cNvPr id="954" name="Google Shape;954;p32"/>
            <p:cNvSpPr/>
            <p:nvPr/>
          </p:nvSpPr>
          <p:spPr>
            <a:xfrm>
              <a:off x="4062275" y="5769925"/>
              <a:ext cx="799925" cy="558250"/>
            </a:xfrm>
            <a:custGeom>
              <a:avLst/>
              <a:gdLst/>
              <a:ahLst/>
              <a:cxnLst/>
              <a:rect l="l" t="t" r="r" b="b"/>
              <a:pathLst>
                <a:path w="31997" h="22330" extrusionOk="0">
                  <a:moveTo>
                    <a:pt x="9824" y="1"/>
                  </a:moveTo>
                  <a:cubicBezTo>
                    <a:pt x="9226" y="1"/>
                    <a:pt x="8619" y="124"/>
                    <a:pt x="8039" y="383"/>
                  </a:cubicBezTo>
                  <a:cubicBezTo>
                    <a:pt x="5869" y="1350"/>
                    <a:pt x="4869" y="3846"/>
                    <a:pt x="5768" y="6027"/>
                  </a:cubicBezTo>
                  <a:cubicBezTo>
                    <a:pt x="5622" y="6072"/>
                    <a:pt x="5476" y="6117"/>
                    <a:pt x="5341" y="6173"/>
                  </a:cubicBezTo>
                  <a:cubicBezTo>
                    <a:pt x="3677" y="6904"/>
                    <a:pt x="2935" y="8849"/>
                    <a:pt x="3677" y="10501"/>
                  </a:cubicBezTo>
                  <a:cubicBezTo>
                    <a:pt x="3733" y="10614"/>
                    <a:pt x="3801" y="10704"/>
                    <a:pt x="3857" y="10816"/>
                  </a:cubicBezTo>
                  <a:cubicBezTo>
                    <a:pt x="2440" y="11480"/>
                    <a:pt x="1800" y="13166"/>
                    <a:pt x="2418" y="14616"/>
                  </a:cubicBezTo>
                  <a:cubicBezTo>
                    <a:pt x="698" y="15707"/>
                    <a:pt x="1" y="17933"/>
                    <a:pt x="844" y="19844"/>
                  </a:cubicBezTo>
                  <a:cubicBezTo>
                    <a:pt x="1532" y="21411"/>
                    <a:pt x="3058" y="22330"/>
                    <a:pt x="4664" y="22330"/>
                  </a:cubicBezTo>
                  <a:cubicBezTo>
                    <a:pt x="5236" y="22330"/>
                    <a:pt x="5818" y="22214"/>
                    <a:pt x="6375" y="21969"/>
                  </a:cubicBezTo>
                  <a:lnTo>
                    <a:pt x="28860" y="13042"/>
                  </a:lnTo>
                  <a:cubicBezTo>
                    <a:pt x="31030" y="12087"/>
                    <a:pt x="31997" y="9557"/>
                    <a:pt x="31030" y="7387"/>
                  </a:cubicBezTo>
                  <a:cubicBezTo>
                    <a:pt x="30323" y="5811"/>
                    <a:pt x="28756" y="4868"/>
                    <a:pt x="27122" y="4868"/>
                  </a:cubicBezTo>
                  <a:cubicBezTo>
                    <a:pt x="26833" y="4868"/>
                    <a:pt x="26541" y="4898"/>
                    <a:pt x="26252" y="4959"/>
                  </a:cubicBezTo>
                  <a:cubicBezTo>
                    <a:pt x="25854" y="4069"/>
                    <a:pt x="24983" y="3550"/>
                    <a:pt x="24078" y="3550"/>
                  </a:cubicBezTo>
                  <a:cubicBezTo>
                    <a:pt x="23782" y="3550"/>
                    <a:pt x="23482" y="3606"/>
                    <a:pt x="23194" y="3722"/>
                  </a:cubicBezTo>
                  <a:cubicBezTo>
                    <a:pt x="23138" y="3452"/>
                    <a:pt x="23070" y="3194"/>
                    <a:pt x="22947" y="2924"/>
                  </a:cubicBezTo>
                  <a:cubicBezTo>
                    <a:pt x="22324" y="1530"/>
                    <a:pt x="20960" y="699"/>
                    <a:pt x="19529" y="699"/>
                  </a:cubicBezTo>
                  <a:cubicBezTo>
                    <a:pt x="19021" y="699"/>
                    <a:pt x="18506" y="803"/>
                    <a:pt x="18011" y="1024"/>
                  </a:cubicBezTo>
                  <a:cubicBezTo>
                    <a:pt x="17438" y="1283"/>
                    <a:pt x="16977" y="1676"/>
                    <a:pt x="16606" y="2137"/>
                  </a:cubicBezTo>
                  <a:cubicBezTo>
                    <a:pt x="16125" y="1663"/>
                    <a:pt x="15478" y="1399"/>
                    <a:pt x="14813" y="1399"/>
                  </a:cubicBezTo>
                  <a:cubicBezTo>
                    <a:pt x="14468" y="1399"/>
                    <a:pt x="14118" y="1470"/>
                    <a:pt x="13784" y="1620"/>
                  </a:cubicBezTo>
                  <a:cubicBezTo>
                    <a:pt x="13638" y="1665"/>
                    <a:pt x="13514" y="1755"/>
                    <a:pt x="13391" y="1845"/>
                  </a:cubicBezTo>
                  <a:cubicBezTo>
                    <a:pt x="12564" y="672"/>
                    <a:pt x="11219" y="1"/>
                    <a:pt x="98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4074075" y="5770000"/>
              <a:ext cx="788125" cy="558175"/>
            </a:xfrm>
            <a:custGeom>
              <a:avLst/>
              <a:gdLst/>
              <a:ahLst/>
              <a:cxnLst/>
              <a:rect l="l" t="t" r="r" b="b"/>
              <a:pathLst>
                <a:path w="31525" h="22327" extrusionOk="0">
                  <a:moveTo>
                    <a:pt x="9368" y="0"/>
                  </a:moveTo>
                  <a:cubicBezTo>
                    <a:pt x="9165" y="0"/>
                    <a:pt x="8962" y="14"/>
                    <a:pt x="8759" y="43"/>
                  </a:cubicBezTo>
                  <a:cubicBezTo>
                    <a:pt x="9377" y="223"/>
                    <a:pt x="9951" y="583"/>
                    <a:pt x="10389" y="1055"/>
                  </a:cubicBezTo>
                  <a:cubicBezTo>
                    <a:pt x="11232" y="1932"/>
                    <a:pt x="11648" y="3135"/>
                    <a:pt x="11850" y="4326"/>
                  </a:cubicBezTo>
                  <a:cubicBezTo>
                    <a:pt x="12041" y="4247"/>
                    <a:pt x="12241" y="4211"/>
                    <a:pt x="12441" y="4211"/>
                  </a:cubicBezTo>
                  <a:cubicBezTo>
                    <a:pt x="13406" y="4211"/>
                    <a:pt x="14370" y="5061"/>
                    <a:pt x="14324" y="6058"/>
                  </a:cubicBezTo>
                  <a:cubicBezTo>
                    <a:pt x="15324" y="6507"/>
                    <a:pt x="15887" y="7744"/>
                    <a:pt x="15549" y="8790"/>
                  </a:cubicBezTo>
                  <a:cubicBezTo>
                    <a:pt x="15255" y="9711"/>
                    <a:pt x="14329" y="10350"/>
                    <a:pt x="13382" y="10350"/>
                  </a:cubicBezTo>
                  <a:cubicBezTo>
                    <a:pt x="13242" y="10350"/>
                    <a:pt x="13102" y="10336"/>
                    <a:pt x="12963" y="10307"/>
                  </a:cubicBezTo>
                  <a:lnTo>
                    <a:pt x="12963" y="10307"/>
                  </a:lnTo>
                  <a:cubicBezTo>
                    <a:pt x="13110" y="11510"/>
                    <a:pt x="12548" y="12758"/>
                    <a:pt x="11581" y="13444"/>
                  </a:cubicBezTo>
                  <a:cubicBezTo>
                    <a:pt x="11015" y="13841"/>
                    <a:pt x="10318" y="14045"/>
                    <a:pt x="9624" y="14045"/>
                  </a:cubicBezTo>
                  <a:cubicBezTo>
                    <a:pt x="9118" y="14045"/>
                    <a:pt x="8613" y="13937"/>
                    <a:pt x="8163" y="13714"/>
                  </a:cubicBezTo>
                  <a:lnTo>
                    <a:pt x="8163" y="13714"/>
                  </a:lnTo>
                  <a:cubicBezTo>
                    <a:pt x="8205" y="15698"/>
                    <a:pt x="6345" y="17472"/>
                    <a:pt x="4394" y="17472"/>
                  </a:cubicBezTo>
                  <a:cubicBezTo>
                    <a:pt x="4234" y="17472"/>
                    <a:pt x="4073" y="17460"/>
                    <a:pt x="3913" y="17435"/>
                  </a:cubicBezTo>
                  <a:cubicBezTo>
                    <a:pt x="3876" y="18362"/>
                    <a:pt x="2914" y="18984"/>
                    <a:pt x="1972" y="18984"/>
                  </a:cubicBezTo>
                  <a:cubicBezTo>
                    <a:pt x="1772" y="18984"/>
                    <a:pt x="1573" y="18956"/>
                    <a:pt x="1384" y="18896"/>
                  </a:cubicBezTo>
                  <a:cubicBezTo>
                    <a:pt x="844" y="18728"/>
                    <a:pt x="383" y="18391"/>
                    <a:pt x="1" y="17975"/>
                  </a:cubicBezTo>
                  <a:lnTo>
                    <a:pt x="1" y="17975"/>
                  </a:lnTo>
                  <a:cubicBezTo>
                    <a:pt x="1" y="18604"/>
                    <a:pt x="102" y="19234"/>
                    <a:pt x="372" y="19841"/>
                  </a:cubicBezTo>
                  <a:cubicBezTo>
                    <a:pt x="1060" y="21408"/>
                    <a:pt x="2586" y="22327"/>
                    <a:pt x="4192" y="22327"/>
                  </a:cubicBezTo>
                  <a:cubicBezTo>
                    <a:pt x="4764" y="22327"/>
                    <a:pt x="5346" y="22211"/>
                    <a:pt x="5903" y="21966"/>
                  </a:cubicBezTo>
                  <a:lnTo>
                    <a:pt x="28388" y="13039"/>
                  </a:lnTo>
                  <a:cubicBezTo>
                    <a:pt x="30558" y="12084"/>
                    <a:pt x="31525" y="9554"/>
                    <a:pt x="30558" y="7384"/>
                  </a:cubicBezTo>
                  <a:cubicBezTo>
                    <a:pt x="29851" y="5799"/>
                    <a:pt x="28284" y="4854"/>
                    <a:pt x="26650" y="4854"/>
                  </a:cubicBezTo>
                  <a:cubicBezTo>
                    <a:pt x="26360" y="4854"/>
                    <a:pt x="26069" y="4884"/>
                    <a:pt x="25780" y="4945"/>
                  </a:cubicBezTo>
                  <a:lnTo>
                    <a:pt x="25780" y="4933"/>
                  </a:lnTo>
                  <a:cubicBezTo>
                    <a:pt x="25383" y="4054"/>
                    <a:pt x="24521" y="3531"/>
                    <a:pt x="23617" y="3531"/>
                  </a:cubicBezTo>
                  <a:cubicBezTo>
                    <a:pt x="23318" y="3531"/>
                    <a:pt x="23015" y="3588"/>
                    <a:pt x="22722" y="3708"/>
                  </a:cubicBezTo>
                  <a:cubicBezTo>
                    <a:pt x="22666" y="3438"/>
                    <a:pt x="22598" y="3168"/>
                    <a:pt x="22475" y="2910"/>
                  </a:cubicBezTo>
                  <a:cubicBezTo>
                    <a:pt x="21852" y="1515"/>
                    <a:pt x="20488" y="685"/>
                    <a:pt x="19057" y="685"/>
                  </a:cubicBezTo>
                  <a:cubicBezTo>
                    <a:pt x="18549" y="685"/>
                    <a:pt x="18034" y="789"/>
                    <a:pt x="17539" y="1010"/>
                  </a:cubicBezTo>
                  <a:cubicBezTo>
                    <a:pt x="16966" y="1257"/>
                    <a:pt x="16505" y="1651"/>
                    <a:pt x="16134" y="2123"/>
                  </a:cubicBezTo>
                  <a:cubicBezTo>
                    <a:pt x="15650" y="1646"/>
                    <a:pt x="14998" y="1382"/>
                    <a:pt x="14328" y="1382"/>
                  </a:cubicBezTo>
                  <a:cubicBezTo>
                    <a:pt x="13988" y="1382"/>
                    <a:pt x="13642" y="1450"/>
                    <a:pt x="13312" y="1594"/>
                  </a:cubicBezTo>
                  <a:cubicBezTo>
                    <a:pt x="13166" y="1651"/>
                    <a:pt x="13042" y="1741"/>
                    <a:pt x="12919" y="1819"/>
                  </a:cubicBezTo>
                  <a:cubicBezTo>
                    <a:pt x="12094" y="661"/>
                    <a:pt x="10756" y="0"/>
                    <a:pt x="9368"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4083650" y="6074050"/>
              <a:ext cx="887050" cy="1001150"/>
            </a:xfrm>
            <a:custGeom>
              <a:avLst/>
              <a:gdLst/>
              <a:ahLst/>
              <a:cxnLst/>
              <a:rect l="l" t="t" r="r" b="b"/>
              <a:pathLst>
                <a:path w="35482" h="40046" extrusionOk="0">
                  <a:moveTo>
                    <a:pt x="24295" y="0"/>
                  </a:moveTo>
                  <a:lnTo>
                    <a:pt x="12374" y="5309"/>
                  </a:lnTo>
                  <a:lnTo>
                    <a:pt x="12374" y="5309"/>
                  </a:lnTo>
                  <a:cubicBezTo>
                    <a:pt x="12008" y="4502"/>
                    <a:pt x="11223" y="4029"/>
                    <a:pt x="10396" y="4029"/>
                  </a:cubicBezTo>
                  <a:cubicBezTo>
                    <a:pt x="10101" y="4029"/>
                    <a:pt x="9800" y="4089"/>
                    <a:pt x="9511" y="4216"/>
                  </a:cubicBezTo>
                  <a:cubicBezTo>
                    <a:pt x="8421" y="4711"/>
                    <a:pt x="7926" y="5992"/>
                    <a:pt x="8421" y="7083"/>
                  </a:cubicBezTo>
                  <a:lnTo>
                    <a:pt x="4452" y="8848"/>
                  </a:lnTo>
                  <a:cubicBezTo>
                    <a:pt x="4088" y="8037"/>
                    <a:pt x="3303" y="7554"/>
                    <a:pt x="2474" y="7554"/>
                  </a:cubicBezTo>
                  <a:cubicBezTo>
                    <a:pt x="2177" y="7554"/>
                    <a:pt x="1876" y="7616"/>
                    <a:pt x="1585" y="7746"/>
                  </a:cubicBezTo>
                  <a:cubicBezTo>
                    <a:pt x="495" y="8241"/>
                    <a:pt x="0" y="9523"/>
                    <a:pt x="495" y="10613"/>
                  </a:cubicBezTo>
                  <a:lnTo>
                    <a:pt x="18944" y="40046"/>
                  </a:lnTo>
                  <a:lnTo>
                    <a:pt x="35481" y="32682"/>
                  </a:lnTo>
                  <a:lnTo>
                    <a:pt x="242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4480500" y="6086225"/>
              <a:ext cx="111600" cy="76375"/>
            </a:xfrm>
            <a:custGeom>
              <a:avLst/>
              <a:gdLst/>
              <a:ahLst/>
              <a:cxnLst/>
              <a:rect l="l" t="t" r="r" b="b"/>
              <a:pathLst>
                <a:path w="4464" h="3055" extrusionOk="0">
                  <a:moveTo>
                    <a:pt x="2477" y="1"/>
                  </a:moveTo>
                  <a:cubicBezTo>
                    <a:pt x="2182" y="1"/>
                    <a:pt x="1883" y="61"/>
                    <a:pt x="1597" y="188"/>
                  </a:cubicBezTo>
                  <a:cubicBezTo>
                    <a:pt x="495" y="683"/>
                    <a:pt x="1" y="1964"/>
                    <a:pt x="495" y="3055"/>
                  </a:cubicBezTo>
                  <a:lnTo>
                    <a:pt x="4464" y="1290"/>
                  </a:lnTo>
                  <a:cubicBezTo>
                    <a:pt x="4099" y="477"/>
                    <a:pt x="3306" y="1"/>
                    <a:pt x="2477" y="1"/>
                  </a:cubicBezTo>
                  <a:close/>
                </a:path>
              </a:pathLst>
            </a:custGeom>
            <a:solidFill>
              <a:srgbClr val="FF51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4679200" y="6009150"/>
              <a:ext cx="116125" cy="64925"/>
            </a:xfrm>
            <a:custGeom>
              <a:avLst/>
              <a:gdLst/>
              <a:ahLst/>
              <a:cxnLst/>
              <a:rect l="l" t="t" r="r" b="b"/>
              <a:pathLst>
                <a:path w="4645" h="2597" extrusionOk="0">
                  <a:moveTo>
                    <a:pt x="2649" y="1"/>
                  </a:moveTo>
                  <a:cubicBezTo>
                    <a:pt x="2440" y="1"/>
                    <a:pt x="2220" y="36"/>
                    <a:pt x="1991" y="112"/>
                  </a:cubicBezTo>
                  <a:cubicBezTo>
                    <a:pt x="855" y="494"/>
                    <a:pt x="1" y="1506"/>
                    <a:pt x="473" y="2596"/>
                  </a:cubicBezTo>
                  <a:lnTo>
                    <a:pt x="4644" y="1562"/>
                  </a:lnTo>
                  <a:cubicBezTo>
                    <a:pt x="4260" y="666"/>
                    <a:pt x="3557" y="1"/>
                    <a:pt x="2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4691025" y="6028225"/>
              <a:ext cx="369900" cy="862875"/>
            </a:xfrm>
            <a:custGeom>
              <a:avLst/>
              <a:gdLst/>
              <a:ahLst/>
              <a:cxnLst/>
              <a:rect l="l" t="t" r="r" b="b"/>
              <a:pathLst>
                <a:path w="14796" h="34515" extrusionOk="0">
                  <a:moveTo>
                    <a:pt x="7431" y="1"/>
                  </a:moveTo>
                  <a:lnTo>
                    <a:pt x="0" y="1833"/>
                  </a:lnTo>
                  <a:lnTo>
                    <a:pt x="11186" y="34515"/>
                  </a:lnTo>
                  <a:lnTo>
                    <a:pt x="14795" y="31952"/>
                  </a:lnTo>
                  <a:lnTo>
                    <a:pt x="74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4790800" y="5991625"/>
              <a:ext cx="270675" cy="862375"/>
            </a:xfrm>
            <a:custGeom>
              <a:avLst/>
              <a:gdLst/>
              <a:ahLst/>
              <a:cxnLst/>
              <a:rect l="l" t="t" r="r" b="b"/>
              <a:pathLst>
                <a:path w="10827" h="34495" extrusionOk="0">
                  <a:moveTo>
                    <a:pt x="1956" y="0"/>
                  </a:moveTo>
                  <a:cubicBezTo>
                    <a:pt x="1787" y="0"/>
                    <a:pt x="1597" y="30"/>
                    <a:pt x="1383" y="93"/>
                  </a:cubicBezTo>
                  <a:cubicBezTo>
                    <a:pt x="315" y="408"/>
                    <a:pt x="0" y="1038"/>
                    <a:pt x="191" y="2274"/>
                  </a:cubicBezTo>
                  <a:lnTo>
                    <a:pt x="9287" y="34495"/>
                  </a:lnTo>
                  <a:lnTo>
                    <a:pt x="10827" y="33416"/>
                  </a:lnTo>
                  <a:lnTo>
                    <a:pt x="3440" y="1465"/>
                  </a:lnTo>
                  <a:cubicBezTo>
                    <a:pt x="3047" y="569"/>
                    <a:pt x="2691" y="0"/>
                    <a:pt x="19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4190175" y="5900425"/>
              <a:ext cx="100350" cy="127650"/>
            </a:xfrm>
            <a:custGeom>
              <a:avLst/>
              <a:gdLst/>
              <a:ahLst/>
              <a:cxnLst/>
              <a:rect l="l" t="t" r="r" b="b"/>
              <a:pathLst>
                <a:path w="4014" h="5106" extrusionOk="0">
                  <a:moveTo>
                    <a:pt x="3435" y="0"/>
                  </a:moveTo>
                  <a:cubicBezTo>
                    <a:pt x="3326" y="0"/>
                    <a:pt x="3216" y="28"/>
                    <a:pt x="3103" y="87"/>
                  </a:cubicBezTo>
                  <a:cubicBezTo>
                    <a:pt x="2934" y="177"/>
                    <a:pt x="2811" y="267"/>
                    <a:pt x="2676" y="413"/>
                  </a:cubicBezTo>
                  <a:cubicBezTo>
                    <a:pt x="2428" y="683"/>
                    <a:pt x="2282" y="987"/>
                    <a:pt x="2215" y="1347"/>
                  </a:cubicBezTo>
                  <a:cubicBezTo>
                    <a:pt x="2204" y="1380"/>
                    <a:pt x="2215" y="1425"/>
                    <a:pt x="2204" y="1470"/>
                  </a:cubicBezTo>
                  <a:cubicBezTo>
                    <a:pt x="2174" y="1470"/>
                    <a:pt x="2154" y="1460"/>
                    <a:pt x="2130" y="1460"/>
                  </a:cubicBezTo>
                  <a:cubicBezTo>
                    <a:pt x="2119" y="1460"/>
                    <a:pt x="2106" y="1463"/>
                    <a:pt x="2091" y="1470"/>
                  </a:cubicBezTo>
                  <a:cubicBezTo>
                    <a:pt x="1967" y="1493"/>
                    <a:pt x="1855" y="1526"/>
                    <a:pt x="1743" y="1560"/>
                  </a:cubicBezTo>
                  <a:cubicBezTo>
                    <a:pt x="1540" y="1616"/>
                    <a:pt x="1383" y="1718"/>
                    <a:pt x="1214" y="1830"/>
                  </a:cubicBezTo>
                  <a:cubicBezTo>
                    <a:pt x="877" y="2055"/>
                    <a:pt x="585" y="2381"/>
                    <a:pt x="405" y="2741"/>
                  </a:cubicBezTo>
                  <a:cubicBezTo>
                    <a:pt x="68" y="3404"/>
                    <a:pt x="0" y="4393"/>
                    <a:pt x="562" y="4967"/>
                  </a:cubicBezTo>
                  <a:cubicBezTo>
                    <a:pt x="648" y="5053"/>
                    <a:pt x="747" y="5106"/>
                    <a:pt x="860" y="5106"/>
                  </a:cubicBezTo>
                  <a:cubicBezTo>
                    <a:pt x="894" y="5106"/>
                    <a:pt x="930" y="5101"/>
                    <a:pt x="967" y="5090"/>
                  </a:cubicBezTo>
                  <a:cubicBezTo>
                    <a:pt x="1102" y="5045"/>
                    <a:pt x="1248" y="4922"/>
                    <a:pt x="1248" y="4764"/>
                  </a:cubicBezTo>
                  <a:cubicBezTo>
                    <a:pt x="1248" y="4697"/>
                    <a:pt x="1248" y="4641"/>
                    <a:pt x="1259" y="4573"/>
                  </a:cubicBezTo>
                  <a:lnTo>
                    <a:pt x="1259" y="4371"/>
                  </a:lnTo>
                  <a:cubicBezTo>
                    <a:pt x="1237" y="4337"/>
                    <a:pt x="1259" y="4225"/>
                    <a:pt x="1270" y="4168"/>
                  </a:cubicBezTo>
                  <a:lnTo>
                    <a:pt x="1270" y="4067"/>
                  </a:lnTo>
                  <a:cubicBezTo>
                    <a:pt x="1293" y="4056"/>
                    <a:pt x="1270" y="3966"/>
                    <a:pt x="1270" y="3955"/>
                  </a:cubicBezTo>
                  <a:cubicBezTo>
                    <a:pt x="1270" y="3887"/>
                    <a:pt x="1293" y="3809"/>
                    <a:pt x="1304" y="3741"/>
                  </a:cubicBezTo>
                  <a:lnTo>
                    <a:pt x="1304" y="3696"/>
                  </a:lnTo>
                  <a:lnTo>
                    <a:pt x="1304" y="3685"/>
                  </a:lnTo>
                  <a:cubicBezTo>
                    <a:pt x="1304" y="3674"/>
                    <a:pt x="1315" y="3640"/>
                    <a:pt x="1315" y="3629"/>
                  </a:cubicBezTo>
                  <a:cubicBezTo>
                    <a:pt x="1327" y="3561"/>
                    <a:pt x="1360" y="3494"/>
                    <a:pt x="1383" y="3438"/>
                  </a:cubicBezTo>
                  <a:lnTo>
                    <a:pt x="1428" y="3348"/>
                  </a:lnTo>
                  <a:cubicBezTo>
                    <a:pt x="1518" y="3224"/>
                    <a:pt x="1585" y="3112"/>
                    <a:pt x="1686" y="2988"/>
                  </a:cubicBezTo>
                  <a:lnTo>
                    <a:pt x="1743" y="2932"/>
                  </a:lnTo>
                  <a:cubicBezTo>
                    <a:pt x="1799" y="2876"/>
                    <a:pt x="1866" y="2831"/>
                    <a:pt x="1923" y="2774"/>
                  </a:cubicBezTo>
                  <a:cubicBezTo>
                    <a:pt x="1945" y="2763"/>
                    <a:pt x="1979" y="2729"/>
                    <a:pt x="2001" y="2718"/>
                  </a:cubicBezTo>
                  <a:cubicBezTo>
                    <a:pt x="2057" y="2684"/>
                    <a:pt x="2136" y="2651"/>
                    <a:pt x="2192" y="2617"/>
                  </a:cubicBezTo>
                  <a:cubicBezTo>
                    <a:pt x="2249" y="2594"/>
                    <a:pt x="2282" y="2561"/>
                    <a:pt x="2338" y="2550"/>
                  </a:cubicBezTo>
                  <a:cubicBezTo>
                    <a:pt x="2383" y="2707"/>
                    <a:pt x="2440" y="2842"/>
                    <a:pt x="2541" y="2988"/>
                  </a:cubicBezTo>
                  <a:cubicBezTo>
                    <a:pt x="2597" y="3067"/>
                    <a:pt x="2653" y="3168"/>
                    <a:pt x="2721" y="3224"/>
                  </a:cubicBezTo>
                  <a:cubicBezTo>
                    <a:pt x="2777" y="3269"/>
                    <a:pt x="2844" y="3314"/>
                    <a:pt x="2923" y="3336"/>
                  </a:cubicBezTo>
                  <a:cubicBezTo>
                    <a:pt x="2971" y="3365"/>
                    <a:pt x="3021" y="3379"/>
                    <a:pt x="3068" y="3379"/>
                  </a:cubicBezTo>
                  <a:cubicBezTo>
                    <a:pt x="3188" y="3379"/>
                    <a:pt x="3296" y="3294"/>
                    <a:pt x="3328" y="3157"/>
                  </a:cubicBezTo>
                  <a:cubicBezTo>
                    <a:pt x="3350" y="2999"/>
                    <a:pt x="3362" y="2853"/>
                    <a:pt x="3339" y="2707"/>
                  </a:cubicBezTo>
                  <a:cubicBezTo>
                    <a:pt x="3328" y="2606"/>
                    <a:pt x="3305" y="2516"/>
                    <a:pt x="3283" y="2426"/>
                  </a:cubicBezTo>
                  <a:cubicBezTo>
                    <a:pt x="3283" y="2403"/>
                    <a:pt x="3272" y="2392"/>
                    <a:pt x="3272" y="2392"/>
                  </a:cubicBezTo>
                  <a:cubicBezTo>
                    <a:pt x="3260" y="2370"/>
                    <a:pt x="3260" y="2325"/>
                    <a:pt x="3238" y="2302"/>
                  </a:cubicBezTo>
                  <a:cubicBezTo>
                    <a:pt x="3215" y="2167"/>
                    <a:pt x="3182" y="2032"/>
                    <a:pt x="3170" y="1909"/>
                  </a:cubicBezTo>
                  <a:lnTo>
                    <a:pt x="3170" y="1852"/>
                  </a:lnTo>
                  <a:lnTo>
                    <a:pt x="3170" y="1774"/>
                  </a:lnTo>
                  <a:cubicBezTo>
                    <a:pt x="3170" y="1718"/>
                    <a:pt x="3182" y="1661"/>
                    <a:pt x="3182" y="1594"/>
                  </a:cubicBezTo>
                  <a:cubicBezTo>
                    <a:pt x="3182" y="1583"/>
                    <a:pt x="3215" y="1493"/>
                    <a:pt x="3215" y="1459"/>
                  </a:cubicBezTo>
                  <a:lnTo>
                    <a:pt x="3215" y="1437"/>
                  </a:lnTo>
                  <a:cubicBezTo>
                    <a:pt x="3227" y="1414"/>
                    <a:pt x="3227" y="1380"/>
                    <a:pt x="3238" y="1358"/>
                  </a:cubicBezTo>
                  <a:cubicBezTo>
                    <a:pt x="3260" y="1324"/>
                    <a:pt x="3272" y="1302"/>
                    <a:pt x="3272" y="1268"/>
                  </a:cubicBezTo>
                  <a:lnTo>
                    <a:pt x="3272" y="1257"/>
                  </a:lnTo>
                  <a:cubicBezTo>
                    <a:pt x="3283" y="1212"/>
                    <a:pt x="3328" y="1167"/>
                    <a:pt x="3350" y="1133"/>
                  </a:cubicBezTo>
                  <a:cubicBezTo>
                    <a:pt x="3373" y="1110"/>
                    <a:pt x="3384" y="1088"/>
                    <a:pt x="3395" y="1077"/>
                  </a:cubicBezTo>
                  <a:cubicBezTo>
                    <a:pt x="3429" y="1043"/>
                    <a:pt x="3463" y="1021"/>
                    <a:pt x="3508" y="987"/>
                  </a:cubicBezTo>
                  <a:cubicBezTo>
                    <a:pt x="3575" y="987"/>
                    <a:pt x="3631" y="976"/>
                    <a:pt x="3710" y="942"/>
                  </a:cubicBezTo>
                  <a:cubicBezTo>
                    <a:pt x="3856" y="886"/>
                    <a:pt x="3957" y="717"/>
                    <a:pt x="3969" y="582"/>
                  </a:cubicBezTo>
                  <a:lnTo>
                    <a:pt x="3969" y="571"/>
                  </a:lnTo>
                  <a:cubicBezTo>
                    <a:pt x="4014" y="402"/>
                    <a:pt x="3935" y="189"/>
                    <a:pt x="3789" y="99"/>
                  </a:cubicBezTo>
                  <a:cubicBezTo>
                    <a:pt x="3671" y="34"/>
                    <a:pt x="3554" y="0"/>
                    <a:pt x="3435"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4628900" y="5925925"/>
              <a:ext cx="300" cy="25"/>
            </a:xfrm>
            <a:custGeom>
              <a:avLst/>
              <a:gdLst/>
              <a:ahLst/>
              <a:cxnLst/>
              <a:rect l="l" t="t" r="r" b="b"/>
              <a:pathLst>
                <a:path w="12" h="1" extrusionOk="0">
                  <a:moveTo>
                    <a:pt x="1" y="1"/>
                  </a:moveTo>
                  <a:lnTo>
                    <a:pt x="12" y="1"/>
                  </a:lnTo>
                  <a:lnTo>
                    <a:pt x="1" y="1"/>
                  </a:lnTo>
                  <a:cubicBezTo>
                    <a:pt x="12" y="1"/>
                    <a:pt x="12" y="1"/>
                    <a:pt x="1"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4550200" y="5899675"/>
              <a:ext cx="128750" cy="84825"/>
            </a:xfrm>
            <a:custGeom>
              <a:avLst/>
              <a:gdLst/>
              <a:ahLst/>
              <a:cxnLst/>
              <a:rect l="l" t="t" r="r" b="b"/>
              <a:pathLst>
                <a:path w="5150" h="3393" extrusionOk="0">
                  <a:moveTo>
                    <a:pt x="1201" y="1499"/>
                  </a:moveTo>
                  <a:cubicBezTo>
                    <a:pt x="1201" y="1499"/>
                    <a:pt x="1203" y="1499"/>
                    <a:pt x="1208" y="1501"/>
                  </a:cubicBezTo>
                  <a:lnTo>
                    <a:pt x="1208" y="1501"/>
                  </a:lnTo>
                  <a:cubicBezTo>
                    <a:pt x="1204" y="1499"/>
                    <a:pt x="1202" y="1499"/>
                    <a:pt x="1201" y="1499"/>
                  </a:cubicBezTo>
                  <a:close/>
                  <a:moveTo>
                    <a:pt x="3530" y="1"/>
                  </a:moveTo>
                  <a:cubicBezTo>
                    <a:pt x="3425" y="1"/>
                    <a:pt x="3320" y="10"/>
                    <a:pt x="3216" y="27"/>
                  </a:cubicBezTo>
                  <a:cubicBezTo>
                    <a:pt x="2901" y="61"/>
                    <a:pt x="2598" y="196"/>
                    <a:pt x="2362" y="387"/>
                  </a:cubicBezTo>
                  <a:cubicBezTo>
                    <a:pt x="2260" y="455"/>
                    <a:pt x="2193" y="556"/>
                    <a:pt x="2114" y="657"/>
                  </a:cubicBezTo>
                  <a:cubicBezTo>
                    <a:pt x="1822" y="533"/>
                    <a:pt x="1518" y="443"/>
                    <a:pt x="1192" y="443"/>
                  </a:cubicBezTo>
                  <a:cubicBezTo>
                    <a:pt x="911" y="443"/>
                    <a:pt x="664" y="455"/>
                    <a:pt x="405" y="590"/>
                  </a:cubicBezTo>
                  <a:cubicBezTo>
                    <a:pt x="248" y="657"/>
                    <a:pt x="136" y="769"/>
                    <a:pt x="57" y="927"/>
                  </a:cubicBezTo>
                  <a:cubicBezTo>
                    <a:pt x="1" y="1039"/>
                    <a:pt x="1" y="1152"/>
                    <a:pt x="46" y="1242"/>
                  </a:cubicBezTo>
                  <a:cubicBezTo>
                    <a:pt x="46" y="1264"/>
                    <a:pt x="23" y="1275"/>
                    <a:pt x="23" y="1287"/>
                  </a:cubicBezTo>
                  <a:cubicBezTo>
                    <a:pt x="14" y="1332"/>
                    <a:pt x="49" y="1400"/>
                    <a:pt x="99" y="1400"/>
                  </a:cubicBezTo>
                  <a:cubicBezTo>
                    <a:pt x="110" y="1400"/>
                    <a:pt x="123" y="1396"/>
                    <a:pt x="136" y="1388"/>
                  </a:cubicBezTo>
                  <a:cubicBezTo>
                    <a:pt x="169" y="1410"/>
                    <a:pt x="214" y="1433"/>
                    <a:pt x="237" y="1433"/>
                  </a:cubicBezTo>
                  <a:cubicBezTo>
                    <a:pt x="270" y="1433"/>
                    <a:pt x="282" y="1444"/>
                    <a:pt x="304" y="1444"/>
                  </a:cubicBezTo>
                  <a:cubicBezTo>
                    <a:pt x="365" y="1464"/>
                    <a:pt x="424" y="1471"/>
                    <a:pt x="483" y="1471"/>
                  </a:cubicBezTo>
                  <a:cubicBezTo>
                    <a:pt x="553" y="1471"/>
                    <a:pt x="624" y="1461"/>
                    <a:pt x="698" y="1455"/>
                  </a:cubicBezTo>
                  <a:lnTo>
                    <a:pt x="923" y="1455"/>
                  </a:lnTo>
                  <a:cubicBezTo>
                    <a:pt x="1001" y="1455"/>
                    <a:pt x="1080" y="1467"/>
                    <a:pt x="1147" y="1489"/>
                  </a:cubicBezTo>
                  <a:cubicBezTo>
                    <a:pt x="1181" y="1489"/>
                    <a:pt x="1237" y="1489"/>
                    <a:pt x="1260" y="1511"/>
                  </a:cubicBezTo>
                  <a:cubicBezTo>
                    <a:pt x="1235" y="1507"/>
                    <a:pt x="1217" y="1503"/>
                    <a:pt x="1208" y="1501"/>
                  </a:cubicBezTo>
                  <a:lnTo>
                    <a:pt x="1208" y="1501"/>
                  </a:lnTo>
                  <a:cubicBezTo>
                    <a:pt x="1214" y="1503"/>
                    <a:pt x="1224" y="1506"/>
                    <a:pt x="1237" y="1511"/>
                  </a:cubicBezTo>
                  <a:cubicBezTo>
                    <a:pt x="1249" y="1511"/>
                    <a:pt x="1260" y="1523"/>
                    <a:pt x="1294" y="1523"/>
                  </a:cubicBezTo>
                  <a:cubicBezTo>
                    <a:pt x="1361" y="1556"/>
                    <a:pt x="1451" y="1579"/>
                    <a:pt x="1518" y="1613"/>
                  </a:cubicBezTo>
                  <a:cubicBezTo>
                    <a:pt x="1541" y="1624"/>
                    <a:pt x="1586" y="1635"/>
                    <a:pt x="1620" y="1658"/>
                  </a:cubicBezTo>
                  <a:cubicBezTo>
                    <a:pt x="1631" y="1658"/>
                    <a:pt x="1631" y="1669"/>
                    <a:pt x="1642" y="1669"/>
                  </a:cubicBezTo>
                  <a:cubicBezTo>
                    <a:pt x="1710" y="1714"/>
                    <a:pt x="1766" y="1748"/>
                    <a:pt x="1844" y="1793"/>
                  </a:cubicBezTo>
                  <a:cubicBezTo>
                    <a:pt x="1901" y="1838"/>
                    <a:pt x="1957" y="1882"/>
                    <a:pt x="2013" y="1939"/>
                  </a:cubicBezTo>
                  <a:cubicBezTo>
                    <a:pt x="2013" y="1939"/>
                    <a:pt x="2024" y="1939"/>
                    <a:pt x="2024" y="1950"/>
                  </a:cubicBezTo>
                  <a:lnTo>
                    <a:pt x="2103" y="2029"/>
                  </a:lnTo>
                  <a:cubicBezTo>
                    <a:pt x="2148" y="2085"/>
                    <a:pt x="2204" y="2141"/>
                    <a:pt x="2249" y="2197"/>
                  </a:cubicBezTo>
                  <a:cubicBezTo>
                    <a:pt x="2294" y="2253"/>
                    <a:pt x="2328" y="2332"/>
                    <a:pt x="2373" y="2388"/>
                  </a:cubicBezTo>
                  <a:cubicBezTo>
                    <a:pt x="2384" y="2411"/>
                    <a:pt x="2407" y="2456"/>
                    <a:pt x="2429" y="2478"/>
                  </a:cubicBezTo>
                  <a:cubicBezTo>
                    <a:pt x="2474" y="2557"/>
                    <a:pt x="2496" y="2636"/>
                    <a:pt x="2530" y="2726"/>
                  </a:cubicBezTo>
                  <a:lnTo>
                    <a:pt x="2530" y="2692"/>
                  </a:lnTo>
                  <a:cubicBezTo>
                    <a:pt x="2530" y="2726"/>
                    <a:pt x="2541" y="2737"/>
                    <a:pt x="2541" y="2759"/>
                  </a:cubicBezTo>
                  <a:cubicBezTo>
                    <a:pt x="2541" y="2782"/>
                    <a:pt x="2541" y="2793"/>
                    <a:pt x="2553" y="2804"/>
                  </a:cubicBezTo>
                  <a:cubicBezTo>
                    <a:pt x="2631" y="3074"/>
                    <a:pt x="2755" y="3232"/>
                    <a:pt x="3002" y="3355"/>
                  </a:cubicBezTo>
                  <a:cubicBezTo>
                    <a:pt x="3063" y="3379"/>
                    <a:pt x="3136" y="3392"/>
                    <a:pt x="3212" y="3392"/>
                  </a:cubicBezTo>
                  <a:cubicBezTo>
                    <a:pt x="3346" y="3392"/>
                    <a:pt x="3485" y="3352"/>
                    <a:pt x="3565" y="3265"/>
                  </a:cubicBezTo>
                  <a:cubicBezTo>
                    <a:pt x="3756" y="3074"/>
                    <a:pt x="3846" y="2872"/>
                    <a:pt x="3812" y="2591"/>
                  </a:cubicBezTo>
                  <a:cubicBezTo>
                    <a:pt x="3789" y="2467"/>
                    <a:pt x="3733" y="2343"/>
                    <a:pt x="3699" y="2231"/>
                  </a:cubicBezTo>
                  <a:cubicBezTo>
                    <a:pt x="3609" y="2017"/>
                    <a:pt x="3497" y="1826"/>
                    <a:pt x="3373" y="1635"/>
                  </a:cubicBezTo>
                  <a:cubicBezTo>
                    <a:pt x="3261" y="1467"/>
                    <a:pt x="3115" y="1320"/>
                    <a:pt x="2980" y="1185"/>
                  </a:cubicBezTo>
                  <a:cubicBezTo>
                    <a:pt x="2991" y="1174"/>
                    <a:pt x="3002" y="1163"/>
                    <a:pt x="3036" y="1152"/>
                  </a:cubicBezTo>
                  <a:cubicBezTo>
                    <a:pt x="3059" y="1129"/>
                    <a:pt x="3081" y="1118"/>
                    <a:pt x="3104" y="1118"/>
                  </a:cubicBezTo>
                  <a:cubicBezTo>
                    <a:pt x="3137" y="1107"/>
                    <a:pt x="3171" y="1096"/>
                    <a:pt x="3216" y="1073"/>
                  </a:cubicBezTo>
                  <a:lnTo>
                    <a:pt x="3227" y="1073"/>
                  </a:lnTo>
                  <a:cubicBezTo>
                    <a:pt x="3227" y="1073"/>
                    <a:pt x="3240" y="1073"/>
                    <a:pt x="3250" y="1068"/>
                  </a:cubicBezTo>
                  <a:lnTo>
                    <a:pt x="3250" y="1068"/>
                  </a:lnTo>
                  <a:cubicBezTo>
                    <a:pt x="3250" y="1070"/>
                    <a:pt x="3250" y="1071"/>
                    <a:pt x="3250" y="1073"/>
                  </a:cubicBezTo>
                  <a:cubicBezTo>
                    <a:pt x="3272" y="1073"/>
                    <a:pt x="3283" y="1062"/>
                    <a:pt x="3317" y="1062"/>
                  </a:cubicBezTo>
                  <a:cubicBezTo>
                    <a:pt x="3373" y="1051"/>
                    <a:pt x="3430" y="1051"/>
                    <a:pt x="3475" y="1051"/>
                  </a:cubicBezTo>
                  <a:lnTo>
                    <a:pt x="3553" y="1051"/>
                  </a:lnTo>
                  <a:cubicBezTo>
                    <a:pt x="3609" y="1051"/>
                    <a:pt x="3666" y="1062"/>
                    <a:pt x="3711" y="1062"/>
                  </a:cubicBezTo>
                  <a:cubicBezTo>
                    <a:pt x="3733" y="1062"/>
                    <a:pt x="3767" y="1073"/>
                    <a:pt x="3789" y="1073"/>
                  </a:cubicBezTo>
                  <a:lnTo>
                    <a:pt x="3823" y="1073"/>
                  </a:lnTo>
                  <a:cubicBezTo>
                    <a:pt x="3846" y="1096"/>
                    <a:pt x="3936" y="1107"/>
                    <a:pt x="3947" y="1118"/>
                  </a:cubicBezTo>
                  <a:cubicBezTo>
                    <a:pt x="4003" y="1129"/>
                    <a:pt x="4048" y="1163"/>
                    <a:pt x="4104" y="1174"/>
                  </a:cubicBezTo>
                  <a:cubicBezTo>
                    <a:pt x="4104" y="1174"/>
                    <a:pt x="4115" y="1174"/>
                    <a:pt x="4115" y="1185"/>
                  </a:cubicBezTo>
                  <a:cubicBezTo>
                    <a:pt x="4127" y="1208"/>
                    <a:pt x="4149" y="1208"/>
                    <a:pt x="4160" y="1219"/>
                  </a:cubicBezTo>
                  <a:cubicBezTo>
                    <a:pt x="4217" y="1242"/>
                    <a:pt x="4262" y="1287"/>
                    <a:pt x="4295" y="1320"/>
                  </a:cubicBezTo>
                  <a:cubicBezTo>
                    <a:pt x="4396" y="1388"/>
                    <a:pt x="4509" y="1410"/>
                    <a:pt x="4621" y="1444"/>
                  </a:cubicBezTo>
                  <a:cubicBezTo>
                    <a:pt x="4645" y="1451"/>
                    <a:pt x="4670" y="1454"/>
                    <a:pt x="4695" y="1454"/>
                  </a:cubicBezTo>
                  <a:cubicBezTo>
                    <a:pt x="4832" y="1454"/>
                    <a:pt x="4974" y="1356"/>
                    <a:pt x="5060" y="1242"/>
                  </a:cubicBezTo>
                  <a:cubicBezTo>
                    <a:pt x="5150" y="1107"/>
                    <a:pt x="5150" y="949"/>
                    <a:pt x="5094" y="781"/>
                  </a:cubicBezTo>
                  <a:cubicBezTo>
                    <a:pt x="4914" y="443"/>
                    <a:pt x="4498" y="230"/>
                    <a:pt x="4183" y="117"/>
                  </a:cubicBezTo>
                  <a:cubicBezTo>
                    <a:pt x="3976" y="41"/>
                    <a:pt x="3754" y="1"/>
                    <a:pt x="3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4612325" y="5967800"/>
              <a:ext cx="300" cy="1525"/>
            </a:xfrm>
            <a:custGeom>
              <a:avLst/>
              <a:gdLst/>
              <a:ahLst/>
              <a:cxnLst/>
              <a:rect l="l" t="t" r="r" b="b"/>
              <a:pathLst>
                <a:path w="12" h="61" extrusionOk="0">
                  <a:moveTo>
                    <a:pt x="0" y="1"/>
                  </a:moveTo>
                  <a:cubicBezTo>
                    <a:pt x="6" y="44"/>
                    <a:pt x="9" y="60"/>
                    <a:pt x="10" y="60"/>
                  </a:cubicBezTo>
                  <a:cubicBezTo>
                    <a:pt x="11" y="60"/>
                    <a:pt x="11" y="50"/>
                    <a:pt x="11" y="34"/>
                  </a:cubicBezTo>
                  <a:cubicBezTo>
                    <a:pt x="11" y="23"/>
                    <a:pt x="11" y="12"/>
                    <a:pt x="0"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4474325" y="5870850"/>
              <a:ext cx="575" cy="25"/>
            </a:xfrm>
            <a:custGeom>
              <a:avLst/>
              <a:gdLst/>
              <a:ahLst/>
              <a:cxnLst/>
              <a:rect l="l" t="t" r="r" b="b"/>
              <a:pathLst>
                <a:path w="23" h="1" extrusionOk="0">
                  <a:moveTo>
                    <a:pt x="0" y="0"/>
                  </a:moveTo>
                  <a:lnTo>
                    <a:pt x="23" y="0"/>
                  </a:lnTo>
                  <a:lnTo>
                    <a:pt x="23" y="0"/>
                  </a:ln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2"/>
            <p:cNvSpPr/>
            <p:nvPr/>
          </p:nvSpPr>
          <p:spPr>
            <a:xfrm>
              <a:off x="4445925" y="5844375"/>
              <a:ext cx="77600" cy="43375"/>
            </a:xfrm>
            <a:custGeom>
              <a:avLst/>
              <a:gdLst/>
              <a:ahLst/>
              <a:cxnLst/>
              <a:rect l="l" t="t" r="r" b="b"/>
              <a:pathLst>
                <a:path w="3104" h="1735" extrusionOk="0">
                  <a:moveTo>
                    <a:pt x="350" y="1183"/>
                  </a:moveTo>
                  <a:lnTo>
                    <a:pt x="350" y="1183"/>
                  </a:lnTo>
                  <a:cubicBezTo>
                    <a:pt x="350" y="1183"/>
                    <a:pt x="350" y="1183"/>
                    <a:pt x="349" y="1183"/>
                  </a:cubicBezTo>
                  <a:cubicBezTo>
                    <a:pt x="350" y="1183"/>
                    <a:pt x="350" y="1183"/>
                    <a:pt x="350" y="1183"/>
                  </a:cubicBezTo>
                  <a:close/>
                  <a:moveTo>
                    <a:pt x="1327" y="0"/>
                  </a:moveTo>
                  <a:cubicBezTo>
                    <a:pt x="1106" y="0"/>
                    <a:pt x="885" y="44"/>
                    <a:pt x="664" y="115"/>
                  </a:cubicBezTo>
                  <a:cubicBezTo>
                    <a:pt x="518" y="160"/>
                    <a:pt x="383" y="250"/>
                    <a:pt x="282" y="351"/>
                  </a:cubicBezTo>
                  <a:cubicBezTo>
                    <a:pt x="136" y="474"/>
                    <a:pt x="1" y="621"/>
                    <a:pt x="1" y="812"/>
                  </a:cubicBezTo>
                  <a:cubicBezTo>
                    <a:pt x="1" y="1003"/>
                    <a:pt x="91" y="1126"/>
                    <a:pt x="282" y="1171"/>
                  </a:cubicBezTo>
                  <a:cubicBezTo>
                    <a:pt x="314" y="1182"/>
                    <a:pt x="357" y="1183"/>
                    <a:pt x="350" y="1183"/>
                  </a:cubicBezTo>
                  <a:lnTo>
                    <a:pt x="350" y="1183"/>
                  </a:lnTo>
                  <a:cubicBezTo>
                    <a:pt x="428" y="1183"/>
                    <a:pt x="485" y="1171"/>
                    <a:pt x="574" y="1138"/>
                  </a:cubicBezTo>
                  <a:lnTo>
                    <a:pt x="585" y="1138"/>
                  </a:lnTo>
                  <a:cubicBezTo>
                    <a:pt x="597" y="1138"/>
                    <a:pt x="630" y="1126"/>
                    <a:pt x="642" y="1126"/>
                  </a:cubicBezTo>
                  <a:cubicBezTo>
                    <a:pt x="743" y="1093"/>
                    <a:pt x="855" y="1093"/>
                    <a:pt x="968" y="1070"/>
                  </a:cubicBezTo>
                  <a:cubicBezTo>
                    <a:pt x="1024" y="1059"/>
                    <a:pt x="1057" y="1059"/>
                    <a:pt x="1114" y="1037"/>
                  </a:cubicBezTo>
                  <a:lnTo>
                    <a:pt x="1204" y="1037"/>
                  </a:lnTo>
                  <a:cubicBezTo>
                    <a:pt x="1260" y="1037"/>
                    <a:pt x="1305" y="1037"/>
                    <a:pt x="1361" y="1059"/>
                  </a:cubicBezTo>
                  <a:cubicBezTo>
                    <a:pt x="1384" y="1059"/>
                    <a:pt x="1395" y="1070"/>
                    <a:pt x="1428" y="1070"/>
                  </a:cubicBezTo>
                  <a:cubicBezTo>
                    <a:pt x="1507" y="1093"/>
                    <a:pt x="1597" y="1138"/>
                    <a:pt x="1676" y="1171"/>
                  </a:cubicBezTo>
                  <a:cubicBezTo>
                    <a:pt x="1698" y="1183"/>
                    <a:pt x="1721" y="1194"/>
                    <a:pt x="1732" y="1194"/>
                  </a:cubicBezTo>
                  <a:lnTo>
                    <a:pt x="1867" y="1284"/>
                  </a:lnTo>
                  <a:cubicBezTo>
                    <a:pt x="1867" y="1284"/>
                    <a:pt x="1901" y="1306"/>
                    <a:pt x="1934" y="1340"/>
                  </a:cubicBezTo>
                  <a:lnTo>
                    <a:pt x="1946" y="1351"/>
                  </a:lnTo>
                  <a:cubicBezTo>
                    <a:pt x="1957" y="1363"/>
                    <a:pt x="1979" y="1396"/>
                    <a:pt x="2002" y="1408"/>
                  </a:cubicBezTo>
                  <a:cubicBezTo>
                    <a:pt x="2036" y="1453"/>
                    <a:pt x="2058" y="1475"/>
                    <a:pt x="2092" y="1520"/>
                  </a:cubicBezTo>
                  <a:cubicBezTo>
                    <a:pt x="2182" y="1644"/>
                    <a:pt x="2350" y="1734"/>
                    <a:pt x="2508" y="1734"/>
                  </a:cubicBezTo>
                  <a:cubicBezTo>
                    <a:pt x="2518" y="1734"/>
                    <a:pt x="2528" y="1734"/>
                    <a:pt x="2538" y="1734"/>
                  </a:cubicBezTo>
                  <a:cubicBezTo>
                    <a:pt x="2752" y="1734"/>
                    <a:pt x="2950" y="1622"/>
                    <a:pt x="3025" y="1408"/>
                  </a:cubicBezTo>
                  <a:cubicBezTo>
                    <a:pt x="3104" y="1250"/>
                    <a:pt x="3092" y="1082"/>
                    <a:pt x="3025" y="924"/>
                  </a:cubicBezTo>
                  <a:cubicBezTo>
                    <a:pt x="2946" y="857"/>
                    <a:pt x="2868" y="778"/>
                    <a:pt x="2811" y="699"/>
                  </a:cubicBezTo>
                  <a:cubicBezTo>
                    <a:pt x="2710" y="587"/>
                    <a:pt x="2598" y="474"/>
                    <a:pt x="2463" y="373"/>
                  </a:cubicBezTo>
                  <a:cubicBezTo>
                    <a:pt x="2215" y="193"/>
                    <a:pt x="1923" y="81"/>
                    <a:pt x="1608" y="25"/>
                  </a:cubicBezTo>
                  <a:cubicBezTo>
                    <a:pt x="1515" y="8"/>
                    <a:pt x="1421" y="0"/>
                    <a:pt x="1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2"/>
            <p:cNvSpPr/>
            <p:nvPr/>
          </p:nvSpPr>
          <p:spPr>
            <a:xfrm>
              <a:off x="4451200" y="5873225"/>
              <a:ext cx="1225" cy="450"/>
            </a:xfrm>
            <a:custGeom>
              <a:avLst/>
              <a:gdLst/>
              <a:ahLst/>
              <a:cxnLst/>
              <a:rect l="l" t="t" r="r" b="b"/>
              <a:pathLst>
                <a:path w="49" h="18" extrusionOk="0">
                  <a:moveTo>
                    <a:pt x="6" y="1"/>
                  </a:moveTo>
                  <a:cubicBezTo>
                    <a:pt x="1" y="1"/>
                    <a:pt x="9" y="6"/>
                    <a:pt x="48" y="17"/>
                  </a:cubicBezTo>
                  <a:cubicBezTo>
                    <a:pt x="31" y="6"/>
                    <a:pt x="12" y="1"/>
                    <a:pt x="6" y="1"/>
                  </a:cubicBezTo>
                  <a:close/>
                </a:path>
              </a:pathLst>
            </a:custGeom>
            <a:solidFill>
              <a:srgbClr val="F9D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2"/>
            <p:cNvSpPr/>
            <p:nvPr/>
          </p:nvSpPr>
          <p:spPr>
            <a:xfrm>
              <a:off x="4116250" y="6159425"/>
              <a:ext cx="43575" cy="50975"/>
            </a:xfrm>
            <a:custGeom>
              <a:avLst/>
              <a:gdLst/>
              <a:ahLst/>
              <a:cxnLst/>
              <a:rect l="l" t="t" r="r" b="b"/>
              <a:pathLst>
                <a:path w="1743" h="2039" extrusionOk="0">
                  <a:moveTo>
                    <a:pt x="1361" y="857"/>
                  </a:moveTo>
                  <a:lnTo>
                    <a:pt x="1361" y="857"/>
                  </a:lnTo>
                  <a:cubicBezTo>
                    <a:pt x="1336" y="882"/>
                    <a:pt x="1311" y="895"/>
                    <a:pt x="1282" y="909"/>
                  </a:cubicBezTo>
                  <a:lnTo>
                    <a:pt x="1282" y="909"/>
                  </a:lnTo>
                  <a:cubicBezTo>
                    <a:pt x="1311" y="893"/>
                    <a:pt x="1341" y="877"/>
                    <a:pt x="1361" y="857"/>
                  </a:cubicBezTo>
                  <a:close/>
                  <a:moveTo>
                    <a:pt x="1152" y="0"/>
                  </a:moveTo>
                  <a:cubicBezTo>
                    <a:pt x="1128" y="0"/>
                    <a:pt x="1104" y="1"/>
                    <a:pt x="1080" y="3"/>
                  </a:cubicBezTo>
                  <a:cubicBezTo>
                    <a:pt x="967" y="14"/>
                    <a:pt x="843" y="48"/>
                    <a:pt x="742" y="104"/>
                  </a:cubicBezTo>
                  <a:cubicBezTo>
                    <a:pt x="540" y="217"/>
                    <a:pt x="349" y="363"/>
                    <a:pt x="225" y="576"/>
                  </a:cubicBezTo>
                  <a:cubicBezTo>
                    <a:pt x="113" y="779"/>
                    <a:pt x="34" y="981"/>
                    <a:pt x="12" y="1206"/>
                  </a:cubicBezTo>
                  <a:cubicBezTo>
                    <a:pt x="0" y="1352"/>
                    <a:pt x="0" y="1521"/>
                    <a:pt x="56" y="1644"/>
                  </a:cubicBezTo>
                  <a:cubicBezTo>
                    <a:pt x="124" y="1791"/>
                    <a:pt x="225" y="1959"/>
                    <a:pt x="394" y="2015"/>
                  </a:cubicBezTo>
                  <a:cubicBezTo>
                    <a:pt x="443" y="2031"/>
                    <a:pt x="493" y="2039"/>
                    <a:pt x="542" y="2039"/>
                  </a:cubicBezTo>
                  <a:cubicBezTo>
                    <a:pt x="672" y="2039"/>
                    <a:pt x="796" y="1984"/>
                    <a:pt x="877" y="1869"/>
                  </a:cubicBezTo>
                  <a:cubicBezTo>
                    <a:pt x="956" y="1746"/>
                    <a:pt x="967" y="1577"/>
                    <a:pt x="967" y="1408"/>
                  </a:cubicBezTo>
                  <a:cubicBezTo>
                    <a:pt x="967" y="1352"/>
                    <a:pt x="990" y="1285"/>
                    <a:pt x="990" y="1228"/>
                  </a:cubicBezTo>
                  <a:cubicBezTo>
                    <a:pt x="1001" y="1195"/>
                    <a:pt x="1012" y="1161"/>
                    <a:pt x="1023" y="1127"/>
                  </a:cubicBezTo>
                  <a:cubicBezTo>
                    <a:pt x="1046" y="1105"/>
                    <a:pt x="1057" y="1071"/>
                    <a:pt x="1080" y="1060"/>
                  </a:cubicBezTo>
                  <a:cubicBezTo>
                    <a:pt x="1125" y="1015"/>
                    <a:pt x="1169" y="970"/>
                    <a:pt x="1226" y="947"/>
                  </a:cubicBezTo>
                  <a:cubicBezTo>
                    <a:pt x="1237" y="936"/>
                    <a:pt x="1251" y="927"/>
                    <a:pt x="1267" y="918"/>
                  </a:cubicBezTo>
                  <a:lnTo>
                    <a:pt x="1267" y="918"/>
                  </a:lnTo>
                  <a:cubicBezTo>
                    <a:pt x="1317" y="897"/>
                    <a:pt x="1369" y="875"/>
                    <a:pt x="1439" y="835"/>
                  </a:cubicBezTo>
                  <a:cubicBezTo>
                    <a:pt x="1482" y="803"/>
                    <a:pt x="1524" y="761"/>
                    <a:pt x="1576" y="738"/>
                  </a:cubicBezTo>
                  <a:lnTo>
                    <a:pt x="1576" y="738"/>
                  </a:lnTo>
                  <a:cubicBezTo>
                    <a:pt x="1557" y="750"/>
                    <a:pt x="1537" y="763"/>
                    <a:pt x="1518" y="779"/>
                  </a:cubicBezTo>
                  <a:cubicBezTo>
                    <a:pt x="1552" y="756"/>
                    <a:pt x="1563" y="745"/>
                    <a:pt x="1585" y="734"/>
                  </a:cubicBezTo>
                  <a:lnTo>
                    <a:pt x="1585" y="734"/>
                  </a:lnTo>
                  <a:cubicBezTo>
                    <a:pt x="1582" y="735"/>
                    <a:pt x="1579" y="736"/>
                    <a:pt x="1576" y="738"/>
                  </a:cubicBezTo>
                  <a:lnTo>
                    <a:pt x="1576" y="738"/>
                  </a:lnTo>
                  <a:cubicBezTo>
                    <a:pt x="1612" y="714"/>
                    <a:pt x="1646" y="692"/>
                    <a:pt x="1675" y="655"/>
                  </a:cubicBezTo>
                  <a:cubicBezTo>
                    <a:pt x="1720" y="576"/>
                    <a:pt x="1743" y="509"/>
                    <a:pt x="1743" y="430"/>
                  </a:cubicBezTo>
                  <a:cubicBezTo>
                    <a:pt x="1732" y="273"/>
                    <a:pt x="1630" y="149"/>
                    <a:pt x="1496" y="70"/>
                  </a:cubicBezTo>
                  <a:cubicBezTo>
                    <a:pt x="1383" y="24"/>
                    <a:pt x="1271" y="0"/>
                    <a:pt x="1152" y="0"/>
                  </a:cubicBezTo>
                  <a:close/>
                </a:path>
              </a:pathLst>
            </a:custGeom>
            <a:solidFill>
              <a:srgbClr val="FF514F">
                <a:alpha val="37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2"/>
            <p:cNvSpPr/>
            <p:nvPr/>
          </p:nvSpPr>
          <p:spPr>
            <a:xfrm>
              <a:off x="4213200" y="5831900"/>
              <a:ext cx="45575" cy="46075"/>
            </a:xfrm>
            <a:custGeom>
              <a:avLst/>
              <a:gdLst/>
              <a:ahLst/>
              <a:cxnLst/>
              <a:rect l="l" t="t" r="r" b="b"/>
              <a:pathLst>
                <a:path w="1823" h="1843" extrusionOk="0">
                  <a:moveTo>
                    <a:pt x="1636" y="1409"/>
                  </a:moveTo>
                  <a:lnTo>
                    <a:pt x="1620" y="1434"/>
                  </a:lnTo>
                  <a:cubicBezTo>
                    <a:pt x="1628" y="1426"/>
                    <a:pt x="1630" y="1418"/>
                    <a:pt x="1636" y="1409"/>
                  </a:cubicBezTo>
                  <a:close/>
                  <a:moveTo>
                    <a:pt x="934" y="0"/>
                  </a:moveTo>
                  <a:cubicBezTo>
                    <a:pt x="897" y="0"/>
                    <a:pt x="859" y="3"/>
                    <a:pt x="822" y="7"/>
                  </a:cubicBezTo>
                  <a:cubicBezTo>
                    <a:pt x="687" y="18"/>
                    <a:pt x="574" y="63"/>
                    <a:pt x="496" y="130"/>
                  </a:cubicBezTo>
                  <a:cubicBezTo>
                    <a:pt x="451" y="153"/>
                    <a:pt x="428" y="175"/>
                    <a:pt x="394" y="209"/>
                  </a:cubicBezTo>
                  <a:lnTo>
                    <a:pt x="383" y="220"/>
                  </a:lnTo>
                  <a:cubicBezTo>
                    <a:pt x="372" y="231"/>
                    <a:pt x="349" y="243"/>
                    <a:pt x="338" y="243"/>
                  </a:cubicBezTo>
                  <a:lnTo>
                    <a:pt x="170" y="411"/>
                  </a:lnTo>
                  <a:cubicBezTo>
                    <a:pt x="102" y="512"/>
                    <a:pt x="57" y="614"/>
                    <a:pt x="35" y="726"/>
                  </a:cubicBezTo>
                  <a:cubicBezTo>
                    <a:pt x="12" y="771"/>
                    <a:pt x="1" y="794"/>
                    <a:pt x="1" y="839"/>
                  </a:cubicBezTo>
                  <a:lnTo>
                    <a:pt x="1" y="1063"/>
                  </a:lnTo>
                  <a:lnTo>
                    <a:pt x="1" y="1075"/>
                  </a:lnTo>
                  <a:cubicBezTo>
                    <a:pt x="12" y="1165"/>
                    <a:pt x="46" y="1243"/>
                    <a:pt x="68" y="1333"/>
                  </a:cubicBezTo>
                  <a:cubicBezTo>
                    <a:pt x="113" y="1446"/>
                    <a:pt x="181" y="1524"/>
                    <a:pt x="271" y="1592"/>
                  </a:cubicBezTo>
                  <a:cubicBezTo>
                    <a:pt x="338" y="1682"/>
                    <a:pt x="439" y="1738"/>
                    <a:pt x="541" y="1783"/>
                  </a:cubicBezTo>
                  <a:cubicBezTo>
                    <a:pt x="608" y="1794"/>
                    <a:pt x="675" y="1805"/>
                    <a:pt x="743" y="1839"/>
                  </a:cubicBezTo>
                  <a:cubicBezTo>
                    <a:pt x="776" y="1841"/>
                    <a:pt x="808" y="1843"/>
                    <a:pt x="839" y="1843"/>
                  </a:cubicBezTo>
                  <a:cubicBezTo>
                    <a:pt x="960" y="1843"/>
                    <a:pt x="1074" y="1823"/>
                    <a:pt x="1181" y="1760"/>
                  </a:cubicBezTo>
                  <a:cubicBezTo>
                    <a:pt x="1193" y="1760"/>
                    <a:pt x="1215" y="1749"/>
                    <a:pt x="1226" y="1749"/>
                  </a:cubicBezTo>
                  <a:lnTo>
                    <a:pt x="1238" y="1749"/>
                  </a:lnTo>
                  <a:cubicBezTo>
                    <a:pt x="1283" y="1738"/>
                    <a:pt x="1305" y="1704"/>
                    <a:pt x="1350" y="1682"/>
                  </a:cubicBezTo>
                  <a:cubicBezTo>
                    <a:pt x="1417" y="1648"/>
                    <a:pt x="1496" y="1592"/>
                    <a:pt x="1530" y="1524"/>
                  </a:cubicBezTo>
                  <a:cubicBezTo>
                    <a:pt x="1586" y="1468"/>
                    <a:pt x="1631" y="1412"/>
                    <a:pt x="1676" y="1344"/>
                  </a:cubicBezTo>
                  <a:lnTo>
                    <a:pt x="1676" y="1344"/>
                  </a:lnTo>
                  <a:lnTo>
                    <a:pt x="1636" y="1409"/>
                  </a:lnTo>
                  <a:lnTo>
                    <a:pt x="1636" y="1409"/>
                  </a:lnTo>
                  <a:cubicBezTo>
                    <a:pt x="1637" y="1406"/>
                    <a:pt x="1640" y="1403"/>
                    <a:pt x="1642" y="1401"/>
                  </a:cubicBezTo>
                  <a:lnTo>
                    <a:pt x="1665" y="1378"/>
                  </a:lnTo>
                  <a:cubicBezTo>
                    <a:pt x="1699" y="1311"/>
                    <a:pt x="1732" y="1254"/>
                    <a:pt x="1777" y="1187"/>
                  </a:cubicBezTo>
                  <a:cubicBezTo>
                    <a:pt x="1788" y="1120"/>
                    <a:pt x="1811" y="1041"/>
                    <a:pt x="1822" y="962"/>
                  </a:cubicBezTo>
                  <a:lnTo>
                    <a:pt x="1822" y="737"/>
                  </a:lnTo>
                  <a:cubicBezTo>
                    <a:pt x="1800" y="614"/>
                    <a:pt x="1732" y="456"/>
                    <a:pt x="1631" y="333"/>
                  </a:cubicBezTo>
                  <a:cubicBezTo>
                    <a:pt x="1530" y="220"/>
                    <a:pt x="1406" y="119"/>
                    <a:pt x="1271" y="63"/>
                  </a:cubicBezTo>
                  <a:cubicBezTo>
                    <a:pt x="1226" y="52"/>
                    <a:pt x="1193" y="52"/>
                    <a:pt x="1159" y="40"/>
                  </a:cubicBezTo>
                  <a:cubicBezTo>
                    <a:pt x="1084" y="10"/>
                    <a:pt x="100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2"/>
            <p:cNvSpPr/>
            <p:nvPr/>
          </p:nvSpPr>
          <p:spPr>
            <a:xfrm>
              <a:off x="4253675" y="5811375"/>
              <a:ext cx="18875" cy="19125"/>
            </a:xfrm>
            <a:custGeom>
              <a:avLst/>
              <a:gdLst/>
              <a:ahLst/>
              <a:cxnLst/>
              <a:rect l="l" t="t" r="r" b="b"/>
              <a:pathLst>
                <a:path w="755" h="765" extrusionOk="0">
                  <a:moveTo>
                    <a:pt x="400" y="0"/>
                  </a:moveTo>
                  <a:cubicBezTo>
                    <a:pt x="376" y="0"/>
                    <a:pt x="352" y="3"/>
                    <a:pt x="327" y="7"/>
                  </a:cubicBezTo>
                  <a:cubicBezTo>
                    <a:pt x="271" y="7"/>
                    <a:pt x="226" y="41"/>
                    <a:pt x="181" y="63"/>
                  </a:cubicBezTo>
                  <a:cubicBezTo>
                    <a:pt x="136" y="97"/>
                    <a:pt x="102" y="119"/>
                    <a:pt x="68" y="164"/>
                  </a:cubicBezTo>
                  <a:cubicBezTo>
                    <a:pt x="23" y="220"/>
                    <a:pt x="12" y="277"/>
                    <a:pt x="1" y="344"/>
                  </a:cubicBezTo>
                  <a:lnTo>
                    <a:pt x="1" y="445"/>
                  </a:lnTo>
                  <a:cubicBezTo>
                    <a:pt x="12" y="513"/>
                    <a:pt x="46" y="569"/>
                    <a:pt x="80" y="625"/>
                  </a:cubicBezTo>
                  <a:cubicBezTo>
                    <a:pt x="113" y="670"/>
                    <a:pt x="158" y="704"/>
                    <a:pt x="192" y="715"/>
                  </a:cubicBezTo>
                  <a:cubicBezTo>
                    <a:pt x="237" y="738"/>
                    <a:pt x="282" y="760"/>
                    <a:pt x="338" y="760"/>
                  </a:cubicBezTo>
                  <a:cubicBezTo>
                    <a:pt x="355" y="763"/>
                    <a:pt x="371" y="764"/>
                    <a:pt x="387" y="764"/>
                  </a:cubicBezTo>
                  <a:cubicBezTo>
                    <a:pt x="434" y="764"/>
                    <a:pt x="479" y="752"/>
                    <a:pt x="529" y="726"/>
                  </a:cubicBezTo>
                  <a:cubicBezTo>
                    <a:pt x="563" y="715"/>
                    <a:pt x="585" y="693"/>
                    <a:pt x="619" y="670"/>
                  </a:cubicBezTo>
                  <a:cubicBezTo>
                    <a:pt x="675" y="636"/>
                    <a:pt x="698" y="580"/>
                    <a:pt x="732" y="524"/>
                  </a:cubicBezTo>
                  <a:cubicBezTo>
                    <a:pt x="754" y="468"/>
                    <a:pt x="754" y="389"/>
                    <a:pt x="743" y="322"/>
                  </a:cubicBezTo>
                  <a:lnTo>
                    <a:pt x="743" y="310"/>
                  </a:lnTo>
                  <a:cubicBezTo>
                    <a:pt x="743" y="277"/>
                    <a:pt x="732" y="254"/>
                    <a:pt x="720" y="220"/>
                  </a:cubicBezTo>
                  <a:lnTo>
                    <a:pt x="687" y="142"/>
                  </a:lnTo>
                  <a:cubicBezTo>
                    <a:pt x="664" y="97"/>
                    <a:pt x="642" y="86"/>
                    <a:pt x="608" y="74"/>
                  </a:cubicBezTo>
                  <a:lnTo>
                    <a:pt x="518" y="29"/>
                  </a:lnTo>
                  <a:cubicBezTo>
                    <a:pt x="482" y="8"/>
                    <a:pt x="442" y="0"/>
                    <a:pt x="4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2"/>
            <p:cNvSpPr/>
            <p:nvPr/>
          </p:nvSpPr>
          <p:spPr>
            <a:xfrm>
              <a:off x="4149700" y="6069450"/>
              <a:ext cx="25300" cy="24950"/>
            </a:xfrm>
            <a:custGeom>
              <a:avLst/>
              <a:gdLst/>
              <a:ahLst/>
              <a:cxnLst/>
              <a:rect l="l" t="t" r="r" b="b"/>
              <a:pathLst>
                <a:path w="1012" h="998" extrusionOk="0">
                  <a:moveTo>
                    <a:pt x="486" y="0"/>
                  </a:moveTo>
                  <a:cubicBezTo>
                    <a:pt x="415" y="0"/>
                    <a:pt x="344" y="15"/>
                    <a:pt x="292" y="49"/>
                  </a:cubicBezTo>
                  <a:cubicBezTo>
                    <a:pt x="225" y="72"/>
                    <a:pt x="180" y="117"/>
                    <a:pt x="135" y="162"/>
                  </a:cubicBezTo>
                  <a:cubicBezTo>
                    <a:pt x="101" y="207"/>
                    <a:pt x="56" y="263"/>
                    <a:pt x="45" y="319"/>
                  </a:cubicBezTo>
                  <a:cubicBezTo>
                    <a:pt x="11" y="375"/>
                    <a:pt x="0" y="443"/>
                    <a:pt x="11" y="499"/>
                  </a:cubicBezTo>
                  <a:cubicBezTo>
                    <a:pt x="11" y="567"/>
                    <a:pt x="23" y="623"/>
                    <a:pt x="56" y="690"/>
                  </a:cubicBezTo>
                  <a:cubicBezTo>
                    <a:pt x="79" y="735"/>
                    <a:pt x="90" y="769"/>
                    <a:pt x="124" y="803"/>
                  </a:cubicBezTo>
                  <a:cubicBezTo>
                    <a:pt x="180" y="881"/>
                    <a:pt x="247" y="915"/>
                    <a:pt x="337" y="960"/>
                  </a:cubicBezTo>
                  <a:lnTo>
                    <a:pt x="461" y="994"/>
                  </a:lnTo>
                  <a:cubicBezTo>
                    <a:pt x="480" y="996"/>
                    <a:pt x="499" y="998"/>
                    <a:pt x="520" y="998"/>
                  </a:cubicBezTo>
                  <a:cubicBezTo>
                    <a:pt x="586" y="998"/>
                    <a:pt x="657" y="983"/>
                    <a:pt x="708" y="949"/>
                  </a:cubicBezTo>
                  <a:cubicBezTo>
                    <a:pt x="787" y="915"/>
                    <a:pt x="821" y="881"/>
                    <a:pt x="866" y="836"/>
                  </a:cubicBezTo>
                  <a:cubicBezTo>
                    <a:pt x="911" y="791"/>
                    <a:pt x="956" y="735"/>
                    <a:pt x="967" y="679"/>
                  </a:cubicBezTo>
                  <a:cubicBezTo>
                    <a:pt x="989" y="623"/>
                    <a:pt x="1012" y="555"/>
                    <a:pt x="989" y="499"/>
                  </a:cubicBezTo>
                  <a:cubicBezTo>
                    <a:pt x="989" y="432"/>
                    <a:pt x="978" y="375"/>
                    <a:pt x="956" y="297"/>
                  </a:cubicBezTo>
                  <a:cubicBezTo>
                    <a:pt x="922" y="263"/>
                    <a:pt x="900" y="229"/>
                    <a:pt x="888" y="184"/>
                  </a:cubicBezTo>
                  <a:cubicBezTo>
                    <a:pt x="832" y="117"/>
                    <a:pt x="753" y="72"/>
                    <a:pt x="675" y="38"/>
                  </a:cubicBezTo>
                  <a:lnTo>
                    <a:pt x="551" y="4"/>
                  </a:lnTo>
                  <a:cubicBezTo>
                    <a:pt x="530" y="2"/>
                    <a:pt x="508" y="0"/>
                    <a:pt x="4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2"/>
            <p:cNvSpPr/>
            <p:nvPr/>
          </p:nvSpPr>
          <p:spPr>
            <a:xfrm>
              <a:off x="4348125" y="5918400"/>
              <a:ext cx="43300" cy="42325"/>
            </a:xfrm>
            <a:custGeom>
              <a:avLst/>
              <a:gdLst/>
              <a:ahLst/>
              <a:cxnLst/>
              <a:rect l="l" t="t" r="r" b="b"/>
              <a:pathLst>
                <a:path w="1732" h="1693" extrusionOk="0">
                  <a:moveTo>
                    <a:pt x="842" y="1"/>
                  </a:moveTo>
                  <a:cubicBezTo>
                    <a:pt x="730" y="1"/>
                    <a:pt x="627" y="26"/>
                    <a:pt x="517" y="77"/>
                  </a:cubicBezTo>
                  <a:cubicBezTo>
                    <a:pt x="405" y="122"/>
                    <a:pt x="326" y="189"/>
                    <a:pt x="259" y="268"/>
                  </a:cubicBezTo>
                  <a:cubicBezTo>
                    <a:pt x="169" y="347"/>
                    <a:pt x="113" y="436"/>
                    <a:pt x="68" y="538"/>
                  </a:cubicBezTo>
                  <a:cubicBezTo>
                    <a:pt x="34" y="639"/>
                    <a:pt x="12" y="751"/>
                    <a:pt x="12" y="864"/>
                  </a:cubicBezTo>
                  <a:cubicBezTo>
                    <a:pt x="0" y="976"/>
                    <a:pt x="34" y="1089"/>
                    <a:pt x="90" y="1190"/>
                  </a:cubicBezTo>
                  <a:cubicBezTo>
                    <a:pt x="124" y="1257"/>
                    <a:pt x="169" y="1313"/>
                    <a:pt x="214" y="1381"/>
                  </a:cubicBezTo>
                  <a:cubicBezTo>
                    <a:pt x="315" y="1493"/>
                    <a:pt x="428" y="1572"/>
                    <a:pt x="562" y="1628"/>
                  </a:cubicBezTo>
                  <a:cubicBezTo>
                    <a:pt x="630" y="1651"/>
                    <a:pt x="709" y="1662"/>
                    <a:pt x="776" y="1684"/>
                  </a:cubicBezTo>
                  <a:cubicBezTo>
                    <a:pt x="815" y="1690"/>
                    <a:pt x="853" y="1693"/>
                    <a:pt x="890" y="1693"/>
                  </a:cubicBezTo>
                  <a:cubicBezTo>
                    <a:pt x="1002" y="1693"/>
                    <a:pt x="1105" y="1667"/>
                    <a:pt x="1215" y="1617"/>
                  </a:cubicBezTo>
                  <a:cubicBezTo>
                    <a:pt x="1327" y="1572"/>
                    <a:pt x="1406" y="1504"/>
                    <a:pt x="1473" y="1426"/>
                  </a:cubicBezTo>
                  <a:cubicBezTo>
                    <a:pt x="1563" y="1347"/>
                    <a:pt x="1619" y="1257"/>
                    <a:pt x="1664" y="1156"/>
                  </a:cubicBezTo>
                  <a:cubicBezTo>
                    <a:pt x="1698" y="1055"/>
                    <a:pt x="1720" y="942"/>
                    <a:pt x="1720" y="830"/>
                  </a:cubicBezTo>
                  <a:cubicBezTo>
                    <a:pt x="1732" y="718"/>
                    <a:pt x="1698" y="605"/>
                    <a:pt x="1642" y="504"/>
                  </a:cubicBezTo>
                  <a:cubicBezTo>
                    <a:pt x="1608" y="436"/>
                    <a:pt x="1563" y="380"/>
                    <a:pt x="1518" y="313"/>
                  </a:cubicBezTo>
                  <a:cubicBezTo>
                    <a:pt x="1417" y="200"/>
                    <a:pt x="1304" y="122"/>
                    <a:pt x="1170" y="65"/>
                  </a:cubicBezTo>
                  <a:cubicBezTo>
                    <a:pt x="1102" y="43"/>
                    <a:pt x="1023" y="32"/>
                    <a:pt x="956" y="9"/>
                  </a:cubicBezTo>
                  <a:cubicBezTo>
                    <a:pt x="917" y="4"/>
                    <a:pt x="879"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2"/>
            <p:cNvSpPr/>
            <p:nvPr/>
          </p:nvSpPr>
          <p:spPr>
            <a:xfrm>
              <a:off x="4334350" y="5976425"/>
              <a:ext cx="24475" cy="24100"/>
            </a:xfrm>
            <a:custGeom>
              <a:avLst/>
              <a:gdLst/>
              <a:ahLst/>
              <a:cxnLst/>
              <a:rect l="l" t="t" r="r" b="b"/>
              <a:pathLst>
                <a:path w="979" h="964" extrusionOk="0">
                  <a:moveTo>
                    <a:pt x="478" y="0"/>
                  </a:moveTo>
                  <a:cubicBezTo>
                    <a:pt x="412" y="0"/>
                    <a:pt x="350" y="15"/>
                    <a:pt x="282" y="49"/>
                  </a:cubicBezTo>
                  <a:cubicBezTo>
                    <a:pt x="225" y="72"/>
                    <a:pt x="169" y="117"/>
                    <a:pt x="135" y="162"/>
                  </a:cubicBezTo>
                  <a:cubicBezTo>
                    <a:pt x="90" y="195"/>
                    <a:pt x="45" y="252"/>
                    <a:pt x="34" y="308"/>
                  </a:cubicBezTo>
                  <a:cubicBezTo>
                    <a:pt x="0" y="364"/>
                    <a:pt x="0" y="443"/>
                    <a:pt x="0" y="499"/>
                  </a:cubicBezTo>
                  <a:cubicBezTo>
                    <a:pt x="0" y="566"/>
                    <a:pt x="23" y="623"/>
                    <a:pt x="45" y="679"/>
                  </a:cubicBezTo>
                  <a:cubicBezTo>
                    <a:pt x="79" y="724"/>
                    <a:pt x="90" y="746"/>
                    <a:pt x="113" y="791"/>
                  </a:cubicBezTo>
                  <a:cubicBezTo>
                    <a:pt x="169" y="859"/>
                    <a:pt x="248" y="904"/>
                    <a:pt x="315" y="926"/>
                  </a:cubicBezTo>
                  <a:cubicBezTo>
                    <a:pt x="349" y="949"/>
                    <a:pt x="394" y="949"/>
                    <a:pt x="439" y="960"/>
                  </a:cubicBezTo>
                  <a:cubicBezTo>
                    <a:pt x="460" y="962"/>
                    <a:pt x="481" y="964"/>
                    <a:pt x="501" y="964"/>
                  </a:cubicBezTo>
                  <a:cubicBezTo>
                    <a:pt x="566" y="964"/>
                    <a:pt x="626" y="949"/>
                    <a:pt x="686" y="915"/>
                  </a:cubicBezTo>
                  <a:cubicBezTo>
                    <a:pt x="742" y="892"/>
                    <a:pt x="799" y="847"/>
                    <a:pt x="844" y="802"/>
                  </a:cubicBezTo>
                  <a:cubicBezTo>
                    <a:pt x="889" y="757"/>
                    <a:pt x="934" y="701"/>
                    <a:pt x="945" y="645"/>
                  </a:cubicBezTo>
                  <a:cubicBezTo>
                    <a:pt x="979" y="589"/>
                    <a:pt x="979" y="521"/>
                    <a:pt x="979" y="465"/>
                  </a:cubicBezTo>
                  <a:cubicBezTo>
                    <a:pt x="979" y="398"/>
                    <a:pt x="956" y="341"/>
                    <a:pt x="934" y="285"/>
                  </a:cubicBezTo>
                  <a:cubicBezTo>
                    <a:pt x="922" y="240"/>
                    <a:pt x="889" y="195"/>
                    <a:pt x="866" y="173"/>
                  </a:cubicBezTo>
                  <a:cubicBezTo>
                    <a:pt x="810" y="105"/>
                    <a:pt x="731" y="60"/>
                    <a:pt x="664" y="27"/>
                  </a:cubicBezTo>
                  <a:cubicBezTo>
                    <a:pt x="619" y="15"/>
                    <a:pt x="585" y="15"/>
                    <a:pt x="540" y="4"/>
                  </a:cubicBezTo>
                  <a:cubicBezTo>
                    <a:pt x="519" y="2"/>
                    <a:pt x="498"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2"/>
            <p:cNvSpPr/>
            <p:nvPr/>
          </p:nvSpPr>
          <p:spPr>
            <a:xfrm>
              <a:off x="4518450" y="6015775"/>
              <a:ext cx="21950" cy="22000"/>
            </a:xfrm>
            <a:custGeom>
              <a:avLst/>
              <a:gdLst/>
              <a:ahLst/>
              <a:cxnLst/>
              <a:rect l="l" t="t" r="r" b="b"/>
              <a:pathLst>
                <a:path w="878" h="880" extrusionOk="0">
                  <a:moveTo>
                    <a:pt x="439" y="0"/>
                  </a:moveTo>
                  <a:cubicBezTo>
                    <a:pt x="380" y="0"/>
                    <a:pt x="322" y="15"/>
                    <a:pt x="270" y="49"/>
                  </a:cubicBezTo>
                  <a:cubicBezTo>
                    <a:pt x="214" y="72"/>
                    <a:pt x="169" y="105"/>
                    <a:pt x="135" y="139"/>
                  </a:cubicBezTo>
                  <a:cubicBezTo>
                    <a:pt x="90" y="184"/>
                    <a:pt x="56" y="229"/>
                    <a:pt x="34" y="285"/>
                  </a:cubicBezTo>
                  <a:cubicBezTo>
                    <a:pt x="0" y="341"/>
                    <a:pt x="0" y="398"/>
                    <a:pt x="0" y="454"/>
                  </a:cubicBezTo>
                  <a:cubicBezTo>
                    <a:pt x="0" y="510"/>
                    <a:pt x="12" y="566"/>
                    <a:pt x="34" y="622"/>
                  </a:cubicBezTo>
                  <a:cubicBezTo>
                    <a:pt x="45" y="645"/>
                    <a:pt x="79" y="690"/>
                    <a:pt x="90" y="724"/>
                  </a:cubicBezTo>
                  <a:cubicBezTo>
                    <a:pt x="135" y="780"/>
                    <a:pt x="203" y="814"/>
                    <a:pt x="270" y="847"/>
                  </a:cubicBezTo>
                  <a:cubicBezTo>
                    <a:pt x="315" y="859"/>
                    <a:pt x="338" y="859"/>
                    <a:pt x="383" y="870"/>
                  </a:cubicBezTo>
                  <a:cubicBezTo>
                    <a:pt x="409" y="876"/>
                    <a:pt x="433" y="879"/>
                    <a:pt x="456" y="879"/>
                  </a:cubicBezTo>
                  <a:cubicBezTo>
                    <a:pt x="512" y="879"/>
                    <a:pt x="560" y="863"/>
                    <a:pt x="607" y="847"/>
                  </a:cubicBezTo>
                  <a:cubicBezTo>
                    <a:pt x="664" y="814"/>
                    <a:pt x="709" y="791"/>
                    <a:pt x="754" y="746"/>
                  </a:cubicBezTo>
                  <a:cubicBezTo>
                    <a:pt x="787" y="701"/>
                    <a:pt x="821" y="667"/>
                    <a:pt x="843" y="611"/>
                  </a:cubicBezTo>
                  <a:cubicBezTo>
                    <a:pt x="877" y="555"/>
                    <a:pt x="877" y="499"/>
                    <a:pt x="877" y="443"/>
                  </a:cubicBezTo>
                  <a:cubicBezTo>
                    <a:pt x="877" y="386"/>
                    <a:pt x="866" y="330"/>
                    <a:pt x="843" y="274"/>
                  </a:cubicBezTo>
                  <a:cubicBezTo>
                    <a:pt x="832" y="218"/>
                    <a:pt x="821" y="184"/>
                    <a:pt x="787" y="162"/>
                  </a:cubicBezTo>
                  <a:cubicBezTo>
                    <a:pt x="754" y="105"/>
                    <a:pt x="675" y="60"/>
                    <a:pt x="607" y="27"/>
                  </a:cubicBezTo>
                  <a:cubicBezTo>
                    <a:pt x="562" y="15"/>
                    <a:pt x="540" y="15"/>
                    <a:pt x="495" y="4"/>
                  </a:cubicBezTo>
                  <a:cubicBezTo>
                    <a:pt x="476" y="1"/>
                    <a:pt x="458" y="0"/>
                    <a:pt x="4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2"/>
            <p:cNvSpPr/>
            <p:nvPr/>
          </p:nvSpPr>
          <p:spPr>
            <a:xfrm>
              <a:off x="4556100" y="5835775"/>
              <a:ext cx="31225" cy="31525"/>
            </a:xfrm>
            <a:custGeom>
              <a:avLst/>
              <a:gdLst/>
              <a:ahLst/>
              <a:cxnLst/>
              <a:rect l="l" t="t" r="r" b="b"/>
              <a:pathLst>
                <a:path w="1249" h="1261" extrusionOk="0">
                  <a:moveTo>
                    <a:pt x="600" y="0"/>
                  </a:moveTo>
                  <a:cubicBezTo>
                    <a:pt x="518" y="0"/>
                    <a:pt x="438" y="23"/>
                    <a:pt x="372" y="65"/>
                  </a:cubicBezTo>
                  <a:cubicBezTo>
                    <a:pt x="282" y="88"/>
                    <a:pt x="214" y="144"/>
                    <a:pt x="169" y="211"/>
                  </a:cubicBezTo>
                  <a:cubicBezTo>
                    <a:pt x="113" y="268"/>
                    <a:pt x="57" y="346"/>
                    <a:pt x="46" y="414"/>
                  </a:cubicBezTo>
                  <a:cubicBezTo>
                    <a:pt x="12" y="492"/>
                    <a:pt x="1" y="571"/>
                    <a:pt x="1" y="650"/>
                  </a:cubicBezTo>
                  <a:cubicBezTo>
                    <a:pt x="1" y="740"/>
                    <a:pt x="12" y="818"/>
                    <a:pt x="57" y="886"/>
                  </a:cubicBezTo>
                  <a:lnTo>
                    <a:pt x="136" y="1032"/>
                  </a:lnTo>
                  <a:cubicBezTo>
                    <a:pt x="214" y="1111"/>
                    <a:pt x="293" y="1189"/>
                    <a:pt x="405" y="1212"/>
                  </a:cubicBezTo>
                  <a:cubicBezTo>
                    <a:pt x="462" y="1223"/>
                    <a:pt x="507" y="1246"/>
                    <a:pt x="563" y="1257"/>
                  </a:cubicBezTo>
                  <a:cubicBezTo>
                    <a:pt x="588" y="1259"/>
                    <a:pt x="613" y="1261"/>
                    <a:pt x="639" y="1261"/>
                  </a:cubicBezTo>
                  <a:cubicBezTo>
                    <a:pt x="725" y="1261"/>
                    <a:pt x="810" y="1244"/>
                    <a:pt x="889" y="1201"/>
                  </a:cubicBezTo>
                  <a:cubicBezTo>
                    <a:pt x="968" y="1167"/>
                    <a:pt x="1035" y="1111"/>
                    <a:pt x="1080" y="1043"/>
                  </a:cubicBezTo>
                  <a:cubicBezTo>
                    <a:pt x="1136" y="987"/>
                    <a:pt x="1192" y="920"/>
                    <a:pt x="1215" y="852"/>
                  </a:cubicBezTo>
                  <a:cubicBezTo>
                    <a:pt x="1237" y="762"/>
                    <a:pt x="1249" y="695"/>
                    <a:pt x="1249" y="605"/>
                  </a:cubicBezTo>
                  <a:cubicBezTo>
                    <a:pt x="1249" y="526"/>
                    <a:pt x="1237" y="436"/>
                    <a:pt x="1192" y="369"/>
                  </a:cubicBezTo>
                  <a:cubicBezTo>
                    <a:pt x="1170" y="313"/>
                    <a:pt x="1136" y="279"/>
                    <a:pt x="1114" y="234"/>
                  </a:cubicBezTo>
                  <a:cubicBezTo>
                    <a:pt x="1035" y="144"/>
                    <a:pt x="956" y="76"/>
                    <a:pt x="844" y="43"/>
                  </a:cubicBezTo>
                  <a:cubicBezTo>
                    <a:pt x="788" y="31"/>
                    <a:pt x="743" y="20"/>
                    <a:pt x="687" y="9"/>
                  </a:cubicBezTo>
                  <a:cubicBezTo>
                    <a:pt x="658" y="3"/>
                    <a:pt x="628" y="0"/>
                    <a:pt x="6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2"/>
            <p:cNvSpPr/>
            <p:nvPr/>
          </p:nvSpPr>
          <p:spPr>
            <a:xfrm>
              <a:off x="4605475" y="5863200"/>
              <a:ext cx="14250" cy="10150"/>
            </a:xfrm>
            <a:custGeom>
              <a:avLst/>
              <a:gdLst/>
              <a:ahLst/>
              <a:cxnLst/>
              <a:rect l="l" t="t" r="r" b="b"/>
              <a:pathLst>
                <a:path w="570" h="406" extrusionOk="0">
                  <a:moveTo>
                    <a:pt x="295" y="1"/>
                  </a:moveTo>
                  <a:cubicBezTo>
                    <a:pt x="267" y="1"/>
                    <a:pt x="238" y="8"/>
                    <a:pt x="207" y="25"/>
                  </a:cubicBezTo>
                  <a:cubicBezTo>
                    <a:pt x="1" y="104"/>
                    <a:pt x="103" y="405"/>
                    <a:pt x="290" y="405"/>
                  </a:cubicBezTo>
                  <a:cubicBezTo>
                    <a:pt x="317" y="405"/>
                    <a:pt x="346" y="399"/>
                    <a:pt x="375" y="385"/>
                  </a:cubicBezTo>
                  <a:cubicBezTo>
                    <a:pt x="570" y="297"/>
                    <a:pt x="470"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2"/>
            <p:cNvSpPr/>
            <p:nvPr/>
          </p:nvSpPr>
          <p:spPr>
            <a:xfrm>
              <a:off x="4750050" y="5957725"/>
              <a:ext cx="19400" cy="18925"/>
            </a:xfrm>
            <a:custGeom>
              <a:avLst/>
              <a:gdLst/>
              <a:ahLst/>
              <a:cxnLst/>
              <a:rect l="l" t="t" r="r" b="b"/>
              <a:pathLst>
                <a:path w="776" h="757" extrusionOk="0">
                  <a:moveTo>
                    <a:pt x="377" y="1"/>
                  </a:moveTo>
                  <a:cubicBezTo>
                    <a:pt x="327" y="1"/>
                    <a:pt x="276" y="17"/>
                    <a:pt x="236" y="33"/>
                  </a:cubicBezTo>
                  <a:cubicBezTo>
                    <a:pt x="202" y="44"/>
                    <a:pt x="157" y="89"/>
                    <a:pt x="112" y="123"/>
                  </a:cubicBezTo>
                  <a:cubicBezTo>
                    <a:pt x="68" y="145"/>
                    <a:pt x="45" y="190"/>
                    <a:pt x="23" y="246"/>
                  </a:cubicBezTo>
                  <a:cubicBezTo>
                    <a:pt x="11" y="291"/>
                    <a:pt x="0" y="336"/>
                    <a:pt x="0" y="381"/>
                  </a:cubicBezTo>
                  <a:cubicBezTo>
                    <a:pt x="0" y="437"/>
                    <a:pt x="0" y="482"/>
                    <a:pt x="23" y="527"/>
                  </a:cubicBezTo>
                  <a:cubicBezTo>
                    <a:pt x="45" y="550"/>
                    <a:pt x="68" y="584"/>
                    <a:pt x="90" y="606"/>
                  </a:cubicBezTo>
                  <a:cubicBezTo>
                    <a:pt x="124" y="662"/>
                    <a:pt x="180" y="696"/>
                    <a:pt x="236" y="718"/>
                  </a:cubicBezTo>
                  <a:cubicBezTo>
                    <a:pt x="270" y="741"/>
                    <a:pt x="292" y="741"/>
                    <a:pt x="337" y="752"/>
                  </a:cubicBezTo>
                  <a:cubicBezTo>
                    <a:pt x="354" y="755"/>
                    <a:pt x="372" y="756"/>
                    <a:pt x="390" y="756"/>
                  </a:cubicBezTo>
                  <a:cubicBezTo>
                    <a:pt x="443" y="756"/>
                    <a:pt x="498" y="744"/>
                    <a:pt x="540" y="718"/>
                  </a:cubicBezTo>
                  <a:cubicBezTo>
                    <a:pt x="573" y="707"/>
                    <a:pt x="618" y="662"/>
                    <a:pt x="663" y="640"/>
                  </a:cubicBezTo>
                  <a:cubicBezTo>
                    <a:pt x="708" y="606"/>
                    <a:pt x="731" y="572"/>
                    <a:pt x="742" y="516"/>
                  </a:cubicBezTo>
                  <a:cubicBezTo>
                    <a:pt x="765" y="471"/>
                    <a:pt x="776" y="415"/>
                    <a:pt x="776" y="370"/>
                  </a:cubicBezTo>
                  <a:cubicBezTo>
                    <a:pt x="776" y="314"/>
                    <a:pt x="776" y="269"/>
                    <a:pt x="742" y="235"/>
                  </a:cubicBezTo>
                  <a:cubicBezTo>
                    <a:pt x="720" y="201"/>
                    <a:pt x="708" y="179"/>
                    <a:pt x="686" y="145"/>
                  </a:cubicBezTo>
                  <a:cubicBezTo>
                    <a:pt x="652" y="89"/>
                    <a:pt x="585" y="55"/>
                    <a:pt x="540" y="33"/>
                  </a:cubicBezTo>
                  <a:cubicBezTo>
                    <a:pt x="506" y="21"/>
                    <a:pt x="483" y="21"/>
                    <a:pt x="439" y="10"/>
                  </a:cubicBezTo>
                  <a:cubicBezTo>
                    <a:pt x="419" y="4"/>
                    <a:pt x="398" y="1"/>
                    <a:pt x="3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2"/>
            <p:cNvSpPr/>
            <p:nvPr/>
          </p:nvSpPr>
          <p:spPr>
            <a:xfrm>
              <a:off x="4182575" y="6218775"/>
              <a:ext cx="511000" cy="824675"/>
            </a:xfrm>
            <a:custGeom>
              <a:avLst/>
              <a:gdLst/>
              <a:ahLst/>
              <a:cxnLst/>
              <a:rect l="l" t="t" r="r" b="b"/>
              <a:pathLst>
                <a:path w="20440" h="32987" extrusionOk="0">
                  <a:moveTo>
                    <a:pt x="2484" y="0"/>
                  </a:moveTo>
                  <a:cubicBezTo>
                    <a:pt x="2186" y="0"/>
                    <a:pt x="1885" y="62"/>
                    <a:pt x="1597" y="192"/>
                  </a:cubicBezTo>
                  <a:cubicBezTo>
                    <a:pt x="495" y="676"/>
                    <a:pt x="1" y="1957"/>
                    <a:pt x="495" y="3059"/>
                  </a:cubicBezTo>
                  <a:lnTo>
                    <a:pt x="17820" y="32986"/>
                  </a:lnTo>
                  <a:lnTo>
                    <a:pt x="20439" y="31817"/>
                  </a:lnTo>
                  <a:lnTo>
                    <a:pt x="4464" y="1283"/>
                  </a:lnTo>
                  <a:cubicBezTo>
                    <a:pt x="4108" y="480"/>
                    <a:pt x="3313" y="0"/>
                    <a:pt x="24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2"/>
            <p:cNvSpPr/>
            <p:nvPr/>
          </p:nvSpPr>
          <p:spPr>
            <a:xfrm>
              <a:off x="4381275" y="6130500"/>
              <a:ext cx="469400" cy="845500"/>
            </a:xfrm>
            <a:custGeom>
              <a:avLst/>
              <a:gdLst/>
              <a:ahLst/>
              <a:cxnLst/>
              <a:rect l="l" t="t" r="r" b="b"/>
              <a:pathLst>
                <a:path w="18776" h="33820" extrusionOk="0">
                  <a:moveTo>
                    <a:pt x="2473" y="1"/>
                  </a:moveTo>
                  <a:cubicBezTo>
                    <a:pt x="2176" y="1"/>
                    <a:pt x="1874" y="63"/>
                    <a:pt x="1586" y="193"/>
                  </a:cubicBezTo>
                  <a:cubicBezTo>
                    <a:pt x="484" y="688"/>
                    <a:pt x="1" y="1958"/>
                    <a:pt x="484" y="3060"/>
                  </a:cubicBezTo>
                  <a:lnTo>
                    <a:pt x="15943" y="33819"/>
                  </a:lnTo>
                  <a:lnTo>
                    <a:pt x="18776" y="32549"/>
                  </a:lnTo>
                  <a:lnTo>
                    <a:pt x="4464" y="1284"/>
                  </a:lnTo>
                  <a:cubicBezTo>
                    <a:pt x="4100" y="481"/>
                    <a:pt x="3303" y="1"/>
                    <a:pt x="2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2"/>
            <p:cNvSpPr/>
            <p:nvPr/>
          </p:nvSpPr>
          <p:spPr>
            <a:xfrm>
              <a:off x="4579725" y="6041975"/>
              <a:ext cx="390700" cy="873875"/>
            </a:xfrm>
            <a:custGeom>
              <a:avLst/>
              <a:gdLst/>
              <a:ahLst/>
              <a:cxnLst/>
              <a:rect l="l" t="t" r="r" b="b"/>
              <a:pathLst>
                <a:path w="15628" h="34955" extrusionOk="0">
                  <a:moveTo>
                    <a:pt x="2475" y="1"/>
                  </a:moveTo>
                  <a:cubicBezTo>
                    <a:pt x="2178" y="1"/>
                    <a:pt x="1876" y="62"/>
                    <a:pt x="1585" y="193"/>
                  </a:cubicBezTo>
                  <a:cubicBezTo>
                    <a:pt x="484" y="687"/>
                    <a:pt x="0" y="1958"/>
                    <a:pt x="484" y="3060"/>
                  </a:cubicBezTo>
                  <a:lnTo>
                    <a:pt x="13390" y="34954"/>
                  </a:lnTo>
                  <a:lnTo>
                    <a:pt x="15627" y="33965"/>
                  </a:lnTo>
                  <a:lnTo>
                    <a:pt x="4452" y="1283"/>
                  </a:lnTo>
                  <a:cubicBezTo>
                    <a:pt x="4088" y="481"/>
                    <a:pt x="3303" y="1"/>
                    <a:pt x="2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32"/>
          <p:cNvGrpSpPr/>
          <p:nvPr/>
        </p:nvGrpSpPr>
        <p:grpSpPr>
          <a:xfrm>
            <a:off x="58780" y="3433450"/>
            <a:ext cx="803505" cy="1691684"/>
            <a:chOff x="1727804" y="1725911"/>
            <a:chExt cx="803505" cy="1691684"/>
          </a:xfrm>
        </p:grpSpPr>
        <p:sp>
          <p:nvSpPr>
            <p:cNvPr id="982" name="Google Shape;982;p32"/>
            <p:cNvSpPr/>
            <p:nvPr/>
          </p:nvSpPr>
          <p:spPr>
            <a:xfrm>
              <a:off x="2087946" y="1725911"/>
              <a:ext cx="81629" cy="709747"/>
            </a:xfrm>
            <a:custGeom>
              <a:avLst/>
              <a:gdLst/>
              <a:ahLst/>
              <a:cxnLst/>
              <a:rect l="l" t="t" r="r" b="b"/>
              <a:pathLst>
                <a:path w="1743" h="15155" extrusionOk="0">
                  <a:moveTo>
                    <a:pt x="0" y="0"/>
                  </a:moveTo>
                  <a:lnTo>
                    <a:pt x="0" y="15155"/>
                  </a:lnTo>
                  <a:lnTo>
                    <a:pt x="1743" y="15155"/>
                  </a:lnTo>
                  <a:lnTo>
                    <a:pt x="17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2"/>
            <p:cNvSpPr/>
            <p:nvPr/>
          </p:nvSpPr>
          <p:spPr>
            <a:xfrm>
              <a:off x="1769907" y="2435096"/>
              <a:ext cx="719254" cy="967794"/>
            </a:xfrm>
            <a:custGeom>
              <a:avLst/>
              <a:gdLst/>
              <a:ahLst/>
              <a:cxnLst/>
              <a:rect l="l" t="t" r="r" b="b"/>
              <a:pathLst>
                <a:path w="15358" h="20665" extrusionOk="0">
                  <a:moveTo>
                    <a:pt x="1" y="1"/>
                  </a:moveTo>
                  <a:lnTo>
                    <a:pt x="2564" y="20664"/>
                  </a:lnTo>
                  <a:lnTo>
                    <a:pt x="12783" y="20664"/>
                  </a:lnTo>
                  <a:lnTo>
                    <a:pt x="153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2"/>
            <p:cNvSpPr/>
            <p:nvPr/>
          </p:nvSpPr>
          <p:spPr>
            <a:xfrm>
              <a:off x="1727804" y="2382971"/>
              <a:ext cx="803505" cy="104811"/>
            </a:xfrm>
            <a:custGeom>
              <a:avLst/>
              <a:gdLst/>
              <a:ahLst/>
              <a:cxnLst/>
              <a:rect l="l" t="t" r="r" b="b"/>
              <a:pathLst>
                <a:path w="17157" h="2238" extrusionOk="0">
                  <a:moveTo>
                    <a:pt x="753" y="1"/>
                  </a:moveTo>
                  <a:cubicBezTo>
                    <a:pt x="337" y="1"/>
                    <a:pt x="0" y="338"/>
                    <a:pt x="0" y="754"/>
                  </a:cubicBezTo>
                  <a:lnTo>
                    <a:pt x="0" y="1473"/>
                  </a:lnTo>
                  <a:cubicBezTo>
                    <a:pt x="0" y="1901"/>
                    <a:pt x="337" y="2238"/>
                    <a:pt x="753" y="2238"/>
                  </a:cubicBezTo>
                  <a:lnTo>
                    <a:pt x="16392" y="2238"/>
                  </a:lnTo>
                  <a:cubicBezTo>
                    <a:pt x="16819" y="2238"/>
                    <a:pt x="17156" y="1901"/>
                    <a:pt x="17156" y="1473"/>
                  </a:cubicBezTo>
                  <a:lnTo>
                    <a:pt x="17156" y="754"/>
                  </a:lnTo>
                  <a:cubicBezTo>
                    <a:pt x="17156" y="338"/>
                    <a:pt x="16819" y="1"/>
                    <a:pt x="16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2"/>
            <p:cNvSpPr/>
            <p:nvPr/>
          </p:nvSpPr>
          <p:spPr>
            <a:xfrm>
              <a:off x="1793604" y="2332439"/>
              <a:ext cx="671344" cy="126916"/>
            </a:xfrm>
            <a:custGeom>
              <a:avLst/>
              <a:gdLst/>
              <a:ahLst/>
              <a:cxnLst/>
              <a:rect l="l" t="t" r="r" b="b"/>
              <a:pathLst>
                <a:path w="14335" h="2710" extrusionOk="0">
                  <a:moveTo>
                    <a:pt x="754" y="0"/>
                  </a:moveTo>
                  <a:cubicBezTo>
                    <a:pt x="338" y="0"/>
                    <a:pt x="1" y="338"/>
                    <a:pt x="1" y="754"/>
                  </a:cubicBezTo>
                  <a:lnTo>
                    <a:pt x="1" y="1945"/>
                  </a:lnTo>
                  <a:cubicBezTo>
                    <a:pt x="1" y="2372"/>
                    <a:pt x="338" y="2710"/>
                    <a:pt x="754" y="2710"/>
                  </a:cubicBezTo>
                  <a:lnTo>
                    <a:pt x="13570" y="2710"/>
                  </a:lnTo>
                  <a:cubicBezTo>
                    <a:pt x="13997" y="2710"/>
                    <a:pt x="14335" y="2372"/>
                    <a:pt x="14335" y="1945"/>
                  </a:cubicBezTo>
                  <a:lnTo>
                    <a:pt x="14335" y="754"/>
                  </a:lnTo>
                  <a:cubicBezTo>
                    <a:pt x="14335" y="338"/>
                    <a:pt x="13997" y="0"/>
                    <a:pt x="135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2"/>
            <p:cNvSpPr/>
            <p:nvPr/>
          </p:nvSpPr>
          <p:spPr>
            <a:xfrm>
              <a:off x="2087946" y="2304527"/>
              <a:ext cx="82144" cy="27959"/>
            </a:xfrm>
            <a:custGeom>
              <a:avLst/>
              <a:gdLst/>
              <a:ahLst/>
              <a:cxnLst/>
              <a:rect l="l" t="t" r="r" b="b"/>
              <a:pathLst>
                <a:path w="1754" h="597" extrusionOk="0">
                  <a:moveTo>
                    <a:pt x="0" y="0"/>
                  </a:moveTo>
                  <a:lnTo>
                    <a:pt x="0" y="596"/>
                  </a:lnTo>
                  <a:lnTo>
                    <a:pt x="1754" y="596"/>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2"/>
            <p:cNvSpPr/>
            <p:nvPr/>
          </p:nvSpPr>
          <p:spPr>
            <a:xfrm>
              <a:off x="1793604" y="2367704"/>
              <a:ext cx="671344" cy="15314"/>
            </a:xfrm>
            <a:custGeom>
              <a:avLst/>
              <a:gdLst/>
              <a:ahLst/>
              <a:cxnLst/>
              <a:rect l="l" t="t" r="r" b="b"/>
              <a:pathLst>
                <a:path w="14335" h="327" extrusionOk="0">
                  <a:moveTo>
                    <a:pt x="1" y="1"/>
                  </a:moveTo>
                  <a:lnTo>
                    <a:pt x="1" y="327"/>
                  </a:lnTo>
                  <a:lnTo>
                    <a:pt x="14335" y="32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2"/>
            <p:cNvSpPr/>
            <p:nvPr/>
          </p:nvSpPr>
          <p:spPr>
            <a:xfrm>
              <a:off x="1776229" y="2487736"/>
              <a:ext cx="706094" cy="47441"/>
            </a:xfrm>
            <a:custGeom>
              <a:avLst/>
              <a:gdLst/>
              <a:ahLst/>
              <a:cxnLst/>
              <a:rect l="l" t="t" r="r" b="b"/>
              <a:pathLst>
                <a:path w="15077" h="1013" extrusionOk="0">
                  <a:moveTo>
                    <a:pt x="1" y="1"/>
                  </a:moveTo>
                  <a:lnTo>
                    <a:pt x="113" y="1013"/>
                  </a:lnTo>
                  <a:lnTo>
                    <a:pt x="150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2"/>
            <p:cNvSpPr/>
            <p:nvPr/>
          </p:nvSpPr>
          <p:spPr>
            <a:xfrm>
              <a:off x="1941548" y="2709394"/>
              <a:ext cx="374941" cy="374941"/>
            </a:xfrm>
            <a:custGeom>
              <a:avLst/>
              <a:gdLst/>
              <a:ahLst/>
              <a:cxnLst/>
              <a:rect l="l" t="t" r="r" b="b"/>
              <a:pathLst>
                <a:path w="8006" h="8006" extrusionOk="0">
                  <a:moveTo>
                    <a:pt x="4003" y="1"/>
                  </a:moveTo>
                  <a:cubicBezTo>
                    <a:pt x="1788" y="1"/>
                    <a:pt x="1" y="1788"/>
                    <a:pt x="1" y="4003"/>
                  </a:cubicBezTo>
                  <a:cubicBezTo>
                    <a:pt x="1" y="6218"/>
                    <a:pt x="1788" y="8005"/>
                    <a:pt x="4003" y="8005"/>
                  </a:cubicBezTo>
                  <a:cubicBezTo>
                    <a:pt x="6218" y="8005"/>
                    <a:pt x="8005" y="6218"/>
                    <a:pt x="8005" y="4003"/>
                  </a:cubicBezTo>
                  <a:cubicBezTo>
                    <a:pt x="8005" y="1788"/>
                    <a:pt x="6218" y="1"/>
                    <a:pt x="4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2"/>
            <p:cNvSpPr/>
            <p:nvPr/>
          </p:nvSpPr>
          <p:spPr>
            <a:xfrm>
              <a:off x="1793604" y="2627812"/>
              <a:ext cx="604467" cy="775078"/>
            </a:xfrm>
            <a:custGeom>
              <a:avLst/>
              <a:gdLst/>
              <a:ahLst/>
              <a:cxnLst/>
              <a:rect l="l" t="t" r="r" b="b"/>
              <a:pathLst>
                <a:path w="12907" h="16550" extrusionOk="0">
                  <a:moveTo>
                    <a:pt x="12907" y="11434"/>
                  </a:moveTo>
                  <a:lnTo>
                    <a:pt x="12904" y="11455"/>
                  </a:lnTo>
                  <a:lnTo>
                    <a:pt x="12904" y="11455"/>
                  </a:lnTo>
                  <a:cubicBezTo>
                    <a:pt x="12905" y="11448"/>
                    <a:pt x="12906" y="11441"/>
                    <a:pt x="12907" y="11434"/>
                  </a:cubicBezTo>
                  <a:close/>
                  <a:moveTo>
                    <a:pt x="1" y="0"/>
                  </a:moveTo>
                  <a:lnTo>
                    <a:pt x="2058" y="16549"/>
                  </a:lnTo>
                  <a:lnTo>
                    <a:pt x="12277" y="16549"/>
                  </a:lnTo>
                  <a:lnTo>
                    <a:pt x="12904" y="11455"/>
                  </a:lnTo>
                  <a:lnTo>
                    <a:pt x="12904" y="11455"/>
                  </a:lnTo>
                  <a:cubicBezTo>
                    <a:pt x="12700" y="13074"/>
                    <a:pt x="11290" y="14773"/>
                    <a:pt x="8931" y="14773"/>
                  </a:cubicBezTo>
                  <a:cubicBezTo>
                    <a:pt x="8153" y="14773"/>
                    <a:pt x="7272" y="14588"/>
                    <a:pt x="6296" y="14154"/>
                  </a:cubicBezTo>
                  <a:cubicBezTo>
                    <a:pt x="2339" y="12390"/>
                    <a:pt x="1" y="2"/>
                    <a:pt x="1" y="0"/>
                  </a:cubicBezTo>
                  <a:close/>
                </a:path>
              </a:pathLst>
            </a:custGeom>
            <a:solidFill>
              <a:srgbClr val="312650">
                <a:alpha val="27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2"/>
            <p:cNvSpPr/>
            <p:nvPr/>
          </p:nvSpPr>
          <p:spPr>
            <a:xfrm>
              <a:off x="1873641" y="3372823"/>
              <a:ext cx="511270" cy="44772"/>
            </a:xfrm>
            <a:custGeom>
              <a:avLst/>
              <a:gdLst/>
              <a:ahLst/>
              <a:cxnLst/>
              <a:rect l="l" t="t" r="r" b="b"/>
              <a:pathLst>
                <a:path w="10917" h="956" extrusionOk="0">
                  <a:moveTo>
                    <a:pt x="473" y="0"/>
                  </a:moveTo>
                  <a:cubicBezTo>
                    <a:pt x="214" y="0"/>
                    <a:pt x="0" y="214"/>
                    <a:pt x="0" y="472"/>
                  </a:cubicBezTo>
                  <a:cubicBezTo>
                    <a:pt x="0" y="742"/>
                    <a:pt x="214" y="956"/>
                    <a:pt x="473" y="956"/>
                  </a:cubicBezTo>
                  <a:lnTo>
                    <a:pt x="10445" y="956"/>
                  </a:lnTo>
                  <a:cubicBezTo>
                    <a:pt x="10714" y="956"/>
                    <a:pt x="10917" y="742"/>
                    <a:pt x="10917" y="472"/>
                  </a:cubicBezTo>
                  <a:cubicBezTo>
                    <a:pt x="10917" y="214"/>
                    <a:pt x="10714" y="0"/>
                    <a:pt x="10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 name="Google Shape;992;p32"/>
          <p:cNvSpPr/>
          <p:nvPr/>
        </p:nvSpPr>
        <p:spPr>
          <a:xfrm>
            <a:off x="6725562" y="686200"/>
            <a:ext cx="220950" cy="224875"/>
          </a:xfrm>
          <a:custGeom>
            <a:avLst/>
            <a:gdLst/>
            <a:ahLst/>
            <a:cxnLst/>
            <a:rect l="l" t="t" r="r" b="b"/>
            <a:pathLst>
              <a:path w="8838" h="8995" extrusionOk="0">
                <a:moveTo>
                  <a:pt x="5105" y="1"/>
                </a:moveTo>
                <a:lnTo>
                  <a:pt x="3081" y="2328"/>
                </a:lnTo>
                <a:lnTo>
                  <a:pt x="1" y="2283"/>
                </a:lnTo>
                <a:lnTo>
                  <a:pt x="1" y="2283"/>
                </a:lnTo>
                <a:lnTo>
                  <a:pt x="1586" y="4936"/>
                </a:lnTo>
                <a:lnTo>
                  <a:pt x="585" y="7837"/>
                </a:lnTo>
                <a:lnTo>
                  <a:pt x="3598" y="7151"/>
                </a:lnTo>
                <a:lnTo>
                  <a:pt x="6061" y="8995"/>
                </a:lnTo>
                <a:lnTo>
                  <a:pt x="6342" y="5925"/>
                </a:lnTo>
                <a:lnTo>
                  <a:pt x="8837" y="4149"/>
                </a:lnTo>
                <a:lnTo>
                  <a:pt x="6016" y="2946"/>
                </a:lnTo>
                <a:lnTo>
                  <a:pt x="51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547808" y="1013808"/>
            <a:ext cx="7845307" cy="2103770"/>
          </a:xfrm>
          <a:prstGeom prst="rect">
            <a:avLst/>
          </a:prstGeom>
        </p:spPr>
      </p:pic>
      <p:pic>
        <p:nvPicPr>
          <p:cNvPr id="3" name="Picture 2">
            <a:extLst>
              <a:ext uri="{FF2B5EF4-FFF2-40B4-BE49-F238E27FC236}">
                <a16:creationId xmlns:a16="http://schemas.microsoft.com/office/drawing/2014/main" id="{62338B63-EEE2-A066-4F92-1F344787D8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1924" y="3117143"/>
            <a:ext cx="5179501" cy="2037836"/>
          </a:xfrm>
          <a:prstGeom prst="rect">
            <a:avLst/>
          </a:prstGeom>
        </p:spPr>
      </p:pic>
    </p:spTree>
  </p:cSld>
  <p:clrMapOvr>
    <a:masterClrMapping/>
  </p:clrMapOvr>
</p:sld>
</file>

<file path=ppt/theme/theme1.xml><?xml version="1.0" encoding="utf-8"?>
<a:theme xmlns:a="http://schemas.openxmlformats.org/drawingml/2006/main" name="Film's Plot Pitch Deck">
  <a:themeElements>
    <a:clrScheme name="Simple Light">
      <a:dk1>
        <a:srgbClr val="312650"/>
      </a:dk1>
      <a:lt1>
        <a:srgbClr val="FFFFFF"/>
      </a:lt1>
      <a:dk2>
        <a:srgbClr val="FF514F"/>
      </a:dk2>
      <a:lt2>
        <a:srgbClr val="FFCA5B"/>
      </a:lt2>
      <a:accent1>
        <a:srgbClr val="FFD494"/>
      </a:accent1>
      <a:accent2>
        <a:srgbClr val="7DCAD4"/>
      </a:accent2>
      <a:accent3>
        <a:srgbClr val="E0EDE8"/>
      </a:accent3>
      <a:accent4>
        <a:srgbClr val="75A5B0"/>
      </a:accent4>
      <a:accent5>
        <a:srgbClr val="FFFFFF"/>
      </a:accent5>
      <a:accent6>
        <a:srgbClr val="FFFFFF"/>
      </a:accent6>
      <a:hlink>
        <a:srgbClr val="3126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TotalTime>
  <Words>421</Words>
  <Application>Microsoft Office PowerPoint</Application>
  <PresentationFormat>On-screen Show (16:9)</PresentationFormat>
  <Paragraphs>45</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Barlow Medium</vt:lpstr>
      <vt:lpstr>PT Sans</vt:lpstr>
      <vt:lpstr>Arial</vt:lpstr>
      <vt:lpstr>Montserrat</vt:lpstr>
      <vt:lpstr>Nunito Light</vt:lpstr>
      <vt:lpstr>Montserrat SemiBold</vt:lpstr>
      <vt:lpstr>Film's Plot Pitch Deck</vt:lpstr>
      <vt:lpstr>Movie Recommendation System Using  Machine Learning</vt:lpstr>
      <vt:lpstr>Abstract</vt:lpstr>
      <vt:lpstr>Content- Based Filtering</vt:lpstr>
      <vt:lpstr>Methodologies</vt:lpstr>
      <vt:lpstr>PowerPoint Presentation</vt:lpstr>
      <vt:lpstr>Tags and Vectors</vt:lpstr>
      <vt:lpstr>How Cosine Similarity works?</vt:lpstr>
      <vt:lpstr>PowerPoint Presentation</vt:lpstr>
      <vt:lpstr>Existing System</vt:lpstr>
      <vt:lpstr>Parameters </vt:lpstr>
      <vt:lpstr>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Machine Learning</dc:title>
  <dc:creator>Star Karthik</dc:creator>
  <cp:lastModifiedBy>Star Karthik</cp:lastModifiedBy>
  <cp:revision>11</cp:revision>
  <dcterms:modified xsi:type="dcterms:W3CDTF">2025-09-26T12:19:11Z</dcterms:modified>
</cp:coreProperties>
</file>