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A3F4-FFA0-4ED4-B7AD-57986E4C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CFF52-0A46-41E1-B1DF-5AFDDD4F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4604-CBBC-4C3B-AB27-0DDD47D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5453-0262-4A68-8D69-090B06FC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69F4-B423-4DEA-9252-10721DEA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4394-5108-4F16-B0BE-7BED0B78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4268E-C1DB-4843-B55D-DD056357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D051-734F-40F9-8644-4BCD373E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84BD-E9AF-4D1F-B635-5B2B9BF9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D1F0-B9E7-436C-8279-6E22717F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21447-5DA0-4452-BC00-FBEA44BCC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1012A-97C5-4E36-B684-F2446AA8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3943-AB4B-4672-983B-8B3192C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2D9D-8FEC-4171-940B-3327BC08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F470-2AD3-46D1-8770-769561F4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90E-EC57-48E1-A699-85931EF3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E2CF-CFB2-4970-9421-8D613D76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1D2A-5093-491B-86AB-AC78FA2A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900C-0BFB-43D0-A11C-FBE48CF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6E9D-983E-4084-81C4-60298764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0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1E6-D813-48C4-9AE3-26DC2AEB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092BD-4300-4C4E-89C0-25AEBB88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39AC-2521-4B62-B2A0-8BB4CBD3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18BC-EAF3-41BE-B63E-C4A73E6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AC6-C825-48FF-BD55-BC64D9D7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A7BA-4654-4256-9970-60707D9E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C30F-F06D-4CB7-8AC2-02BBAE159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BEE87-286F-4A8F-A0A8-4C48880E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540E-DBCD-42BD-811E-9438F621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044A-EC35-4882-B9C4-B6C4B256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4907E-8BA0-4FF1-A4F6-51EAFC0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6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8990-B508-4653-B1F4-D5B756D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B3C9-8F4B-4DF9-BD26-8B504A0D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BE02-BF01-4102-917C-552CF43E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9410C-B5F0-49D7-932C-9AB8C13D7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50715-30BC-4D6D-A9F4-546A10F05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F04F3-29E7-4FDF-89ED-ABE5BF9C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0ECCF-B30D-41DA-AFEF-D7734B17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74BF0-2DF0-4D0F-BEDB-49C82904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1F3E-E50C-4CC1-B831-1D693928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F9F1B-137B-4220-A546-2DEB4C2A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4DBB2-25E7-4ED3-A828-54ED5606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B6D3D-5F40-4BE7-A3CD-AB7EAB04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AC19-4FF5-4D86-B598-A2A2D550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28B60-70A6-4000-AC04-688FF558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30968-372E-4094-B720-AB883DAE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0F87-4B76-4A02-A542-0E945680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B598-0E2E-4CA7-B4F5-830F2BC9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080AD-3136-483D-881A-C05481D4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1CB02-C121-4ECD-8FB2-E03E9496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CA501-F4D4-450A-A945-C59F0218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A777-BB38-446E-88C8-6D535635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42E8-AD98-4506-B776-8F7E914E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654EA-1073-4304-8D7B-96392CD27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FB1D1-1900-4F79-9AF0-2046B58C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8906-5153-4201-934E-50A1323E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2197-C4E6-4936-BCBE-973504AC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89CB0-0B8E-4EA0-B100-8BBED11F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E63FD-8346-4768-B954-975244B5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8A1B-8F4C-4230-AA03-A078334B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781D-8C5A-41B8-B9B7-FC1F50644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6DFF-7200-43E9-9060-4C6C1F5736C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08EB-9E58-4160-A6DC-8FBFAD5AB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81BE-C578-4721-8D53-B2AE765B3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CF82-5861-421D-B325-EF6E0B3CB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67F5-58E6-456F-828A-440ABEB9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C9291-D3BE-497C-9E83-ACE65981E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Team</a:t>
            </a:r>
            <a:r>
              <a:rPr lang="en-US" dirty="0"/>
              <a:t> </a:t>
            </a:r>
            <a:r>
              <a:rPr lang="en-US" sz="3200" dirty="0">
                <a:latin typeface="+mj-lt"/>
                <a:ea typeface="+mj-ea"/>
                <a:cs typeface="+mj-cs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918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901F-497E-416A-83D4-C69AB9B9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Summary/Motivation of the project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7E2E3C-692D-4BEB-A8E8-ECA49F4720AB}"/>
              </a:ext>
            </a:extLst>
          </p:cNvPr>
          <p:cNvSpPr txBox="1">
            <a:spLocks/>
          </p:cNvSpPr>
          <p:nvPr/>
        </p:nvSpPr>
        <p:spPr>
          <a:xfrm>
            <a:off x="838200" y="1402822"/>
            <a:ext cx="10515600" cy="202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Define the core message or hypothesis of your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Describe the questions you asked, and why you asked them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345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0253-01F8-4AD7-9F3C-EE2CFDDB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EA888E-6AAD-409C-A11C-DC024EBC92D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120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15240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2033-F1EE-4723-A8B7-3805430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F23C08-7D47-4C64-9FCB-8BEFD49450D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61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Describe the exploration and cleanup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Have missing values or columns for some variables but still want to keep them because the potential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Discuss insights you had while exploring the data that you didn't anticipate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Discuss any problems that arose after exploring the data, and how you resolved them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Present and discuss interesting figures developed during exploration, ideally with the help of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1439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2033-F1EE-4723-A8B7-3805430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F23C08-7D47-4C64-9FCB-8BEFD49450D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06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Discuss the steps you took to analyze the data and answer each question you asked in your proposal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Check the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and search on the meaning of each variable. Create hypothesis based on its 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Present and discuss interesting figures developed during analysis, ideally with the help of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Plots results here</a:t>
            </a:r>
          </a:p>
        </p:txBody>
      </p:sp>
    </p:spTree>
    <p:extLst>
      <p:ext uri="{BB962C8B-B14F-4D97-AF65-F5344CB8AC3E}">
        <p14:creationId xmlns:p14="http://schemas.microsoft.com/office/powerpoint/2010/main" val="238680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2033-F1EE-4723-A8B7-3805430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F23C08-7D47-4C64-9FCB-8BEFD49450D1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3050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Discuss your findings. Did you find what you expected to find? If not, why not? What inferences or general conclusions can you draw from your analysis?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Magnitude is negative correlated with diameters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An orbit has a 10% becoming hazardous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There is no relationship between speed and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24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2033-F1EE-4723-A8B7-3805430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F23C08-7D47-4C64-9FCB-8BEFD49450D1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3922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Discuss any difficulties that arose, and how you dealt with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Misunderstood the meaning of magnitude. Did research on the definition of each variable. Find the substitute variables ‘estimated diameters’ to determine the size of orbit instead of using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17561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2033-F1EE-4723-A8B7-38054305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F23C08-7D47-4C64-9FCB-8BEFD49450D1}"/>
              </a:ext>
            </a:extLst>
          </p:cNvPr>
          <p:cNvSpPr txBox="1">
            <a:spLocks/>
          </p:cNvSpPr>
          <p:nvPr/>
        </p:nvSpPr>
        <p:spPr>
          <a:xfrm>
            <a:off x="838200" y="1690690"/>
            <a:ext cx="10515600" cy="612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2806326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</vt:lpstr>
      <vt:lpstr>Summary/Motivation of the project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Rui Wang</dc:creator>
  <cp:lastModifiedBy>Rui Wang</cp:lastModifiedBy>
  <cp:revision>7</cp:revision>
  <dcterms:created xsi:type="dcterms:W3CDTF">2018-11-09T23:36:24Z</dcterms:created>
  <dcterms:modified xsi:type="dcterms:W3CDTF">2018-11-10T00:02:53Z</dcterms:modified>
</cp:coreProperties>
</file>