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4"/>
    <p:sldMasterId id="2147484082" r:id="rId5"/>
    <p:sldMasterId id="2147484089" r:id="rId6"/>
    <p:sldMasterId id="2147484096" r:id="rId7"/>
    <p:sldMasterId id="2147484103" r:id="rId8"/>
  </p:sldMasterIdLst>
  <p:notesMasterIdLst>
    <p:notesMasterId r:id="rId33"/>
  </p:notesMasterIdLst>
  <p:handoutMasterIdLst>
    <p:handoutMasterId r:id="rId34"/>
  </p:handoutMasterIdLst>
  <p:sldIdLst>
    <p:sldId id="347" r:id="rId9"/>
    <p:sldId id="529" r:id="rId10"/>
    <p:sldId id="530" r:id="rId11"/>
    <p:sldId id="531" r:id="rId12"/>
    <p:sldId id="532" r:id="rId13"/>
    <p:sldId id="533" r:id="rId14"/>
    <p:sldId id="541" r:id="rId15"/>
    <p:sldId id="538" r:id="rId16"/>
    <p:sldId id="534" r:id="rId17"/>
    <p:sldId id="535" r:id="rId18"/>
    <p:sldId id="536" r:id="rId19"/>
    <p:sldId id="542" r:id="rId20"/>
    <p:sldId id="543" r:id="rId21"/>
    <p:sldId id="544" r:id="rId22"/>
    <p:sldId id="545" r:id="rId23"/>
    <p:sldId id="546" r:id="rId24"/>
    <p:sldId id="547" r:id="rId25"/>
    <p:sldId id="548" r:id="rId26"/>
    <p:sldId id="549" r:id="rId27"/>
    <p:sldId id="550" r:id="rId28"/>
    <p:sldId id="551" r:id="rId29"/>
    <p:sldId id="553" r:id="rId30"/>
    <p:sldId id="554" r:id="rId31"/>
    <p:sldId id="522" r:id="rId32"/>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55B738"/>
    <a:srgbClr val="6DB23F"/>
    <a:srgbClr val="85F3C1"/>
    <a:srgbClr val="D8750D"/>
    <a:srgbClr val="E1AD00"/>
    <a:srgbClr val="492D16"/>
    <a:srgbClr val="565522"/>
    <a:srgbClr val="5B77BA"/>
    <a:srgbClr val="3D9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931" autoAdjust="0"/>
    <p:restoredTop sz="76578" autoAdjust="0"/>
  </p:normalViewPr>
  <p:slideViewPr>
    <p:cSldViewPr>
      <p:cViewPr>
        <p:scale>
          <a:sx n="70" d="100"/>
          <a:sy n="70" d="100"/>
        </p:scale>
        <p:origin x="-1158" y="-168"/>
      </p:cViewPr>
      <p:guideLst>
        <p:guide orient="horz" pos="2160"/>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fld id="{94F2F702-F330-4DA5-93E8-DFE1DD4E1B23}" type="slidenum">
              <a:rPr lang="en-US"/>
              <a:pPr/>
              <a:t>‹#›</a:t>
            </a:fld>
            <a:endParaRPr lang="en-US"/>
          </a:p>
        </p:txBody>
      </p:sp>
    </p:spTree>
    <p:extLst>
      <p:ext uri="{BB962C8B-B14F-4D97-AF65-F5344CB8AC3E}">
        <p14:creationId xmlns:p14="http://schemas.microsoft.com/office/powerpoint/2010/main" val="21179704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717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fld id="{03DA65A2-606E-408C-B3BC-3889CA545D57}" type="slidenum">
              <a:rPr lang="en-US"/>
              <a:pPr/>
              <a:t>‹#›</a:t>
            </a:fld>
            <a:endParaRPr lang="en-US"/>
          </a:p>
        </p:txBody>
      </p:sp>
    </p:spTree>
    <p:extLst>
      <p:ext uri="{BB962C8B-B14F-4D97-AF65-F5344CB8AC3E}">
        <p14:creationId xmlns:p14="http://schemas.microsoft.com/office/powerpoint/2010/main" val="40580206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DA65A2-606E-408C-B3BC-3889CA545D57}" type="slidenum">
              <a:rPr lang="en-US" smtClean="0"/>
              <a:pPr/>
              <a:t>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3529B1-04C8-4AA7-961B-2DD04815936D}"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4.xml"/><Relationship Id="rId4" Type="http://schemas.openxmlformats.org/officeDocument/2006/relationships/image" Target="../media/image6.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5.xml"/><Relationship Id="rId4" Type="http://schemas.openxmlformats.org/officeDocument/2006/relationships/image" Target="../media/image6.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2011, </a:t>
            </a:r>
            <a:r>
              <a:rPr lang="en-US" sz="800" b="0" dirty="0">
                <a:solidFill>
                  <a:srgbClr val="000000"/>
                </a:solidFill>
                <a:latin typeface="Verdana" charset="0"/>
              </a:rPr>
              <a:t>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457200"/>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fld id="{6C2ED768-1BA4-4604-A4A8-14B3166E512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685800" y="1219200"/>
            <a:ext cx="777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6DA100A-B50B-4C37-87C9-2906A3DBCF4E}" type="slidenum">
              <a:rPr lang="en-US">
                <a:solidFill>
                  <a:srgbClr val="FFFFFF"/>
                </a:solidFill>
              </a:rPr>
              <a:pPr>
                <a:defRPr/>
              </a:pPr>
              <a:t>‹#›</a:t>
            </a:fld>
            <a:endParaRPr lang="en-US" dirty="0">
              <a:solidFill>
                <a:srgbClr val="FFFFFF"/>
              </a:solidFill>
            </a:endParaRPr>
          </a:p>
        </p:txBody>
      </p:sp>
      <p:sp>
        <p:nvSpPr>
          <p:cNvPr id="5" name="Rectangle 11"/>
          <p:cNvSpPr>
            <a:spLocks noGrp="1" noChangeArrowheads="1"/>
          </p:cNvSpPr>
          <p:nvPr>
            <p:ph type="ftr" sz="quarter" idx="11"/>
          </p:nvPr>
        </p:nvSpPr>
        <p:spPr>
          <a:xfrm>
            <a:off x="2898775" y="6489700"/>
            <a:ext cx="5178425" cy="368300"/>
          </a:xfrm>
          <a:prstGeom prst="rect">
            <a:avLst/>
          </a:prstGeom>
          <a:ln/>
        </p:spPr>
        <p:txBody>
          <a:bodyPr/>
          <a:lstStyle>
            <a:lvl1pPr>
              <a:defRPr/>
            </a:lvl1pPr>
          </a:lstStyle>
          <a:p>
            <a:pPr fontAlgn="auto">
              <a:spcBef>
                <a:spcPts val="0"/>
              </a:spcBef>
              <a:spcAft>
                <a:spcPts val="0"/>
              </a:spcAft>
              <a:defRPr/>
            </a:pPr>
            <a:endParaRPr lang="en-US" sz="900" b="0" dirty="0">
              <a:solidFill>
                <a:srgbClr val="000000"/>
              </a:solidFill>
              <a:latin typeface="+mn-lt"/>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37" descr="Macintosh HD:Users:jasonfeuilly:Desktop:new_ppt_1.26:ppt_footer.jpg"/>
          <p:cNvPicPr>
            <a:picLocks noChangeAspect="1" noChangeArrowheads="1"/>
          </p:cNvPicPr>
          <p:nvPr userDrawn="1"/>
        </p:nvPicPr>
        <p:blipFill>
          <a:blip r:embed="rId2" cstate="print"/>
          <a:srcRect/>
          <a:stretch>
            <a:fillRect/>
          </a:stretch>
        </p:blipFill>
        <p:spPr bwMode="auto">
          <a:xfrm>
            <a:off x="-14288" y="5943600"/>
            <a:ext cx="9174163" cy="914400"/>
          </a:xfrm>
          <a:prstGeom prst="rect">
            <a:avLst/>
          </a:prstGeom>
          <a:noFill/>
          <a:ln w="9525">
            <a:noFill/>
            <a:miter lim="800000"/>
            <a:headEnd/>
            <a:tailEnd/>
          </a:ln>
        </p:spPr>
      </p:pic>
      <p:sp>
        <p:nvSpPr>
          <p:cNvPr id="5" name="Rectangle 1037"/>
          <p:cNvSpPr>
            <a:spLocks noChangeArrowheads="1"/>
          </p:cNvSpPr>
          <p:nvPr userDrawn="1"/>
        </p:nvSpPr>
        <p:spPr bwMode="auto">
          <a:xfrm>
            <a:off x="0" y="1600200"/>
            <a:ext cx="8305800" cy="3276600"/>
          </a:xfrm>
          <a:prstGeom prst="rect">
            <a:avLst/>
          </a:prstGeom>
          <a:gradFill rotWithShape="0">
            <a:gsLst>
              <a:gs pos="0">
                <a:schemeClr val="accent1"/>
              </a:gs>
              <a:gs pos="100000">
                <a:srgbClr val="1E85B4"/>
              </a:gs>
            </a:gsLst>
            <a:lin ang="540000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6" name="Rectangle 1039"/>
          <p:cNvSpPr>
            <a:spLocks noChangeArrowheads="1"/>
          </p:cNvSpPr>
          <p:nvPr userDrawn="1"/>
        </p:nvSpPr>
        <p:spPr bwMode="auto">
          <a:xfrm>
            <a:off x="8229600" y="1600200"/>
            <a:ext cx="914400" cy="3276600"/>
          </a:xfrm>
          <a:prstGeom prst="rect">
            <a:avLst/>
          </a:prstGeom>
          <a:solidFill>
            <a:srgbClr val="6EB33F"/>
          </a:soli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7" name="Text Box 1042"/>
          <p:cNvSpPr txBox="1">
            <a:spLocks noChangeArrowheads="1"/>
          </p:cNvSpPr>
          <p:nvPr userDrawn="1"/>
        </p:nvSpPr>
        <p:spPr bwMode="auto">
          <a:xfrm>
            <a:off x="152400" y="6553200"/>
            <a:ext cx="9067800" cy="276225"/>
          </a:xfrm>
          <a:prstGeom prst="rect">
            <a:avLst/>
          </a:prstGeom>
          <a:noFill/>
          <a:ln w="9525">
            <a:noFill/>
            <a:miter lim="800000"/>
            <a:headEnd/>
            <a:tailEnd/>
          </a:ln>
        </p:spPr>
        <p:txBody>
          <a:bodyPr>
            <a:spAutoFit/>
          </a:bodyPr>
          <a:lstStyle/>
          <a:p>
            <a:pPr fontAlgn="auto">
              <a:lnSpc>
                <a:spcPct val="150000"/>
              </a:lnSpc>
              <a:spcBef>
                <a:spcPct val="50000"/>
              </a:spcBef>
              <a:spcAft>
                <a:spcPts val="0"/>
              </a:spcAft>
              <a:defRPr/>
            </a:pPr>
            <a:r>
              <a:rPr lang="en-US" sz="800" b="0" dirty="0">
                <a:solidFill>
                  <a:srgbClr val="FFFFFF"/>
                </a:solidFill>
                <a:latin typeface="Verdana" charset="0"/>
                <a:cs typeface="ＭＳ Ｐゴシック" charset="-128"/>
              </a:rPr>
              <a:t>All rights reserved. The information contained herein is subject to change without notice. 		        ©2010, Cognizant Technology Solutions</a:t>
            </a:r>
          </a:p>
        </p:txBody>
      </p:sp>
      <p:pic>
        <p:nvPicPr>
          <p:cNvPr id="8" name="Picture 1035" descr="Macintosh HD:Users:jasonfeuilly:Desktop:new_ppt_1.26:ppt_header.jpg"/>
          <p:cNvPicPr>
            <a:picLocks noChangeAspect="1" noChangeArrowheads="1"/>
          </p:cNvPicPr>
          <p:nvPr userDrawn="1"/>
        </p:nvPicPr>
        <p:blipFill>
          <a:blip r:embed="rId3" cstate="print"/>
          <a:srcRect/>
          <a:stretch>
            <a:fillRect/>
          </a:stretch>
        </p:blipFill>
        <p:spPr bwMode="auto">
          <a:xfrm>
            <a:off x="-14288" y="0"/>
            <a:ext cx="9174163" cy="1371600"/>
          </a:xfrm>
          <a:prstGeom prst="rect">
            <a:avLst/>
          </a:prstGeom>
          <a:noFill/>
          <a:ln w="9525">
            <a:noFill/>
            <a:miter lim="800000"/>
            <a:headEnd/>
            <a:tailEnd/>
          </a:ln>
        </p:spPr>
      </p:pic>
      <p:pic>
        <p:nvPicPr>
          <p:cNvPr id="9" name="Picture 10" descr="12"/>
          <p:cNvPicPr>
            <a:picLocks noChangeAspect="1" noChangeArrowheads="1"/>
          </p:cNvPicPr>
          <p:nvPr userDrawn="1"/>
        </p:nvPicPr>
        <p:blipFill>
          <a:blip r:embed="rId4" cstate="print"/>
          <a:srcRect/>
          <a:stretch>
            <a:fillRect/>
          </a:stretch>
        </p:blipFill>
        <p:spPr bwMode="auto">
          <a:xfrm>
            <a:off x="4283075" y="1592263"/>
            <a:ext cx="3932238" cy="3295650"/>
          </a:xfrm>
          <a:prstGeom prst="rect">
            <a:avLst/>
          </a:prstGeom>
          <a:noFill/>
          <a:ln w="9525">
            <a:noFill/>
            <a:miter lim="800000"/>
            <a:headEnd/>
            <a:tailEnd/>
          </a:ln>
        </p:spPr>
      </p:pic>
      <p:sp>
        <p:nvSpPr>
          <p:cNvPr id="11266" name="Rectangle 2"/>
          <p:cNvSpPr>
            <a:spLocks noGrp="1" noChangeArrowheads="1"/>
          </p:cNvSpPr>
          <p:nvPr>
            <p:ph type="ctrTitle"/>
          </p:nvPr>
        </p:nvSpPr>
        <p:spPr>
          <a:xfrm>
            <a:off x="304800" y="1524000"/>
            <a:ext cx="3886200" cy="1676400"/>
          </a:xfrm>
        </p:spPr>
        <p:txBody>
          <a:bodyPr anchor="b"/>
          <a:lstStyle>
            <a:lvl1pPr>
              <a:defRPr/>
            </a:lvl1pPr>
          </a:lstStyle>
          <a:p>
            <a:r>
              <a:rPr lang="en-US"/>
              <a:t>Click to edit Master title style</a:t>
            </a:r>
          </a:p>
        </p:txBody>
      </p:sp>
      <p:sp>
        <p:nvSpPr>
          <p:cNvPr id="11267" name="Rectangle 3"/>
          <p:cNvSpPr>
            <a:spLocks noGrp="1" noChangeArrowheads="1"/>
          </p:cNvSpPr>
          <p:nvPr>
            <p:ph type="subTitle" idx="1"/>
          </p:nvPr>
        </p:nvSpPr>
        <p:spPr>
          <a:xfrm>
            <a:off x="304800" y="4038600"/>
            <a:ext cx="3886200" cy="1905000"/>
          </a:xfrm>
        </p:spPr>
        <p:txBody>
          <a:bodyPr/>
          <a:lstStyle>
            <a:lvl1pPr marL="0" indent="0">
              <a:buFont typeface="Wingdings" pitchFamily="-12" charset="2"/>
              <a:buNone/>
              <a:defRPr>
                <a:solidFill>
                  <a:srgbClr val="6DB33F"/>
                </a:solidFill>
              </a:defRPr>
            </a:lvl1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4" descr="agenda3"/>
          <p:cNvPicPr>
            <a:picLocks noChangeAspect="1" noChangeArrowheads="1"/>
          </p:cNvPicPr>
          <p:nvPr userDrawn="1"/>
        </p:nvPicPr>
        <p:blipFill>
          <a:blip r:embed="rId2" cstate="print">
            <a:duotone>
              <a:schemeClr val="accent1">
                <a:shade val="45000"/>
                <a:satMod val="135000"/>
              </a:schemeClr>
              <a:prstClr val="white"/>
            </a:duotone>
            <a:lum bright="5000"/>
          </a:blip>
          <a:stretch>
            <a:fillRect/>
          </a:stretch>
        </p:blipFill>
        <p:spPr bwMode="auto">
          <a:xfrm>
            <a:off x="357158" y="500063"/>
            <a:ext cx="8727786" cy="5500705"/>
          </a:xfrm>
          <a:prstGeom prst="rect">
            <a:avLst/>
          </a:prstGeom>
          <a:noFill/>
          <a:ln>
            <a:noFill/>
          </a:ln>
        </p:spPr>
      </p:pic>
      <p:pic>
        <p:nvPicPr>
          <p:cNvPr id="3" name="Picture 8" descr="Macintosh HD:Users:jasonfeuilly:Desktop:new_ppt_1.26:ppt_footer_secondarypage.jpg"/>
          <p:cNvPicPr>
            <a:picLocks noChangeAspect="1" noChangeArrowheads="1"/>
          </p:cNvPicPr>
          <p:nvPr userDrawn="1"/>
        </p:nvPicPr>
        <p:blipFill>
          <a:blip r:embed="rId3" cstate="print"/>
          <a:srcRect/>
          <a:stretch>
            <a:fillRect/>
          </a:stretch>
        </p:blipFill>
        <p:spPr bwMode="auto">
          <a:xfrm>
            <a:off x="-14288" y="5943600"/>
            <a:ext cx="9174163" cy="914400"/>
          </a:xfrm>
          <a:prstGeom prst="rect">
            <a:avLst/>
          </a:prstGeom>
          <a:noFill/>
          <a:ln w="9525">
            <a:noFill/>
            <a:miter lim="800000"/>
            <a:headEnd/>
            <a:tailEnd/>
          </a:ln>
        </p:spPr>
      </p:pic>
      <p:sp>
        <p:nvSpPr>
          <p:cNvPr id="4" name="Rectangle 33"/>
          <p:cNvSpPr>
            <a:spLocks noChangeArrowheads="1"/>
          </p:cNvSpPr>
          <p:nvPr userDrawn="1"/>
        </p:nvSpPr>
        <p:spPr bwMode="auto">
          <a:xfrm>
            <a:off x="152400" y="6477000"/>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pitchFamily="34" charset="0"/>
                <a:ea typeface="+mn-ea"/>
              </a:rPr>
              <a:t>      </a:t>
            </a:r>
            <a:r>
              <a:rPr lang="en-US" sz="800" b="0" dirty="0">
                <a:solidFill>
                  <a:srgbClr val="FFFFFF"/>
                </a:solidFill>
                <a:latin typeface="Verdana" pitchFamily="34" charset="0"/>
                <a:ea typeface="+mn-ea"/>
              </a:rPr>
              <a:t>|  ©2010, Cognizant Technology Solutions		Confidential</a:t>
            </a:r>
            <a:endParaRPr lang="en-US" sz="900" b="0" dirty="0">
              <a:solidFill>
                <a:srgbClr val="FFFFFF"/>
              </a:solidFill>
              <a:latin typeface="Verdana" pitchFamily="34" charset="0"/>
              <a:ea typeface="+mn-ea"/>
            </a:endParaRPr>
          </a:p>
        </p:txBody>
      </p:sp>
      <p:sp>
        <p:nvSpPr>
          <p:cNvPr id="5" name="Rectangle 8"/>
          <p:cNvSpPr>
            <a:spLocks noChangeArrowheads="1"/>
          </p:cNvSpPr>
          <p:nvPr userDrawn="1"/>
        </p:nvSpPr>
        <p:spPr bwMode="auto">
          <a:xfrm>
            <a:off x="0" y="0"/>
            <a:ext cx="9144000" cy="381000"/>
          </a:xfrm>
          <a:prstGeom prst="rect">
            <a:avLst/>
          </a:prstGeom>
          <a:gradFill rotWithShape="0">
            <a:gsLst>
              <a:gs pos="0">
                <a:schemeClr val="accent1"/>
              </a:gs>
              <a:gs pos="100000">
                <a:srgbClr val="1E85B4"/>
              </a:gs>
            </a:gsLst>
            <a:lin ang="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2" name="Title 1"/>
          <p:cNvSpPr>
            <a:spLocks noGrp="1"/>
          </p:cNvSpPr>
          <p:nvPr>
            <p:ph type="title"/>
          </p:nvPr>
        </p:nvSpPr>
        <p:spPr/>
        <p:txBody>
          <a:bodyPr/>
          <a:lstStyle/>
          <a:p>
            <a:r>
              <a:rPr lang="en-US"/>
              <a:t>Click to edit Master title style</a:t>
            </a:r>
          </a:p>
        </p:txBody>
      </p:sp>
      <p:sp>
        <p:nvSpPr>
          <p:cNvPr id="6" name="Rectangle 42"/>
          <p:cNvSpPr>
            <a:spLocks noGrp="1" noChangeArrowheads="1"/>
          </p:cNvSpPr>
          <p:nvPr>
            <p:ph type="sldNum" sz="quarter" idx="10"/>
          </p:nvPr>
        </p:nvSpPr>
        <p:spPr/>
        <p:txBody>
          <a:bodyPr/>
          <a:lstStyle>
            <a:lvl1pPr>
              <a:defRPr/>
            </a:lvl1pPr>
          </a:lstStyle>
          <a:p>
            <a:pPr>
              <a:defRPr/>
            </a:pPr>
            <a:fld id="{ED57D715-C51C-4540-92D1-640A3EC34A3A}" type="slidenum">
              <a:rPr lang="en-US">
                <a:solidFill>
                  <a:srgbClr val="FFFFFF"/>
                </a:solidFill>
              </a:rPr>
              <a:pPr>
                <a:defRPr/>
              </a:pPr>
              <a:t>‹#›</a:t>
            </a:fld>
            <a:endParaRPr lang="en-US" dirty="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3" name="Picture 8" descr="Macintosh HD:Users:jasonfeuilly:Desktop:new_ppt_1.26:ppt_footer_secondarypage.jpg"/>
          <p:cNvPicPr>
            <a:picLocks noChangeAspect="1" noChangeArrowheads="1"/>
          </p:cNvPicPr>
          <p:nvPr userDrawn="1"/>
        </p:nvPicPr>
        <p:blipFill>
          <a:blip r:embed="rId2" cstate="print"/>
          <a:srcRect/>
          <a:stretch>
            <a:fillRect/>
          </a:stretch>
        </p:blipFill>
        <p:spPr bwMode="auto">
          <a:xfrm>
            <a:off x="-14288" y="5943600"/>
            <a:ext cx="9174163" cy="914400"/>
          </a:xfrm>
          <a:prstGeom prst="rect">
            <a:avLst/>
          </a:prstGeom>
          <a:noFill/>
          <a:ln w="9525">
            <a:noFill/>
            <a:miter lim="800000"/>
            <a:headEnd/>
            <a:tailEnd/>
          </a:ln>
        </p:spPr>
      </p:pic>
      <p:sp>
        <p:nvSpPr>
          <p:cNvPr id="4" name="Rectangle 33"/>
          <p:cNvSpPr>
            <a:spLocks noChangeArrowheads="1"/>
          </p:cNvSpPr>
          <p:nvPr userDrawn="1"/>
        </p:nvSpPr>
        <p:spPr bwMode="auto">
          <a:xfrm>
            <a:off x="152400" y="6477000"/>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pitchFamily="34" charset="0"/>
                <a:ea typeface="+mn-ea"/>
              </a:rPr>
              <a:t>      </a:t>
            </a:r>
            <a:r>
              <a:rPr lang="en-US" sz="800" b="0" dirty="0">
                <a:solidFill>
                  <a:srgbClr val="FFFFFF"/>
                </a:solidFill>
                <a:latin typeface="Verdana" pitchFamily="34" charset="0"/>
                <a:ea typeface="+mn-ea"/>
              </a:rPr>
              <a:t>|  ©2010, Cognizant Technology Solutions		Confidential</a:t>
            </a:r>
            <a:endParaRPr lang="en-US" sz="900" b="0" dirty="0">
              <a:solidFill>
                <a:srgbClr val="FFFFFF"/>
              </a:solidFill>
              <a:latin typeface="Verdana" pitchFamily="34" charset="0"/>
              <a:ea typeface="+mn-ea"/>
            </a:endParaRPr>
          </a:p>
        </p:txBody>
      </p:sp>
      <p:sp>
        <p:nvSpPr>
          <p:cNvPr id="5" name="Rectangle 8"/>
          <p:cNvSpPr>
            <a:spLocks noChangeArrowheads="1"/>
          </p:cNvSpPr>
          <p:nvPr userDrawn="1"/>
        </p:nvSpPr>
        <p:spPr bwMode="auto">
          <a:xfrm>
            <a:off x="0" y="0"/>
            <a:ext cx="9144000" cy="381000"/>
          </a:xfrm>
          <a:prstGeom prst="rect">
            <a:avLst/>
          </a:prstGeom>
          <a:gradFill rotWithShape="0">
            <a:gsLst>
              <a:gs pos="0">
                <a:schemeClr val="accent1"/>
              </a:gs>
              <a:gs pos="100000">
                <a:srgbClr val="1E85B4"/>
              </a:gs>
            </a:gsLst>
            <a:lin ang="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2" name="Title 1"/>
          <p:cNvSpPr>
            <a:spLocks noGrp="1"/>
          </p:cNvSpPr>
          <p:nvPr>
            <p:ph type="title"/>
          </p:nvPr>
        </p:nvSpPr>
        <p:spPr/>
        <p:txBody>
          <a:bodyPr/>
          <a:lstStyle/>
          <a:p>
            <a:r>
              <a:rPr lang="en-US"/>
              <a:t>Click to edit Master title style</a:t>
            </a:r>
          </a:p>
        </p:txBody>
      </p:sp>
      <p:sp>
        <p:nvSpPr>
          <p:cNvPr id="6" name="Rectangle 42"/>
          <p:cNvSpPr>
            <a:spLocks noGrp="1" noChangeArrowheads="1"/>
          </p:cNvSpPr>
          <p:nvPr>
            <p:ph type="sldNum" sz="quarter" idx="10"/>
          </p:nvPr>
        </p:nvSpPr>
        <p:spPr/>
        <p:txBody>
          <a:bodyPr/>
          <a:lstStyle>
            <a:lvl1pPr>
              <a:defRPr/>
            </a:lvl1pPr>
          </a:lstStyle>
          <a:p>
            <a:pPr>
              <a:defRPr/>
            </a:pPr>
            <a:fld id="{ED57D715-C51C-4540-92D1-640A3EC34A3A}" type="slidenum">
              <a:rPr lang="en-US">
                <a:solidFill>
                  <a:srgbClr val="FFFFFF"/>
                </a:solidFill>
              </a:rPr>
              <a:pPr>
                <a:defRPr/>
              </a:pPr>
              <a:t>‹#›</a:t>
            </a:fld>
            <a:endParaRPr lang="en-US" dirty="0">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229600" cy="601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2"/>
          <p:cNvSpPr>
            <a:spLocks noGrp="1" noChangeArrowheads="1"/>
          </p:cNvSpPr>
          <p:nvPr>
            <p:ph type="sldNum" sz="quarter" idx="10"/>
          </p:nvPr>
        </p:nvSpPr>
        <p:spPr>
          <a:ln/>
        </p:spPr>
        <p:txBody>
          <a:bodyPr/>
          <a:lstStyle>
            <a:lvl1pPr>
              <a:defRPr/>
            </a:lvl1pPr>
          </a:lstStyle>
          <a:p>
            <a:pPr>
              <a:defRPr/>
            </a:pPr>
            <a:fld id="{10DA746E-74F4-46DB-95DE-497A1D88D604}" type="slidenum">
              <a:rPr lang="en-US">
                <a:solidFill>
                  <a:srgbClr val="FFFFFF"/>
                </a:solidFill>
              </a:rPr>
              <a:pPr>
                <a:defRPr/>
              </a:pPr>
              <a:t>‹#›</a:t>
            </a:fld>
            <a:endParaRPr lang="en-US" dirty="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smtClean="0"/>
            </a:lvl1pPr>
          </a:lstStyle>
          <a:p>
            <a:pPr>
              <a:defRPr/>
            </a:pPr>
            <a:fld id="{26254681-FC0C-4352-B578-D28D9D2B6C43}" type="slidenum">
              <a:rPr lang="en-US">
                <a:solidFill>
                  <a:srgbClr val="FFFFFF"/>
                </a:solidFill>
              </a:rPr>
              <a:pPr>
                <a:defRPr/>
              </a:pPr>
              <a:t>‹#›</a:t>
            </a:fld>
            <a:endParaRPr lang="en-US" dirty="0">
              <a:solidFill>
                <a:srgbClr val="FFFFFF"/>
              </a:solidFill>
            </a:endParaRPr>
          </a:p>
        </p:txBody>
      </p:sp>
      <p:sp>
        <p:nvSpPr>
          <p:cNvPr id="3" name="Rectangle 11"/>
          <p:cNvSpPr>
            <a:spLocks noGrp="1" noChangeArrowheads="1"/>
          </p:cNvSpPr>
          <p:nvPr>
            <p:ph type="ftr" sz="quarter" idx="11"/>
          </p:nvPr>
        </p:nvSpPr>
        <p:spPr>
          <a:xfrm>
            <a:off x="2743200" y="6565900"/>
            <a:ext cx="5178425" cy="215900"/>
          </a:xfrm>
          <a:prstGeom prst="rect">
            <a:avLst/>
          </a:prstGeom>
        </p:spPr>
        <p:txBody>
          <a:bodyPr/>
          <a:lstStyle>
            <a:lvl1pPr>
              <a:defRPr/>
            </a:lvl1pPr>
          </a:lstStyle>
          <a:p>
            <a:pPr fontAlgn="auto">
              <a:spcBef>
                <a:spcPts val="0"/>
              </a:spcBef>
              <a:spcAft>
                <a:spcPts val="0"/>
              </a:spcAft>
              <a:defRPr/>
            </a:pPr>
            <a:endParaRPr lang="en-US" sz="900" b="0" dirty="0">
              <a:solidFill>
                <a:srgbClr val="000000"/>
              </a:solidFill>
              <a:latin typeface="+mn-lt"/>
              <a:ea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685800" y="1219200"/>
            <a:ext cx="777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6DA100A-B50B-4C37-87C9-2906A3DBCF4E}" type="slidenum">
              <a:rPr lang="en-US">
                <a:solidFill>
                  <a:srgbClr val="FFFFFF"/>
                </a:solidFill>
              </a:rPr>
              <a:pPr>
                <a:defRPr/>
              </a:pPr>
              <a:t>‹#›</a:t>
            </a:fld>
            <a:endParaRPr lang="en-US" dirty="0">
              <a:solidFill>
                <a:srgbClr val="FFFFFF"/>
              </a:solidFill>
            </a:endParaRPr>
          </a:p>
        </p:txBody>
      </p:sp>
      <p:sp>
        <p:nvSpPr>
          <p:cNvPr id="5" name="Rectangle 11"/>
          <p:cNvSpPr>
            <a:spLocks noGrp="1" noChangeArrowheads="1"/>
          </p:cNvSpPr>
          <p:nvPr>
            <p:ph type="ftr" sz="quarter" idx="11"/>
          </p:nvPr>
        </p:nvSpPr>
        <p:spPr>
          <a:xfrm>
            <a:off x="2898775" y="6489700"/>
            <a:ext cx="5178425" cy="368300"/>
          </a:xfrm>
          <a:prstGeom prst="rect">
            <a:avLst/>
          </a:prstGeom>
          <a:ln/>
        </p:spPr>
        <p:txBody>
          <a:bodyPr/>
          <a:lstStyle>
            <a:lvl1pPr>
              <a:defRPr/>
            </a:lvl1pPr>
          </a:lstStyle>
          <a:p>
            <a:pPr fontAlgn="auto">
              <a:spcBef>
                <a:spcPts val="0"/>
              </a:spcBef>
              <a:spcAft>
                <a:spcPts val="0"/>
              </a:spcAft>
              <a:defRPr/>
            </a:pPr>
            <a:endParaRPr lang="en-US" sz="900" b="0" dirty="0">
              <a:solidFill>
                <a:srgbClr val="000000"/>
              </a:solidFill>
              <a:latin typeface="+mn-lt"/>
              <a:ea typeface="+mn-e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37" descr="Macintosh HD:Users:jasonfeuilly:Desktop:new_ppt_1.26:ppt_footer.jpg"/>
          <p:cNvPicPr>
            <a:picLocks noChangeAspect="1" noChangeArrowheads="1"/>
          </p:cNvPicPr>
          <p:nvPr userDrawn="1"/>
        </p:nvPicPr>
        <p:blipFill>
          <a:blip r:embed="rId2" cstate="print"/>
          <a:srcRect/>
          <a:stretch>
            <a:fillRect/>
          </a:stretch>
        </p:blipFill>
        <p:spPr bwMode="auto">
          <a:xfrm>
            <a:off x="-14288" y="5943600"/>
            <a:ext cx="9174163" cy="914400"/>
          </a:xfrm>
          <a:prstGeom prst="rect">
            <a:avLst/>
          </a:prstGeom>
          <a:noFill/>
          <a:ln w="9525">
            <a:noFill/>
            <a:miter lim="800000"/>
            <a:headEnd/>
            <a:tailEnd/>
          </a:ln>
        </p:spPr>
      </p:pic>
      <p:sp>
        <p:nvSpPr>
          <p:cNvPr id="5" name="Rectangle 1037"/>
          <p:cNvSpPr>
            <a:spLocks noChangeArrowheads="1"/>
          </p:cNvSpPr>
          <p:nvPr userDrawn="1"/>
        </p:nvSpPr>
        <p:spPr bwMode="auto">
          <a:xfrm>
            <a:off x="0" y="1600200"/>
            <a:ext cx="8305800" cy="3276600"/>
          </a:xfrm>
          <a:prstGeom prst="rect">
            <a:avLst/>
          </a:prstGeom>
          <a:gradFill rotWithShape="0">
            <a:gsLst>
              <a:gs pos="0">
                <a:schemeClr val="accent1"/>
              </a:gs>
              <a:gs pos="100000">
                <a:srgbClr val="1E85B4"/>
              </a:gs>
            </a:gsLst>
            <a:lin ang="540000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6" name="Rectangle 1039"/>
          <p:cNvSpPr>
            <a:spLocks noChangeArrowheads="1"/>
          </p:cNvSpPr>
          <p:nvPr userDrawn="1"/>
        </p:nvSpPr>
        <p:spPr bwMode="auto">
          <a:xfrm>
            <a:off x="8229600" y="1600200"/>
            <a:ext cx="914400" cy="3276600"/>
          </a:xfrm>
          <a:prstGeom prst="rect">
            <a:avLst/>
          </a:prstGeom>
          <a:solidFill>
            <a:srgbClr val="6EB33F"/>
          </a:soli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7" name="Text Box 1042"/>
          <p:cNvSpPr txBox="1">
            <a:spLocks noChangeArrowheads="1"/>
          </p:cNvSpPr>
          <p:nvPr userDrawn="1"/>
        </p:nvSpPr>
        <p:spPr bwMode="auto">
          <a:xfrm>
            <a:off x="152400" y="6553200"/>
            <a:ext cx="9067800" cy="276225"/>
          </a:xfrm>
          <a:prstGeom prst="rect">
            <a:avLst/>
          </a:prstGeom>
          <a:noFill/>
          <a:ln w="9525">
            <a:noFill/>
            <a:miter lim="800000"/>
            <a:headEnd/>
            <a:tailEnd/>
          </a:ln>
        </p:spPr>
        <p:txBody>
          <a:bodyPr>
            <a:spAutoFit/>
          </a:bodyPr>
          <a:lstStyle/>
          <a:p>
            <a:pPr fontAlgn="auto">
              <a:lnSpc>
                <a:spcPct val="150000"/>
              </a:lnSpc>
              <a:spcBef>
                <a:spcPct val="50000"/>
              </a:spcBef>
              <a:spcAft>
                <a:spcPts val="0"/>
              </a:spcAft>
              <a:defRPr/>
            </a:pPr>
            <a:r>
              <a:rPr lang="en-US" sz="800" b="0" dirty="0">
                <a:solidFill>
                  <a:srgbClr val="FFFFFF"/>
                </a:solidFill>
                <a:latin typeface="Verdana" charset="0"/>
                <a:cs typeface="ＭＳ Ｐゴシック" charset="-128"/>
              </a:rPr>
              <a:t>All rights reserved. The information contained herein is subject to change without notice. 		        ©2010, Cognizant Technology Solutions</a:t>
            </a:r>
          </a:p>
        </p:txBody>
      </p:sp>
      <p:pic>
        <p:nvPicPr>
          <p:cNvPr id="8" name="Picture 1035" descr="Macintosh HD:Users:jasonfeuilly:Desktop:new_ppt_1.26:ppt_header.jpg"/>
          <p:cNvPicPr>
            <a:picLocks noChangeAspect="1" noChangeArrowheads="1"/>
          </p:cNvPicPr>
          <p:nvPr userDrawn="1"/>
        </p:nvPicPr>
        <p:blipFill>
          <a:blip r:embed="rId3" cstate="print"/>
          <a:srcRect/>
          <a:stretch>
            <a:fillRect/>
          </a:stretch>
        </p:blipFill>
        <p:spPr bwMode="auto">
          <a:xfrm>
            <a:off x="-14288" y="0"/>
            <a:ext cx="9174163" cy="1371600"/>
          </a:xfrm>
          <a:prstGeom prst="rect">
            <a:avLst/>
          </a:prstGeom>
          <a:noFill/>
          <a:ln w="9525">
            <a:noFill/>
            <a:miter lim="800000"/>
            <a:headEnd/>
            <a:tailEnd/>
          </a:ln>
        </p:spPr>
      </p:pic>
      <p:pic>
        <p:nvPicPr>
          <p:cNvPr id="9" name="Picture 10" descr="12"/>
          <p:cNvPicPr>
            <a:picLocks noChangeAspect="1" noChangeArrowheads="1"/>
          </p:cNvPicPr>
          <p:nvPr userDrawn="1"/>
        </p:nvPicPr>
        <p:blipFill>
          <a:blip r:embed="rId4" cstate="print"/>
          <a:srcRect/>
          <a:stretch>
            <a:fillRect/>
          </a:stretch>
        </p:blipFill>
        <p:spPr bwMode="auto">
          <a:xfrm>
            <a:off x="4283075" y="1592263"/>
            <a:ext cx="3932238" cy="3295650"/>
          </a:xfrm>
          <a:prstGeom prst="rect">
            <a:avLst/>
          </a:prstGeom>
          <a:noFill/>
          <a:ln w="9525">
            <a:noFill/>
            <a:miter lim="800000"/>
            <a:headEnd/>
            <a:tailEnd/>
          </a:ln>
        </p:spPr>
      </p:pic>
      <p:sp>
        <p:nvSpPr>
          <p:cNvPr id="11266" name="Rectangle 2"/>
          <p:cNvSpPr>
            <a:spLocks noGrp="1" noChangeArrowheads="1"/>
          </p:cNvSpPr>
          <p:nvPr>
            <p:ph type="ctrTitle"/>
          </p:nvPr>
        </p:nvSpPr>
        <p:spPr>
          <a:xfrm>
            <a:off x="304800" y="1524000"/>
            <a:ext cx="3886200" cy="1676400"/>
          </a:xfrm>
        </p:spPr>
        <p:txBody>
          <a:bodyPr anchor="b"/>
          <a:lstStyle>
            <a:lvl1pPr>
              <a:defRPr/>
            </a:lvl1pPr>
          </a:lstStyle>
          <a:p>
            <a:r>
              <a:rPr lang="en-US"/>
              <a:t>Click to edit Master title style</a:t>
            </a:r>
          </a:p>
        </p:txBody>
      </p:sp>
      <p:sp>
        <p:nvSpPr>
          <p:cNvPr id="11267" name="Rectangle 3"/>
          <p:cNvSpPr>
            <a:spLocks noGrp="1" noChangeArrowheads="1"/>
          </p:cNvSpPr>
          <p:nvPr>
            <p:ph type="subTitle" idx="1"/>
          </p:nvPr>
        </p:nvSpPr>
        <p:spPr>
          <a:xfrm>
            <a:off x="304800" y="4038600"/>
            <a:ext cx="3886200" cy="1905000"/>
          </a:xfrm>
        </p:spPr>
        <p:txBody>
          <a:bodyPr/>
          <a:lstStyle>
            <a:lvl1pPr marL="0" indent="0">
              <a:buFont typeface="Wingdings" pitchFamily="-12" charset="2"/>
              <a:buNone/>
              <a:defRPr>
                <a:solidFill>
                  <a:srgbClr val="6DB33F"/>
                </a:solidFill>
              </a:defRPr>
            </a:lvl1pPr>
          </a:lstStyle>
          <a:p>
            <a:r>
              <a:rPr lang="en-US"/>
              <a:t>Click to edit Master subtitle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4" descr="agenda3"/>
          <p:cNvPicPr>
            <a:picLocks noChangeAspect="1" noChangeArrowheads="1"/>
          </p:cNvPicPr>
          <p:nvPr userDrawn="1"/>
        </p:nvPicPr>
        <p:blipFill>
          <a:blip r:embed="rId2" cstate="print">
            <a:duotone>
              <a:schemeClr val="accent1">
                <a:shade val="45000"/>
                <a:satMod val="135000"/>
              </a:schemeClr>
              <a:prstClr val="white"/>
            </a:duotone>
            <a:lum bright="5000"/>
          </a:blip>
          <a:stretch>
            <a:fillRect/>
          </a:stretch>
        </p:blipFill>
        <p:spPr bwMode="auto">
          <a:xfrm>
            <a:off x="357158" y="500063"/>
            <a:ext cx="8727786" cy="5500705"/>
          </a:xfrm>
          <a:prstGeom prst="rect">
            <a:avLst/>
          </a:prstGeom>
          <a:noFill/>
          <a:ln>
            <a:noFill/>
          </a:ln>
        </p:spPr>
      </p:pic>
      <p:pic>
        <p:nvPicPr>
          <p:cNvPr id="3" name="Picture 8" descr="Macintosh HD:Users:jasonfeuilly:Desktop:new_ppt_1.26:ppt_footer_secondarypage.jpg"/>
          <p:cNvPicPr>
            <a:picLocks noChangeAspect="1" noChangeArrowheads="1"/>
          </p:cNvPicPr>
          <p:nvPr userDrawn="1"/>
        </p:nvPicPr>
        <p:blipFill>
          <a:blip r:embed="rId3" cstate="print"/>
          <a:srcRect/>
          <a:stretch>
            <a:fillRect/>
          </a:stretch>
        </p:blipFill>
        <p:spPr bwMode="auto">
          <a:xfrm>
            <a:off x="-14288" y="5943600"/>
            <a:ext cx="9174163" cy="914400"/>
          </a:xfrm>
          <a:prstGeom prst="rect">
            <a:avLst/>
          </a:prstGeom>
          <a:noFill/>
          <a:ln w="9525">
            <a:noFill/>
            <a:miter lim="800000"/>
            <a:headEnd/>
            <a:tailEnd/>
          </a:ln>
        </p:spPr>
      </p:pic>
      <p:sp>
        <p:nvSpPr>
          <p:cNvPr id="4" name="Rectangle 33"/>
          <p:cNvSpPr>
            <a:spLocks noChangeArrowheads="1"/>
          </p:cNvSpPr>
          <p:nvPr userDrawn="1"/>
        </p:nvSpPr>
        <p:spPr bwMode="auto">
          <a:xfrm>
            <a:off x="152400" y="6477000"/>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pitchFamily="34" charset="0"/>
                <a:ea typeface="+mn-ea"/>
              </a:rPr>
              <a:t>      </a:t>
            </a:r>
            <a:r>
              <a:rPr lang="en-US" sz="800" b="0" dirty="0">
                <a:solidFill>
                  <a:srgbClr val="FFFFFF"/>
                </a:solidFill>
                <a:latin typeface="Verdana" pitchFamily="34" charset="0"/>
                <a:ea typeface="+mn-ea"/>
              </a:rPr>
              <a:t>|  ©2010, Cognizant Technology Solutions		Confidential</a:t>
            </a:r>
            <a:endParaRPr lang="en-US" sz="900" b="0" dirty="0">
              <a:solidFill>
                <a:srgbClr val="FFFFFF"/>
              </a:solidFill>
              <a:latin typeface="Verdana" pitchFamily="34" charset="0"/>
              <a:ea typeface="+mn-ea"/>
            </a:endParaRPr>
          </a:p>
        </p:txBody>
      </p:sp>
      <p:sp>
        <p:nvSpPr>
          <p:cNvPr id="5" name="Rectangle 8"/>
          <p:cNvSpPr>
            <a:spLocks noChangeArrowheads="1"/>
          </p:cNvSpPr>
          <p:nvPr userDrawn="1"/>
        </p:nvSpPr>
        <p:spPr bwMode="auto">
          <a:xfrm>
            <a:off x="0" y="0"/>
            <a:ext cx="9144000" cy="381000"/>
          </a:xfrm>
          <a:prstGeom prst="rect">
            <a:avLst/>
          </a:prstGeom>
          <a:gradFill rotWithShape="0">
            <a:gsLst>
              <a:gs pos="0">
                <a:schemeClr val="accent1"/>
              </a:gs>
              <a:gs pos="100000">
                <a:srgbClr val="1E85B4"/>
              </a:gs>
            </a:gsLst>
            <a:lin ang="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2" name="Title 1"/>
          <p:cNvSpPr>
            <a:spLocks noGrp="1"/>
          </p:cNvSpPr>
          <p:nvPr>
            <p:ph type="title"/>
          </p:nvPr>
        </p:nvSpPr>
        <p:spPr/>
        <p:txBody>
          <a:bodyPr/>
          <a:lstStyle/>
          <a:p>
            <a:r>
              <a:rPr lang="en-US"/>
              <a:t>Click to edit Master title style</a:t>
            </a:r>
          </a:p>
        </p:txBody>
      </p:sp>
      <p:sp>
        <p:nvSpPr>
          <p:cNvPr id="6" name="Rectangle 42"/>
          <p:cNvSpPr>
            <a:spLocks noGrp="1" noChangeArrowheads="1"/>
          </p:cNvSpPr>
          <p:nvPr>
            <p:ph type="sldNum" sz="quarter" idx="10"/>
          </p:nvPr>
        </p:nvSpPr>
        <p:spPr/>
        <p:txBody>
          <a:bodyPr/>
          <a:lstStyle>
            <a:lvl1pPr>
              <a:defRPr/>
            </a:lvl1pPr>
          </a:lstStyle>
          <a:p>
            <a:pPr>
              <a:defRPr/>
            </a:pPr>
            <a:fld id="{ED57D715-C51C-4540-92D1-640A3EC34A3A}" type="slidenum">
              <a:rPr lang="en-US">
                <a:solidFill>
                  <a:srgbClr val="FFFFFF"/>
                </a:solidFill>
              </a:rPr>
              <a:pPr>
                <a:defRPr/>
              </a:pPr>
              <a:t>‹#›</a:t>
            </a:fld>
            <a:endParaRPr lang="en-US" dirty="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3" name="Picture 8" descr="Macintosh HD:Users:jasonfeuilly:Desktop:new_ppt_1.26:ppt_footer_secondarypage.jpg"/>
          <p:cNvPicPr>
            <a:picLocks noChangeAspect="1" noChangeArrowheads="1"/>
          </p:cNvPicPr>
          <p:nvPr userDrawn="1"/>
        </p:nvPicPr>
        <p:blipFill>
          <a:blip r:embed="rId2" cstate="print"/>
          <a:srcRect/>
          <a:stretch>
            <a:fillRect/>
          </a:stretch>
        </p:blipFill>
        <p:spPr bwMode="auto">
          <a:xfrm>
            <a:off x="-14288" y="5943600"/>
            <a:ext cx="9174163" cy="914400"/>
          </a:xfrm>
          <a:prstGeom prst="rect">
            <a:avLst/>
          </a:prstGeom>
          <a:noFill/>
          <a:ln w="9525">
            <a:noFill/>
            <a:miter lim="800000"/>
            <a:headEnd/>
            <a:tailEnd/>
          </a:ln>
        </p:spPr>
      </p:pic>
      <p:sp>
        <p:nvSpPr>
          <p:cNvPr id="4" name="Rectangle 33"/>
          <p:cNvSpPr>
            <a:spLocks noChangeArrowheads="1"/>
          </p:cNvSpPr>
          <p:nvPr userDrawn="1"/>
        </p:nvSpPr>
        <p:spPr bwMode="auto">
          <a:xfrm>
            <a:off x="152400" y="6477000"/>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pitchFamily="34" charset="0"/>
                <a:ea typeface="+mn-ea"/>
              </a:rPr>
              <a:t>      </a:t>
            </a:r>
            <a:r>
              <a:rPr lang="en-US" sz="800" b="0" dirty="0">
                <a:solidFill>
                  <a:srgbClr val="FFFFFF"/>
                </a:solidFill>
                <a:latin typeface="Verdana" pitchFamily="34" charset="0"/>
                <a:ea typeface="+mn-ea"/>
              </a:rPr>
              <a:t>|  ©2010, Cognizant Technology Solutions		Confidential</a:t>
            </a:r>
            <a:endParaRPr lang="en-US" sz="900" b="0" dirty="0">
              <a:solidFill>
                <a:srgbClr val="FFFFFF"/>
              </a:solidFill>
              <a:latin typeface="Verdana" pitchFamily="34" charset="0"/>
              <a:ea typeface="+mn-ea"/>
            </a:endParaRPr>
          </a:p>
        </p:txBody>
      </p:sp>
      <p:sp>
        <p:nvSpPr>
          <p:cNvPr id="5" name="Rectangle 8"/>
          <p:cNvSpPr>
            <a:spLocks noChangeArrowheads="1"/>
          </p:cNvSpPr>
          <p:nvPr userDrawn="1"/>
        </p:nvSpPr>
        <p:spPr bwMode="auto">
          <a:xfrm>
            <a:off x="0" y="0"/>
            <a:ext cx="9144000" cy="381000"/>
          </a:xfrm>
          <a:prstGeom prst="rect">
            <a:avLst/>
          </a:prstGeom>
          <a:gradFill rotWithShape="0">
            <a:gsLst>
              <a:gs pos="0">
                <a:schemeClr val="accent1"/>
              </a:gs>
              <a:gs pos="100000">
                <a:srgbClr val="1E85B4"/>
              </a:gs>
            </a:gsLst>
            <a:lin ang="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2" name="Title 1"/>
          <p:cNvSpPr>
            <a:spLocks noGrp="1"/>
          </p:cNvSpPr>
          <p:nvPr>
            <p:ph type="title"/>
          </p:nvPr>
        </p:nvSpPr>
        <p:spPr/>
        <p:txBody>
          <a:bodyPr/>
          <a:lstStyle/>
          <a:p>
            <a:r>
              <a:rPr lang="en-US"/>
              <a:t>Click to edit Master title style</a:t>
            </a:r>
          </a:p>
        </p:txBody>
      </p:sp>
      <p:sp>
        <p:nvSpPr>
          <p:cNvPr id="6" name="Rectangle 42"/>
          <p:cNvSpPr>
            <a:spLocks noGrp="1" noChangeArrowheads="1"/>
          </p:cNvSpPr>
          <p:nvPr>
            <p:ph type="sldNum" sz="quarter" idx="10"/>
          </p:nvPr>
        </p:nvSpPr>
        <p:spPr/>
        <p:txBody>
          <a:bodyPr/>
          <a:lstStyle>
            <a:lvl1pPr>
              <a:defRPr/>
            </a:lvl1pPr>
          </a:lstStyle>
          <a:p>
            <a:pPr>
              <a:defRPr/>
            </a:pPr>
            <a:fld id="{ED57D715-C51C-4540-92D1-640A3EC34A3A}" type="slidenum">
              <a:rPr lang="en-US">
                <a:solidFill>
                  <a:srgbClr val="FFFFFF"/>
                </a:solidFill>
              </a:rPr>
              <a:pPr>
                <a:defRPr/>
              </a:pPr>
              <a:t>‹#›</a:t>
            </a:fld>
            <a:endParaRPr lang="en-US"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2011, </a:t>
            </a:r>
            <a:r>
              <a:rPr lang="en-US" sz="800" b="0" dirty="0">
                <a:solidFill>
                  <a:srgbClr val="000000"/>
                </a:solidFill>
                <a:latin typeface="Verdana" charset="0"/>
              </a:rPr>
              <a:t>Cognizant 		</a:t>
            </a:r>
            <a:endParaRPr lang="en-US" sz="900" b="0" dirty="0">
              <a:solidFill>
                <a:srgbClr val="000000"/>
              </a:solidFill>
              <a:latin typeface="Verdana" charset="0"/>
            </a:endParaRPr>
          </a:p>
        </p:txBody>
      </p:sp>
      <p:pic>
        <p:nvPicPr>
          <p:cNvPr id="5"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fld id="{2D3787BF-7FF1-458F-B082-1D8AB9DA7F2E}"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229600" cy="601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2"/>
          <p:cNvSpPr>
            <a:spLocks noGrp="1" noChangeArrowheads="1"/>
          </p:cNvSpPr>
          <p:nvPr>
            <p:ph type="sldNum" sz="quarter" idx="10"/>
          </p:nvPr>
        </p:nvSpPr>
        <p:spPr>
          <a:ln/>
        </p:spPr>
        <p:txBody>
          <a:bodyPr/>
          <a:lstStyle>
            <a:lvl1pPr>
              <a:defRPr/>
            </a:lvl1pPr>
          </a:lstStyle>
          <a:p>
            <a:pPr>
              <a:defRPr/>
            </a:pPr>
            <a:fld id="{10DA746E-74F4-46DB-95DE-497A1D88D604}" type="slidenum">
              <a:rPr lang="en-US">
                <a:solidFill>
                  <a:srgbClr val="FFFFFF"/>
                </a:solidFill>
              </a:rPr>
              <a:pPr>
                <a:defRPr/>
              </a:pPr>
              <a:t>‹#›</a:t>
            </a:fld>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smtClean="0"/>
            </a:lvl1pPr>
          </a:lstStyle>
          <a:p>
            <a:pPr>
              <a:defRPr/>
            </a:pPr>
            <a:fld id="{26254681-FC0C-4352-B578-D28D9D2B6C43}" type="slidenum">
              <a:rPr lang="en-US">
                <a:solidFill>
                  <a:srgbClr val="FFFFFF"/>
                </a:solidFill>
              </a:rPr>
              <a:pPr>
                <a:defRPr/>
              </a:pPr>
              <a:t>‹#›</a:t>
            </a:fld>
            <a:endParaRPr lang="en-US" dirty="0">
              <a:solidFill>
                <a:srgbClr val="FFFFFF"/>
              </a:solidFill>
            </a:endParaRPr>
          </a:p>
        </p:txBody>
      </p:sp>
      <p:sp>
        <p:nvSpPr>
          <p:cNvPr id="3" name="Rectangle 11"/>
          <p:cNvSpPr>
            <a:spLocks noGrp="1" noChangeArrowheads="1"/>
          </p:cNvSpPr>
          <p:nvPr>
            <p:ph type="ftr" sz="quarter" idx="11"/>
          </p:nvPr>
        </p:nvSpPr>
        <p:spPr>
          <a:xfrm>
            <a:off x="2743200" y="6565900"/>
            <a:ext cx="5178425" cy="215900"/>
          </a:xfrm>
          <a:prstGeom prst="rect">
            <a:avLst/>
          </a:prstGeom>
        </p:spPr>
        <p:txBody>
          <a:bodyPr/>
          <a:lstStyle>
            <a:lvl1pPr>
              <a:defRPr/>
            </a:lvl1pPr>
          </a:lstStyle>
          <a:p>
            <a:pPr fontAlgn="auto">
              <a:spcBef>
                <a:spcPts val="0"/>
              </a:spcBef>
              <a:spcAft>
                <a:spcPts val="0"/>
              </a:spcAft>
              <a:defRPr/>
            </a:pPr>
            <a:endParaRPr lang="en-US" sz="900" b="0" dirty="0">
              <a:solidFill>
                <a:srgbClr val="000000"/>
              </a:solidFill>
              <a:latin typeface="+mn-lt"/>
              <a:ea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685800" y="1219200"/>
            <a:ext cx="777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6DA100A-B50B-4C37-87C9-2906A3DBCF4E}" type="slidenum">
              <a:rPr lang="en-US">
                <a:solidFill>
                  <a:srgbClr val="FFFFFF"/>
                </a:solidFill>
              </a:rPr>
              <a:pPr>
                <a:defRPr/>
              </a:pPr>
              <a:t>‹#›</a:t>
            </a:fld>
            <a:endParaRPr lang="en-US" dirty="0">
              <a:solidFill>
                <a:srgbClr val="FFFFFF"/>
              </a:solidFill>
            </a:endParaRPr>
          </a:p>
        </p:txBody>
      </p:sp>
      <p:sp>
        <p:nvSpPr>
          <p:cNvPr id="5" name="Rectangle 11"/>
          <p:cNvSpPr>
            <a:spLocks noGrp="1" noChangeArrowheads="1"/>
          </p:cNvSpPr>
          <p:nvPr>
            <p:ph type="ftr" sz="quarter" idx="11"/>
          </p:nvPr>
        </p:nvSpPr>
        <p:spPr>
          <a:xfrm>
            <a:off x="2898775" y="6489700"/>
            <a:ext cx="5178425" cy="368300"/>
          </a:xfrm>
          <a:prstGeom prst="rect">
            <a:avLst/>
          </a:prstGeom>
          <a:ln/>
        </p:spPr>
        <p:txBody>
          <a:bodyPr/>
          <a:lstStyle>
            <a:lvl1pPr>
              <a:defRPr/>
            </a:lvl1pPr>
          </a:lstStyle>
          <a:p>
            <a:pPr fontAlgn="auto">
              <a:spcBef>
                <a:spcPts val="0"/>
              </a:spcBef>
              <a:spcAft>
                <a:spcPts val="0"/>
              </a:spcAft>
              <a:defRPr/>
            </a:pPr>
            <a:endParaRPr lang="en-US" sz="900" b="0" dirty="0">
              <a:solidFill>
                <a:srgbClr val="000000"/>
              </a:solidFill>
              <a:latin typeface="+mn-lt"/>
              <a:ea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37" descr="Macintosh HD:Users:jasonfeuilly:Desktop:new_ppt_1.26:ppt_footer.jpg"/>
          <p:cNvPicPr>
            <a:picLocks noChangeAspect="1" noChangeArrowheads="1"/>
          </p:cNvPicPr>
          <p:nvPr userDrawn="1"/>
        </p:nvPicPr>
        <p:blipFill>
          <a:blip r:embed="rId2" cstate="print"/>
          <a:srcRect/>
          <a:stretch>
            <a:fillRect/>
          </a:stretch>
        </p:blipFill>
        <p:spPr bwMode="auto">
          <a:xfrm>
            <a:off x="-14288" y="5943600"/>
            <a:ext cx="9174163" cy="914400"/>
          </a:xfrm>
          <a:prstGeom prst="rect">
            <a:avLst/>
          </a:prstGeom>
          <a:noFill/>
          <a:ln w="9525">
            <a:noFill/>
            <a:miter lim="800000"/>
            <a:headEnd/>
            <a:tailEnd/>
          </a:ln>
        </p:spPr>
      </p:pic>
      <p:sp>
        <p:nvSpPr>
          <p:cNvPr id="5" name="Rectangle 1037"/>
          <p:cNvSpPr>
            <a:spLocks noChangeArrowheads="1"/>
          </p:cNvSpPr>
          <p:nvPr userDrawn="1"/>
        </p:nvSpPr>
        <p:spPr bwMode="auto">
          <a:xfrm>
            <a:off x="0" y="1600200"/>
            <a:ext cx="8305800" cy="3276600"/>
          </a:xfrm>
          <a:prstGeom prst="rect">
            <a:avLst/>
          </a:prstGeom>
          <a:gradFill rotWithShape="0">
            <a:gsLst>
              <a:gs pos="0">
                <a:schemeClr val="accent1"/>
              </a:gs>
              <a:gs pos="100000">
                <a:srgbClr val="1E85B4"/>
              </a:gs>
            </a:gsLst>
            <a:lin ang="540000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6" name="Rectangle 1039"/>
          <p:cNvSpPr>
            <a:spLocks noChangeArrowheads="1"/>
          </p:cNvSpPr>
          <p:nvPr userDrawn="1"/>
        </p:nvSpPr>
        <p:spPr bwMode="auto">
          <a:xfrm>
            <a:off x="8229600" y="1600200"/>
            <a:ext cx="914400" cy="3276600"/>
          </a:xfrm>
          <a:prstGeom prst="rect">
            <a:avLst/>
          </a:prstGeom>
          <a:solidFill>
            <a:srgbClr val="6EB33F"/>
          </a:soli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7" name="Text Box 1042"/>
          <p:cNvSpPr txBox="1">
            <a:spLocks noChangeArrowheads="1"/>
          </p:cNvSpPr>
          <p:nvPr userDrawn="1"/>
        </p:nvSpPr>
        <p:spPr bwMode="auto">
          <a:xfrm>
            <a:off x="152400" y="6553200"/>
            <a:ext cx="9067800" cy="276225"/>
          </a:xfrm>
          <a:prstGeom prst="rect">
            <a:avLst/>
          </a:prstGeom>
          <a:noFill/>
          <a:ln w="9525">
            <a:noFill/>
            <a:miter lim="800000"/>
            <a:headEnd/>
            <a:tailEnd/>
          </a:ln>
        </p:spPr>
        <p:txBody>
          <a:bodyPr>
            <a:spAutoFit/>
          </a:bodyPr>
          <a:lstStyle/>
          <a:p>
            <a:pPr fontAlgn="auto">
              <a:lnSpc>
                <a:spcPct val="150000"/>
              </a:lnSpc>
              <a:spcBef>
                <a:spcPct val="50000"/>
              </a:spcBef>
              <a:spcAft>
                <a:spcPts val="0"/>
              </a:spcAft>
              <a:defRPr/>
            </a:pPr>
            <a:r>
              <a:rPr lang="en-US" sz="800" b="0" dirty="0">
                <a:solidFill>
                  <a:srgbClr val="FFFFFF"/>
                </a:solidFill>
                <a:latin typeface="Verdana" charset="0"/>
                <a:cs typeface="ＭＳ Ｐゴシック" charset="-128"/>
              </a:rPr>
              <a:t>All rights reserved. The information contained herein is subject to change without notice. 		        ©2010, Cognizant Technology Solutions</a:t>
            </a:r>
          </a:p>
        </p:txBody>
      </p:sp>
      <p:pic>
        <p:nvPicPr>
          <p:cNvPr id="8" name="Picture 1035" descr="Macintosh HD:Users:jasonfeuilly:Desktop:new_ppt_1.26:ppt_header.jpg"/>
          <p:cNvPicPr>
            <a:picLocks noChangeAspect="1" noChangeArrowheads="1"/>
          </p:cNvPicPr>
          <p:nvPr userDrawn="1"/>
        </p:nvPicPr>
        <p:blipFill>
          <a:blip r:embed="rId3" cstate="print"/>
          <a:srcRect/>
          <a:stretch>
            <a:fillRect/>
          </a:stretch>
        </p:blipFill>
        <p:spPr bwMode="auto">
          <a:xfrm>
            <a:off x="-14288" y="0"/>
            <a:ext cx="9174163" cy="1371600"/>
          </a:xfrm>
          <a:prstGeom prst="rect">
            <a:avLst/>
          </a:prstGeom>
          <a:noFill/>
          <a:ln w="9525">
            <a:noFill/>
            <a:miter lim="800000"/>
            <a:headEnd/>
            <a:tailEnd/>
          </a:ln>
        </p:spPr>
      </p:pic>
      <p:pic>
        <p:nvPicPr>
          <p:cNvPr id="9" name="Picture 10" descr="12"/>
          <p:cNvPicPr>
            <a:picLocks noChangeAspect="1" noChangeArrowheads="1"/>
          </p:cNvPicPr>
          <p:nvPr userDrawn="1"/>
        </p:nvPicPr>
        <p:blipFill>
          <a:blip r:embed="rId4" cstate="print"/>
          <a:srcRect/>
          <a:stretch>
            <a:fillRect/>
          </a:stretch>
        </p:blipFill>
        <p:spPr bwMode="auto">
          <a:xfrm>
            <a:off x="4283075" y="1592263"/>
            <a:ext cx="3932238" cy="3295650"/>
          </a:xfrm>
          <a:prstGeom prst="rect">
            <a:avLst/>
          </a:prstGeom>
          <a:noFill/>
          <a:ln w="9525">
            <a:noFill/>
            <a:miter lim="800000"/>
            <a:headEnd/>
            <a:tailEnd/>
          </a:ln>
        </p:spPr>
      </p:pic>
      <p:sp>
        <p:nvSpPr>
          <p:cNvPr id="11266" name="Rectangle 2"/>
          <p:cNvSpPr>
            <a:spLocks noGrp="1" noChangeArrowheads="1"/>
          </p:cNvSpPr>
          <p:nvPr>
            <p:ph type="ctrTitle"/>
          </p:nvPr>
        </p:nvSpPr>
        <p:spPr>
          <a:xfrm>
            <a:off x="304800" y="1524000"/>
            <a:ext cx="3886200" cy="1676400"/>
          </a:xfrm>
        </p:spPr>
        <p:txBody>
          <a:bodyPr anchor="b"/>
          <a:lstStyle>
            <a:lvl1pPr>
              <a:defRPr/>
            </a:lvl1pPr>
          </a:lstStyle>
          <a:p>
            <a:r>
              <a:rPr lang="en-US"/>
              <a:t>Click to edit Master title style</a:t>
            </a:r>
          </a:p>
        </p:txBody>
      </p:sp>
      <p:sp>
        <p:nvSpPr>
          <p:cNvPr id="11267" name="Rectangle 3"/>
          <p:cNvSpPr>
            <a:spLocks noGrp="1" noChangeArrowheads="1"/>
          </p:cNvSpPr>
          <p:nvPr>
            <p:ph type="subTitle" idx="1"/>
          </p:nvPr>
        </p:nvSpPr>
        <p:spPr>
          <a:xfrm>
            <a:off x="304800" y="4038600"/>
            <a:ext cx="3886200" cy="1905000"/>
          </a:xfrm>
        </p:spPr>
        <p:txBody>
          <a:bodyPr/>
          <a:lstStyle>
            <a:lvl1pPr marL="0" indent="0">
              <a:buFont typeface="Wingdings" pitchFamily="-12" charset="2"/>
              <a:buNone/>
              <a:defRPr>
                <a:solidFill>
                  <a:srgbClr val="6DB33F"/>
                </a:solidFill>
              </a:defRPr>
            </a:lvl1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4" descr="agenda3"/>
          <p:cNvPicPr>
            <a:picLocks noChangeAspect="1" noChangeArrowheads="1"/>
          </p:cNvPicPr>
          <p:nvPr userDrawn="1"/>
        </p:nvPicPr>
        <p:blipFill>
          <a:blip r:embed="rId2" cstate="print">
            <a:duotone>
              <a:schemeClr val="accent1">
                <a:shade val="45000"/>
                <a:satMod val="135000"/>
              </a:schemeClr>
              <a:prstClr val="white"/>
            </a:duotone>
            <a:lum bright="5000"/>
          </a:blip>
          <a:stretch>
            <a:fillRect/>
          </a:stretch>
        </p:blipFill>
        <p:spPr bwMode="auto">
          <a:xfrm>
            <a:off x="357158" y="500063"/>
            <a:ext cx="8727786" cy="5500705"/>
          </a:xfrm>
          <a:prstGeom prst="rect">
            <a:avLst/>
          </a:prstGeom>
          <a:noFill/>
          <a:ln>
            <a:noFill/>
          </a:ln>
        </p:spPr>
      </p:pic>
      <p:pic>
        <p:nvPicPr>
          <p:cNvPr id="3" name="Picture 8" descr="Macintosh HD:Users:jasonfeuilly:Desktop:new_ppt_1.26:ppt_footer_secondarypage.jpg"/>
          <p:cNvPicPr>
            <a:picLocks noChangeAspect="1" noChangeArrowheads="1"/>
          </p:cNvPicPr>
          <p:nvPr userDrawn="1"/>
        </p:nvPicPr>
        <p:blipFill>
          <a:blip r:embed="rId3" cstate="print"/>
          <a:srcRect/>
          <a:stretch>
            <a:fillRect/>
          </a:stretch>
        </p:blipFill>
        <p:spPr bwMode="auto">
          <a:xfrm>
            <a:off x="-14288" y="5943600"/>
            <a:ext cx="9174163" cy="914400"/>
          </a:xfrm>
          <a:prstGeom prst="rect">
            <a:avLst/>
          </a:prstGeom>
          <a:noFill/>
          <a:ln w="9525">
            <a:noFill/>
            <a:miter lim="800000"/>
            <a:headEnd/>
            <a:tailEnd/>
          </a:ln>
        </p:spPr>
      </p:pic>
      <p:sp>
        <p:nvSpPr>
          <p:cNvPr id="4" name="Rectangle 33"/>
          <p:cNvSpPr>
            <a:spLocks noChangeArrowheads="1"/>
          </p:cNvSpPr>
          <p:nvPr userDrawn="1"/>
        </p:nvSpPr>
        <p:spPr bwMode="auto">
          <a:xfrm>
            <a:off x="152400" y="6477000"/>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pitchFamily="34" charset="0"/>
                <a:ea typeface="+mn-ea"/>
              </a:rPr>
              <a:t>      </a:t>
            </a:r>
            <a:r>
              <a:rPr lang="en-US" sz="800" b="0" dirty="0">
                <a:solidFill>
                  <a:srgbClr val="FFFFFF"/>
                </a:solidFill>
                <a:latin typeface="Verdana" pitchFamily="34" charset="0"/>
                <a:ea typeface="+mn-ea"/>
              </a:rPr>
              <a:t>|  ©2010, Cognizant Technology Solutions		Confidential</a:t>
            </a:r>
            <a:endParaRPr lang="en-US" sz="900" b="0" dirty="0">
              <a:solidFill>
                <a:srgbClr val="FFFFFF"/>
              </a:solidFill>
              <a:latin typeface="Verdana" pitchFamily="34" charset="0"/>
              <a:ea typeface="+mn-ea"/>
            </a:endParaRPr>
          </a:p>
        </p:txBody>
      </p:sp>
      <p:sp>
        <p:nvSpPr>
          <p:cNvPr id="5" name="Rectangle 8"/>
          <p:cNvSpPr>
            <a:spLocks noChangeArrowheads="1"/>
          </p:cNvSpPr>
          <p:nvPr userDrawn="1"/>
        </p:nvSpPr>
        <p:spPr bwMode="auto">
          <a:xfrm>
            <a:off x="0" y="0"/>
            <a:ext cx="9144000" cy="381000"/>
          </a:xfrm>
          <a:prstGeom prst="rect">
            <a:avLst/>
          </a:prstGeom>
          <a:gradFill rotWithShape="0">
            <a:gsLst>
              <a:gs pos="0">
                <a:schemeClr val="accent1"/>
              </a:gs>
              <a:gs pos="100000">
                <a:srgbClr val="1E85B4"/>
              </a:gs>
            </a:gsLst>
            <a:lin ang="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2" name="Title 1"/>
          <p:cNvSpPr>
            <a:spLocks noGrp="1"/>
          </p:cNvSpPr>
          <p:nvPr>
            <p:ph type="title"/>
          </p:nvPr>
        </p:nvSpPr>
        <p:spPr/>
        <p:txBody>
          <a:bodyPr/>
          <a:lstStyle/>
          <a:p>
            <a:r>
              <a:rPr lang="en-US"/>
              <a:t>Click to edit Master title style</a:t>
            </a:r>
          </a:p>
        </p:txBody>
      </p:sp>
      <p:sp>
        <p:nvSpPr>
          <p:cNvPr id="6" name="Rectangle 42"/>
          <p:cNvSpPr>
            <a:spLocks noGrp="1" noChangeArrowheads="1"/>
          </p:cNvSpPr>
          <p:nvPr>
            <p:ph type="sldNum" sz="quarter" idx="10"/>
          </p:nvPr>
        </p:nvSpPr>
        <p:spPr/>
        <p:txBody>
          <a:bodyPr/>
          <a:lstStyle>
            <a:lvl1pPr>
              <a:defRPr/>
            </a:lvl1pPr>
          </a:lstStyle>
          <a:p>
            <a:pPr>
              <a:defRPr/>
            </a:pPr>
            <a:fld id="{ED57D715-C51C-4540-92D1-640A3EC34A3A}" type="slidenum">
              <a:rPr lang="en-US">
                <a:solidFill>
                  <a:srgbClr val="FFFFFF"/>
                </a:solidFill>
              </a:rPr>
              <a:pPr>
                <a:defRPr/>
              </a:pPr>
              <a:t>‹#›</a:t>
            </a:fld>
            <a:endParaRPr lang="en-US" dirty="0">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3" name="Picture 8" descr="Macintosh HD:Users:jasonfeuilly:Desktop:new_ppt_1.26:ppt_footer_secondarypage.jpg"/>
          <p:cNvPicPr>
            <a:picLocks noChangeAspect="1" noChangeArrowheads="1"/>
          </p:cNvPicPr>
          <p:nvPr userDrawn="1"/>
        </p:nvPicPr>
        <p:blipFill>
          <a:blip r:embed="rId2" cstate="print"/>
          <a:srcRect/>
          <a:stretch>
            <a:fillRect/>
          </a:stretch>
        </p:blipFill>
        <p:spPr bwMode="auto">
          <a:xfrm>
            <a:off x="-14288" y="5943600"/>
            <a:ext cx="9174163" cy="914400"/>
          </a:xfrm>
          <a:prstGeom prst="rect">
            <a:avLst/>
          </a:prstGeom>
          <a:noFill/>
          <a:ln w="9525">
            <a:noFill/>
            <a:miter lim="800000"/>
            <a:headEnd/>
            <a:tailEnd/>
          </a:ln>
        </p:spPr>
      </p:pic>
      <p:sp>
        <p:nvSpPr>
          <p:cNvPr id="4" name="Rectangle 33"/>
          <p:cNvSpPr>
            <a:spLocks noChangeArrowheads="1"/>
          </p:cNvSpPr>
          <p:nvPr userDrawn="1"/>
        </p:nvSpPr>
        <p:spPr bwMode="auto">
          <a:xfrm>
            <a:off x="152400" y="6477000"/>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pitchFamily="34" charset="0"/>
                <a:ea typeface="+mn-ea"/>
              </a:rPr>
              <a:t>      </a:t>
            </a:r>
            <a:r>
              <a:rPr lang="en-US" sz="800" b="0" dirty="0">
                <a:solidFill>
                  <a:srgbClr val="FFFFFF"/>
                </a:solidFill>
                <a:latin typeface="Verdana" pitchFamily="34" charset="0"/>
                <a:ea typeface="+mn-ea"/>
              </a:rPr>
              <a:t>|  ©2010, Cognizant Technology Solutions		Confidential</a:t>
            </a:r>
            <a:endParaRPr lang="en-US" sz="900" b="0" dirty="0">
              <a:solidFill>
                <a:srgbClr val="FFFFFF"/>
              </a:solidFill>
              <a:latin typeface="Verdana" pitchFamily="34" charset="0"/>
              <a:ea typeface="+mn-ea"/>
            </a:endParaRPr>
          </a:p>
        </p:txBody>
      </p:sp>
      <p:sp>
        <p:nvSpPr>
          <p:cNvPr id="5" name="Rectangle 8"/>
          <p:cNvSpPr>
            <a:spLocks noChangeArrowheads="1"/>
          </p:cNvSpPr>
          <p:nvPr userDrawn="1"/>
        </p:nvSpPr>
        <p:spPr bwMode="auto">
          <a:xfrm>
            <a:off x="0" y="0"/>
            <a:ext cx="9144000" cy="381000"/>
          </a:xfrm>
          <a:prstGeom prst="rect">
            <a:avLst/>
          </a:prstGeom>
          <a:gradFill rotWithShape="0">
            <a:gsLst>
              <a:gs pos="0">
                <a:schemeClr val="accent1"/>
              </a:gs>
              <a:gs pos="100000">
                <a:srgbClr val="1E85B4"/>
              </a:gs>
            </a:gsLst>
            <a:lin ang="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2" name="Title 1"/>
          <p:cNvSpPr>
            <a:spLocks noGrp="1"/>
          </p:cNvSpPr>
          <p:nvPr>
            <p:ph type="title"/>
          </p:nvPr>
        </p:nvSpPr>
        <p:spPr/>
        <p:txBody>
          <a:bodyPr/>
          <a:lstStyle/>
          <a:p>
            <a:r>
              <a:rPr lang="en-US"/>
              <a:t>Click to edit Master title style</a:t>
            </a:r>
          </a:p>
        </p:txBody>
      </p:sp>
      <p:sp>
        <p:nvSpPr>
          <p:cNvPr id="6" name="Rectangle 42"/>
          <p:cNvSpPr>
            <a:spLocks noGrp="1" noChangeArrowheads="1"/>
          </p:cNvSpPr>
          <p:nvPr>
            <p:ph type="sldNum" sz="quarter" idx="10"/>
          </p:nvPr>
        </p:nvSpPr>
        <p:spPr/>
        <p:txBody>
          <a:bodyPr/>
          <a:lstStyle>
            <a:lvl1pPr>
              <a:defRPr/>
            </a:lvl1pPr>
          </a:lstStyle>
          <a:p>
            <a:pPr>
              <a:defRPr/>
            </a:pPr>
            <a:fld id="{ED57D715-C51C-4540-92D1-640A3EC34A3A}" type="slidenum">
              <a:rPr lang="en-US">
                <a:solidFill>
                  <a:srgbClr val="FFFFFF"/>
                </a:solidFill>
              </a:rPr>
              <a:pPr>
                <a:defRPr/>
              </a:pPr>
              <a:t>‹#›</a:t>
            </a:fld>
            <a:endParaRPr lang="en-US" dirty="0">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229600" cy="601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2"/>
          <p:cNvSpPr>
            <a:spLocks noGrp="1" noChangeArrowheads="1"/>
          </p:cNvSpPr>
          <p:nvPr>
            <p:ph type="sldNum" sz="quarter" idx="10"/>
          </p:nvPr>
        </p:nvSpPr>
        <p:spPr>
          <a:ln/>
        </p:spPr>
        <p:txBody>
          <a:bodyPr/>
          <a:lstStyle>
            <a:lvl1pPr>
              <a:defRPr/>
            </a:lvl1pPr>
          </a:lstStyle>
          <a:p>
            <a:pPr>
              <a:defRPr/>
            </a:pPr>
            <a:fld id="{10DA746E-74F4-46DB-95DE-497A1D88D604}" type="slidenum">
              <a:rPr lang="en-US">
                <a:solidFill>
                  <a:srgbClr val="FFFFFF"/>
                </a:solidFill>
              </a:rPr>
              <a:pPr>
                <a:defRPr/>
              </a:pPr>
              <a:t>‹#›</a:t>
            </a:fld>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smtClean="0"/>
            </a:lvl1pPr>
          </a:lstStyle>
          <a:p>
            <a:pPr>
              <a:defRPr/>
            </a:pPr>
            <a:fld id="{26254681-FC0C-4352-B578-D28D9D2B6C43}" type="slidenum">
              <a:rPr lang="en-US">
                <a:solidFill>
                  <a:srgbClr val="FFFFFF"/>
                </a:solidFill>
              </a:rPr>
              <a:pPr>
                <a:defRPr/>
              </a:pPr>
              <a:t>‹#›</a:t>
            </a:fld>
            <a:endParaRPr lang="en-US" dirty="0">
              <a:solidFill>
                <a:srgbClr val="FFFFFF"/>
              </a:solidFill>
            </a:endParaRPr>
          </a:p>
        </p:txBody>
      </p:sp>
      <p:sp>
        <p:nvSpPr>
          <p:cNvPr id="3" name="Rectangle 11"/>
          <p:cNvSpPr>
            <a:spLocks noGrp="1" noChangeArrowheads="1"/>
          </p:cNvSpPr>
          <p:nvPr>
            <p:ph type="ftr" sz="quarter" idx="11"/>
          </p:nvPr>
        </p:nvSpPr>
        <p:spPr>
          <a:xfrm>
            <a:off x="2743200" y="6565900"/>
            <a:ext cx="5178425" cy="215900"/>
          </a:xfrm>
          <a:prstGeom prst="rect">
            <a:avLst/>
          </a:prstGeom>
        </p:spPr>
        <p:txBody>
          <a:bodyPr/>
          <a:lstStyle>
            <a:lvl1pPr>
              <a:defRPr/>
            </a:lvl1pPr>
          </a:lstStyle>
          <a:p>
            <a:pPr fontAlgn="auto">
              <a:spcBef>
                <a:spcPts val="0"/>
              </a:spcBef>
              <a:spcAft>
                <a:spcPts val="0"/>
              </a:spcAft>
              <a:defRPr/>
            </a:pPr>
            <a:endParaRPr lang="en-US" sz="900" b="0" dirty="0">
              <a:solidFill>
                <a:srgbClr val="000000"/>
              </a:solidFill>
              <a:latin typeface="+mn-lt"/>
              <a:ea typeface="+mn-e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685800" y="1219200"/>
            <a:ext cx="777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6DA100A-B50B-4C37-87C9-2906A3DBCF4E}" type="slidenum">
              <a:rPr lang="en-US">
                <a:solidFill>
                  <a:srgbClr val="FFFFFF"/>
                </a:solidFill>
              </a:rPr>
              <a:pPr>
                <a:defRPr/>
              </a:pPr>
              <a:t>‹#›</a:t>
            </a:fld>
            <a:endParaRPr lang="en-US" dirty="0">
              <a:solidFill>
                <a:srgbClr val="FFFFFF"/>
              </a:solidFill>
            </a:endParaRPr>
          </a:p>
        </p:txBody>
      </p:sp>
      <p:sp>
        <p:nvSpPr>
          <p:cNvPr id="5" name="Rectangle 11"/>
          <p:cNvSpPr>
            <a:spLocks noGrp="1" noChangeArrowheads="1"/>
          </p:cNvSpPr>
          <p:nvPr>
            <p:ph type="ftr" sz="quarter" idx="11"/>
          </p:nvPr>
        </p:nvSpPr>
        <p:spPr>
          <a:xfrm>
            <a:off x="2898775" y="6489700"/>
            <a:ext cx="5178425" cy="368300"/>
          </a:xfrm>
          <a:prstGeom prst="rect">
            <a:avLst/>
          </a:prstGeom>
          <a:ln/>
        </p:spPr>
        <p:txBody>
          <a:bodyPr/>
          <a:lstStyle>
            <a:lvl1pPr>
              <a:defRPr/>
            </a:lvl1pPr>
          </a:lstStyle>
          <a:p>
            <a:pPr fontAlgn="auto">
              <a:spcBef>
                <a:spcPts val="0"/>
              </a:spcBef>
              <a:spcAft>
                <a:spcPts val="0"/>
              </a:spcAft>
              <a:defRPr/>
            </a:pPr>
            <a:endParaRPr lang="en-US" sz="900" b="0" dirty="0">
              <a:solidFill>
                <a:srgbClr val="000000"/>
              </a:solidFill>
              <a:latin typeface="+mn-lt"/>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charset="0"/>
              </a:rPr>
              <a:t>©</a:t>
            </a:r>
            <a:r>
              <a:rPr lang="en-US" sz="1000" b="0" dirty="0" smtClean="0">
                <a:solidFill>
                  <a:srgbClr val="808388"/>
                </a:solidFill>
                <a:latin typeface="Verdana" charset="0"/>
              </a:rPr>
              <a:t>2011, </a:t>
            </a:r>
            <a:r>
              <a:rPr lang="en-US" sz="1000" b="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charset="0"/>
              </a:rPr>
              <a:t>©</a:t>
            </a:r>
            <a:r>
              <a:rPr lang="en-US" sz="1000" b="0" dirty="0" smtClean="0">
                <a:solidFill>
                  <a:srgbClr val="808388"/>
                </a:solidFill>
                <a:latin typeface="Verdana" charset="0"/>
              </a:rPr>
              <a:t>2011, </a:t>
            </a:r>
            <a:r>
              <a:rPr lang="en-US" sz="1000" b="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37" descr="Macintosh HD:Users:jasonfeuilly:Desktop:new_ppt_1.26:ppt_footer.jpg"/>
          <p:cNvPicPr>
            <a:picLocks noChangeAspect="1" noChangeArrowheads="1"/>
          </p:cNvPicPr>
          <p:nvPr userDrawn="1"/>
        </p:nvPicPr>
        <p:blipFill>
          <a:blip r:embed="rId2" cstate="print"/>
          <a:srcRect/>
          <a:stretch>
            <a:fillRect/>
          </a:stretch>
        </p:blipFill>
        <p:spPr bwMode="auto">
          <a:xfrm>
            <a:off x="-14288" y="5943600"/>
            <a:ext cx="9174163" cy="914400"/>
          </a:xfrm>
          <a:prstGeom prst="rect">
            <a:avLst/>
          </a:prstGeom>
          <a:noFill/>
          <a:ln w="9525">
            <a:noFill/>
            <a:miter lim="800000"/>
            <a:headEnd/>
            <a:tailEnd/>
          </a:ln>
        </p:spPr>
      </p:pic>
      <p:sp>
        <p:nvSpPr>
          <p:cNvPr id="5" name="Rectangle 1037"/>
          <p:cNvSpPr>
            <a:spLocks noChangeArrowheads="1"/>
          </p:cNvSpPr>
          <p:nvPr userDrawn="1"/>
        </p:nvSpPr>
        <p:spPr bwMode="auto">
          <a:xfrm>
            <a:off x="0" y="1600200"/>
            <a:ext cx="8305800" cy="3276600"/>
          </a:xfrm>
          <a:prstGeom prst="rect">
            <a:avLst/>
          </a:prstGeom>
          <a:gradFill rotWithShape="0">
            <a:gsLst>
              <a:gs pos="0">
                <a:schemeClr val="accent1"/>
              </a:gs>
              <a:gs pos="100000">
                <a:srgbClr val="1E85B4"/>
              </a:gs>
            </a:gsLst>
            <a:lin ang="540000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6" name="Rectangle 1039"/>
          <p:cNvSpPr>
            <a:spLocks noChangeArrowheads="1"/>
          </p:cNvSpPr>
          <p:nvPr userDrawn="1"/>
        </p:nvSpPr>
        <p:spPr bwMode="auto">
          <a:xfrm>
            <a:off x="8229600" y="1600200"/>
            <a:ext cx="914400" cy="3276600"/>
          </a:xfrm>
          <a:prstGeom prst="rect">
            <a:avLst/>
          </a:prstGeom>
          <a:solidFill>
            <a:srgbClr val="6EB33F"/>
          </a:soli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7" name="Text Box 1042"/>
          <p:cNvSpPr txBox="1">
            <a:spLocks noChangeArrowheads="1"/>
          </p:cNvSpPr>
          <p:nvPr userDrawn="1"/>
        </p:nvSpPr>
        <p:spPr bwMode="auto">
          <a:xfrm>
            <a:off x="152400" y="6553200"/>
            <a:ext cx="9067800" cy="276225"/>
          </a:xfrm>
          <a:prstGeom prst="rect">
            <a:avLst/>
          </a:prstGeom>
          <a:noFill/>
          <a:ln w="9525">
            <a:noFill/>
            <a:miter lim="800000"/>
            <a:headEnd/>
            <a:tailEnd/>
          </a:ln>
        </p:spPr>
        <p:txBody>
          <a:bodyPr>
            <a:spAutoFit/>
          </a:bodyPr>
          <a:lstStyle/>
          <a:p>
            <a:pPr fontAlgn="auto">
              <a:lnSpc>
                <a:spcPct val="150000"/>
              </a:lnSpc>
              <a:spcBef>
                <a:spcPct val="50000"/>
              </a:spcBef>
              <a:spcAft>
                <a:spcPts val="0"/>
              </a:spcAft>
              <a:defRPr/>
            </a:pPr>
            <a:r>
              <a:rPr lang="en-US" sz="800" b="0" dirty="0">
                <a:solidFill>
                  <a:srgbClr val="FFFFFF"/>
                </a:solidFill>
                <a:latin typeface="Verdana" charset="0"/>
                <a:cs typeface="ＭＳ Ｐゴシック" charset="-128"/>
              </a:rPr>
              <a:t>All rights reserved. The information contained herein is subject to change without notice. 		        ©2010, Cognizant Technology Solutions</a:t>
            </a:r>
          </a:p>
        </p:txBody>
      </p:sp>
      <p:pic>
        <p:nvPicPr>
          <p:cNvPr id="8" name="Picture 1035" descr="Macintosh HD:Users:jasonfeuilly:Desktop:new_ppt_1.26:ppt_header.jpg"/>
          <p:cNvPicPr>
            <a:picLocks noChangeAspect="1" noChangeArrowheads="1"/>
          </p:cNvPicPr>
          <p:nvPr userDrawn="1"/>
        </p:nvPicPr>
        <p:blipFill>
          <a:blip r:embed="rId3" cstate="print"/>
          <a:srcRect/>
          <a:stretch>
            <a:fillRect/>
          </a:stretch>
        </p:blipFill>
        <p:spPr bwMode="auto">
          <a:xfrm>
            <a:off x="-14288" y="0"/>
            <a:ext cx="9174163" cy="1371600"/>
          </a:xfrm>
          <a:prstGeom prst="rect">
            <a:avLst/>
          </a:prstGeom>
          <a:noFill/>
          <a:ln w="9525">
            <a:noFill/>
            <a:miter lim="800000"/>
            <a:headEnd/>
            <a:tailEnd/>
          </a:ln>
        </p:spPr>
      </p:pic>
      <p:pic>
        <p:nvPicPr>
          <p:cNvPr id="9" name="Picture 10" descr="12"/>
          <p:cNvPicPr>
            <a:picLocks noChangeAspect="1" noChangeArrowheads="1"/>
          </p:cNvPicPr>
          <p:nvPr userDrawn="1"/>
        </p:nvPicPr>
        <p:blipFill>
          <a:blip r:embed="rId4" cstate="print"/>
          <a:srcRect/>
          <a:stretch>
            <a:fillRect/>
          </a:stretch>
        </p:blipFill>
        <p:spPr bwMode="auto">
          <a:xfrm>
            <a:off x="4283075" y="1592263"/>
            <a:ext cx="3932238" cy="3295650"/>
          </a:xfrm>
          <a:prstGeom prst="rect">
            <a:avLst/>
          </a:prstGeom>
          <a:noFill/>
          <a:ln w="9525">
            <a:noFill/>
            <a:miter lim="800000"/>
            <a:headEnd/>
            <a:tailEnd/>
          </a:ln>
        </p:spPr>
      </p:pic>
      <p:sp>
        <p:nvSpPr>
          <p:cNvPr id="11266" name="Rectangle 2"/>
          <p:cNvSpPr>
            <a:spLocks noGrp="1" noChangeArrowheads="1"/>
          </p:cNvSpPr>
          <p:nvPr>
            <p:ph type="ctrTitle"/>
          </p:nvPr>
        </p:nvSpPr>
        <p:spPr>
          <a:xfrm>
            <a:off x="304800" y="1524000"/>
            <a:ext cx="3886200" cy="1676400"/>
          </a:xfrm>
        </p:spPr>
        <p:txBody>
          <a:bodyPr anchor="b"/>
          <a:lstStyle>
            <a:lvl1pPr>
              <a:defRPr/>
            </a:lvl1pPr>
          </a:lstStyle>
          <a:p>
            <a:r>
              <a:rPr lang="en-US"/>
              <a:t>Click to edit Master title style</a:t>
            </a:r>
          </a:p>
        </p:txBody>
      </p:sp>
      <p:sp>
        <p:nvSpPr>
          <p:cNvPr id="11267" name="Rectangle 3"/>
          <p:cNvSpPr>
            <a:spLocks noGrp="1" noChangeArrowheads="1"/>
          </p:cNvSpPr>
          <p:nvPr>
            <p:ph type="subTitle" idx="1"/>
          </p:nvPr>
        </p:nvSpPr>
        <p:spPr>
          <a:xfrm>
            <a:off x="304800" y="4038600"/>
            <a:ext cx="3886200" cy="1905000"/>
          </a:xfrm>
        </p:spPr>
        <p:txBody>
          <a:bodyPr/>
          <a:lstStyle>
            <a:lvl1pPr marL="0" indent="0">
              <a:buFont typeface="Wingdings" pitchFamily="-12" charset="2"/>
              <a:buNone/>
              <a:defRPr>
                <a:solidFill>
                  <a:srgbClr val="6DB33F"/>
                </a:solidFill>
              </a:defRPr>
            </a:lvl1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4" descr="agenda3"/>
          <p:cNvPicPr>
            <a:picLocks noChangeAspect="1" noChangeArrowheads="1"/>
          </p:cNvPicPr>
          <p:nvPr userDrawn="1"/>
        </p:nvPicPr>
        <p:blipFill>
          <a:blip r:embed="rId2" cstate="print">
            <a:duotone>
              <a:schemeClr val="accent1">
                <a:shade val="45000"/>
                <a:satMod val="135000"/>
              </a:schemeClr>
              <a:prstClr val="white"/>
            </a:duotone>
            <a:lum bright="5000"/>
          </a:blip>
          <a:stretch>
            <a:fillRect/>
          </a:stretch>
        </p:blipFill>
        <p:spPr bwMode="auto">
          <a:xfrm>
            <a:off x="357158" y="500063"/>
            <a:ext cx="8727786" cy="5500705"/>
          </a:xfrm>
          <a:prstGeom prst="rect">
            <a:avLst/>
          </a:prstGeom>
          <a:noFill/>
          <a:ln>
            <a:noFill/>
          </a:ln>
        </p:spPr>
      </p:pic>
      <p:pic>
        <p:nvPicPr>
          <p:cNvPr id="3" name="Picture 8" descr="Macintosh HD:Users:jasonfeuilly:Desktop:new_ppt_1.26:ppt_footer_secondarypage.jpg"/>
          <p:cNvPicPr>
            <a:picLocks noChangeAspect="1" noChangeArrowheads="1"/>
          </p:cNvPicPr>
          <p:nvPr userDrawn="1"/>
        </p:nvPicPr>
        <p:blipFill>
          <a:blip r:embed="rId3" cstate="print"/>
          <a:srcRect/>
          <a:stretch>
            <a:fillRect/>
          </a:stretch>
        </p:blipFill>
        <p:spPr bwMode="auto">
          <a:xfrm>
            <a:off x="-14288" y="5943600"/>
            <a:ext cx="9174163" cy="914400"/>
          </a:xfrm>
          <a:prstGeom prst="rect">
            <a:avLst/>
          </a:prstGeom>
          <a:noFill/>
          <a:ln w="9525">
            <a:noFill/>
            <a:miter lim="800000"/>
            <a:headEnd/>
            <a:tailEnd/>
          </a:ln>
        </p:spPr>
      </p:pic>
      <p:sp>
        <p:nvSpPr>
          <p:cNvPr id="4" name="Rectangle 33"/>
          <p:cNvSpPr>
            <a:spLocks noChangeArrowheads="1"/>
          </p:cNvSpPr>
          <p:nvPr userDrawn="1"/>
        </p:nvSpPr>
        <p:spPr bwMode="auto">
          <a:xfrm>
            <a:off x="152400" y="6477000"/>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pitchFamily="34" charset="0"/>
                <a:ea typeface="+mn-ea"/>
              </a:rPr>
              <a:t>      </a:t>
            </a:r>
            <a:r>
              <a:rPr lang="en-US" sz="800" b="0" dirty="0">
                <a:solidFill>
                  <a:srgbClr val="FFFFFF"/>
                </a:solidFill>
                <a:latin typeface="Verdana" pitchFamily="34" charset="0"/>
                <a:ea typeface="+mn-ea"/>
              </a:rPr>
              <a:t>|  ©2010, Cognizant Technology Solutions		Confidential</a:t>
            </a:r>
            <a:endParaRPr lang="en-US" sz="900" b="0" dirty="0">
              <a:solidFill>
                <a:srgbClr val="FFFFFF"/>
              </a:solidFill>
              <a:latin typeface="Verdana" pitchFamily="34" charset="0"/>
              <a:ea typeface="+mn-ea"/>
            </a:endParaRPr>
          </a:p>
        </p:txBody>
      </p:sp>
      <p:sp>
        <p:nvSpPr>
          <p:cNvPr id="5" name="Rectangle 8"/>
          <p:cNvSpPr>
            <a:spLocks noChangeArrowheads="1"/>
          </p:cNvSpPr>
          <p:nvPr userDrawn="1"/>
        </p:nvSpPr>
        <p:spPr bwMode="auto">
          <a:xfrm>
            <a:off x="0" y="0"/>
            <a:ext cx="9144000" cy="381000"/>
          </a:xfrm>
          <a:prstGeom prst="rect">
            <a:avLst/>
          </a:prstGeom>
          <a:gradFill rotWithShape="0">
            <a:gsLst>
              <a:gs pos="0">
                <a:schemeClr val="accent1"/>
              </a:gs>
              <a:gs pos="100000">
                <a:srgbClr val="1E85B4"/>
              </a:gs>
            </a:gsLst>
            <a:lin ang="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2" name="Title 1"/>
          <p:cNvSpPr>
            <a:spLocks noGrp="1"/>
          </p:cNvSpPr>
          <p:nvPr>
            <p:ph type="title"/>
          </p:nvPr>
        </p:nvSpPr>
        <p:spPr/>
        <p:txBody>
          <a:bodyPr/>
          <a:lstStyle/>
          <a:p>
            <a:r>
              <a:rPr lang="en-US"/>
              <a:t>Click to edit Master title style</a:t>
            </a:r>
          </a:p>
        </p:txBody>
      </p:sp>
      <p:sp>
        <p:nvSpPr>
          <p:cNvPr id="6" name="Rectangle 42"/>
          <p:cNvSpPr>
            <a:spLocks noGrp="1" noChangeArrowheads="1"/>
          </p:cNvSpPr>
          <p:nvPr>
            <p:ph type="sldNum" sz="quarter" idx="10"/>
          </p:nvPr>
        </p:nvSpPr>
        <p:spPr/>
        <p:txBody>
          <a:bodyPr/>
          <a:lstStyle>
            <a:lvl1pPr>
              <a:defRPr/>
            </a:lvl1pPr>
          </a:lstStyle>
          <a:p>
            <a:pPr>
              <a:defRPr/>
            </a:pPr>
            <a:fld id="{ED57D715-C51C-4540-92D1-640A3EC34A3A}" type="slidenum">
              <a:rPr lang="en-US">
                <a:solidFill>
                  <a:srgbClr val="FFFFFF"/>
                </a:solidFill>
              </a:rPr>
              <a:pPr>
                <a:defRPr/>
              </a:pPr>
              <a:t>‹#›</a:t>
            </a:fld>
            <a:endParaRPr lang="en-US"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3" name="Picture 8" descr="Macintosh HD:Users:jasonfeuilly:Desktop:new_ppt_1.26:ppt_footer_secondarypage.jpg"/>
          <p:cNvPicPr>
            <a:picLocks noChangeAspect="1" noChangeArrowheads="1"/>
          </p:cNvPicPr>
          <p:nvPr userDrawn="1"/>
        </p:nvPicPr>
        <p:blipFill>
          <a:blip r:embed="rId2" cstate="print"/>
          <a:srcRect/>
          <a:stretch>
            <a:fillRect/>
          </a:stretch>
        </p:blipFill>
        <p:spPr bwMode="auto">
          <a:xfrm>
            <a:off x="-14288" y="5943600"/>
            <a:ext cx="9174163" cy="914400"/>
          </a:xfrm>
          <a:prstGeom prst="rect">
            <a:avLst/>
          </a:prstGeom>
          <a:noFill/>
          <a:ln w="9525">
            <a:noFill/>
            <a:miter lim="800000"/>
            <a:headEnd/>
            <a:tailEnd/>
          </a:ln>
        </p:spPr>
      </p:pic>
      <p:sp>
        <p:nvSpPr>
          <p:cNvPr id="4" name="Rectangle 33"/>
          <p:cNvSpPr>
            <a:spLocks noChangeArrowheads="1"/>
          </p:cNvSpPr>
          <p:nvPr userDrawn="1"/>
        </p:nvSpPr>
        <p:spPr bwMode="auto">
          <a:xfrm>
            <a:off x="152400" y="6477000"/>
            <a:ext cx="5181600" cy="2286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b="0" dirty="0">
                <a:solidFill>
                  <a:srgbClr val="000000"/>
                </a:solidFill>
                <a:latin typeface="Verdana" pitchFamily="34" charset="0"/>
                <a:ea typeface="+mn-ea"/>
              </a:rPr>
              <a:t>      </a:t>
            </a:r>
            <a:r>
              <a:rPr lang="en-US" sz="800" b="0" dirty="0">
                <a:solidFill>
                  <a:srgbClr val="FFFFFF"/>
                </a:solidFill>
                <a:latin typeface="Verdana" pitchFamily="34" charset="0"/>
                <a:ea typeface="+mn-ea"/>
              </a:rPr>
              <a:t>|  ©2010, Cognizant Technology Solutions		Confidential</a:t>
            </a:r>
            <a:endParaRPr lang="en-US" sz="900" b="0" dirty="0">
              <a:solidFill>
                <a:srgbClr val="FFFFFF"/>
              </a:solidFill>
              <a:latin typeface="Verdana" pitchFamily="34" charset="0"/>
              <a:ea typeface="+mn-ea"/>
            </a:endParaRPr>
          </a:p>
        </p:txBody>
      </p:sp>
      <p:sp>
        <p:nvSpPr>
          <p:cNvPr id="5" name="Rectangle 8"/>
          <p:cNvSpPr>
            <a:spLocks noChangeArrowheads="1"/>
          </p:cNvSpPr>
          <p:nvPr userDrawn="1"/>
        </p:nvSpPr>
        <p:spPr bwMode="auto">
          <a:xfrm>
            <a:off x="0" y="0"/>
            <a:ext cx="9144000" cy="381000"/>
          </a:xfrm>
          <a:prstGeom prst="rect">
            <a:avLst/>
          </a:prstGeom>
          <a:gradFill rotWithShape="0">
            <a:gsLst>
              <a:gs pos="0">
                <a:schemeClr val="accent1"/>
              </a:gs>
              <a:gs pos="100000">
                <a:srgbClr val="1E85B4"/>
              </a:gs>
            </a:gsLst>
            <a:lin ang="0" scaled="1"/>
          </a:gradFill>
          <a:ln w="9525">
            <a:noFill/>
            <a:miter lim="800000"/>
            <a:headEnd/>
            <a:tailEnd/>
          </a:ln>
        </p:spPr>
        <p:txBody>
          <a:bodyPr wrap="none" anchor="ctr"/>
          <a:lstStyle/>
          <a:p>
            <a:pPr fontAlgn="auto">
              <a:spcBef>
                <a:spcPts val="0"/>
              </a:spcBef>
              <a:spcAft>
                <a:spcPts val="0"/>
              </a:spcAft>
              <a:defRPr/>
            </a:pPr>
            <a:endParaRPr lang="en-US" sz="1800" b="0" dirty="0">
              <a:solidFill>
                <a:srgbClr val="000000"/>
              </a:solidFill>
              <a:latin typeface="Arial" pitchFamily="34" charset="0"/>
              <a:ea typeface="+mn-ea"/>
            </a:endParaRPr>
          </a:p>
        </p:txBody>
      </p:sp>
      <p:sp>
        <p:nvSpPr>
          <p:cNvPr id="2" name="Title 1"/>
          <p:cNvSpPr>
            <a:spLocks noGrp="1"/>
          </p:cNvSpPr>
          <p:nvPr>
            <p:ph type="title"/>
          </p:nvPr>
        </p:nvSpPr>
        <p:spPr/>
        <p:txBody>
          <a:bodyPr/>
          <a:lstStyle/>
          <a:p>
            <a:r>
              <a:rPr lang="en-US"/>
              <a:t>Click to edit Master title style</a:t>
            </a:r>
          </a:p>
        </p:txBody>
      </p:sp>
      <p:sp>
        <p:nvSpPr>
          <p:cNvPr id="6" name="Rectangle 42"/>
          <p:cNvSpPr>
            <a:spLocks noGrp="1" noChangeArrowheads="1"/>
          </p:cNvSpPr>
          <p:nvPr>
            <p:ph type="sldNum" sz="quarter" idx="10"/>
          </p:nvPr>
        </p:nvSpPr>
        <p:spPr/>
        <p:txBody>
          <a:bodyPr/>
          <a:lstStyle>
            <a:lvl1pPr>
              <a:defRPr/>
            </a:lvl1pPr>
          </a:lstStyle>
          <a:p>
            <a:pPr>
              <a:defRPr/>
            </a:pPr>
            <a:fld id="{ED57D715-C51C-4540-92D1-640A3EC34A3A}" type="slidenum">
              <a:rPr lang="en-US">
                <a:solidFill>
                  <a:srgbClr val="FFFFFF"/>
                </a:solidFill>
              </a:rPr>
              <a:pPr>
                <a:defRPr/>
              </a:pPr>
              <a:t>‹#›</a:t>
            </a:fld>
            <a:endParaRPr lang="en-US" dirty="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229600" cy="601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2"/>
          <p:cNvSpPr>
            <a:spLocks noGrp="1" noChangeArrowheads="1"/>
          </p:cNvSpPr>
          <p:nvPr>
            <p:ph type="sldNum" sz="quarter" idx="10"/>
          </p:nvPr>
        </p:nvSpPr>
        <p:spPr>
          <a:ln/>
        </p:spPr>
        <p:txBody>
          <a:bodyPr/>
          <a:lstStyle>
            <a:lvl1pPr>
              <a:defRPr/>
            </a:lvl1pPr>
          </a:lstStyle>
          <a:p>
            <a:pPr>
              <a:defRPr/>
            </a:pPr>
            <a:fld id="{10DA746E-74F4-46DB-95DE-497A1D88D604}" type="slidenum">
              <a:rPr lang="en-US">
                <a:solidFill>
                  <a:srgbClr val="FFFFFF"/>
                </a:solidFill>
              </a:rPr>
              <a:pPr>
                <a:defRPr/>
              </a:p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smtClean="0"/>
            </a:lvl1pPr>
          </a:lstStyle>
          <a:p>
            <a:pPr>
              <a:defRPr/>
            </a:pPr>
            <a:fld id="{26254681-FC0C-4352-B578-D28D9D2B6C43}" type="slidenum">
              <a:rPr lang="en-US">
                <a:solidFill>
                  <a:srgbClr val="FFFFFF"/>
                </a:solidFill>
              </a:rPr>
              <a:pPr>
                <a:defRPr/>
              </a:pPr>
              <a:t>‹#›</a:t>
            </a:fld>
            <a:endParaRPr lang="en-US" dirty="0">
              <a:solidFill>
                <a:srgbClr val="FFFFFF"/>
              </a:solidFill>
            </a:endParaRPr>
          </a:p>
        </p:txBody>
      </p:sp>
      <p:sp>
        <p:nvSpPr>
          <p:cNvPr id="3" name="Rectangle 11"/>
          <p:cNvSpPr>
            <a:spLocks noGrp="1" noChangeArrowheads="1"/>
          </p:cNvSpPr>
          <p:nvPr>
            <p:ph type="ftr" sz="quarter" idx="11"/>
          </p:nvPr>
        </p:nvSpPr>
        <p:spPr>
          <a:xfrm>
            <a:off x="2743200" y="6565900"/>
            <a:ext cx="5178425" cy="215900"/>
          </a:xfrm>
          <a:prstGeom prst="rect">
            <a:avLst/>
          </a:prstGeom>
        </p:spPr>
        <p:txBody>
          <a:bodyPr/>
          <a:lstStyle>
            <a:lvl1pPr>
              <a:defRPr/>
            </a:lvl1pPr>
          </a:lstStyle>
          <a:p>
            <a:pPr fontAlgn="auto">
              <a:spcBef>
                <a:spcPts val="0"/>
              </a:spcBef>
              <a:spcAft>
                <a:spcPts val="0"/>
              </a:spcAft>
              <a:defRPr/>
            </a:pPr>
            <a:endParaRPr lang="en-US" sz="900" b="0" dirty="0">
              <a:solidFill>
                <a:srgbClr val="000000"/>
              </a:solidFill>
              <a:latin typeface="+mn-lt"/>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charset="0"/>
              </a:defRPr>
            </a:lvl1pPr>
          </a:lstStyle>
          <a:p>
            <a:fld id="{0731DE80-F175-4C47-A840-1874D4C7BFC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Lst>
  <p:hf sldNum="0"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7772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77724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42"/>
          <p:cNvSpPr>
            <a:spLocks noGrp="1" noChangeArrowheads="1"/>
          </p:cNvSpPr>
          <p:nvPr>
            <p:ph type="sldNum" sz="quarter" idx="4"/>
          </p:nvPr>
        </p:nvSpPr>
        <p:spPr bwMode="auto">
          <a:xfrm>
            <a:off x="-1447800" y="65532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200" b="0">
                <a:solidFill>
                  <a:schemeClr val="bg1"/>
                </a:solidFill>
                <a:latin typeface="Arial Black" pitchFamily="34" charset="0"/>
              </a:defRPr>
            </a:lvl1pPr>
          </a:lstStyle>
          <a:p>
            <a:pPr fontAlgn="auto">
              <a:spcBef>
                <a:spcPts val="0"/>
              </a:spcBef>
              <a:spcAft>
                <a:spcPts val="0"/>
              </a:spcAft>
              <a:defRPr/>
            </a:pPr>
            <a:fld id="{5589CA72-803A-477E-BDDF-671B46707BB2}" type="slidenum">
              <a:rPr lang="en-US">
                <a:solidFill>
                  <a:srgbClr val="FFFFFF"/>
                </a:solidFill>
                <a:ea typeface="+mn-ea"/>
              </a:rPr>
              <a:pPr fontAlgn="auto">
                <a:spcBef>
                  <a:spcPts val="0"/>
                </a:spcBef>
                <a:spcAft>
                  <a:spcPts val="0"/>
                </a:spcAft>
                <a:defRPr/>
              </a:pPr>
              <a:t>‹#›</a:t>
            </a:fld>
            <a:endParaRPr lang="en-US" dirty="0">
              <a:solidFill>
                <a:srgbClr val="FFFFFF"/>
              </a:solidFill>
              <a:ea typeface="+mn-ea"/>
            </a:endParaRP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Lst>
  <p:hf sldNum="0" hdr="0" ftr="0" dt="0"/>
  <p:txStyles>
    <p:titleStyle>
      <a:lvl1pPr algn="l" rtl="0" eaLnBrk="0" fontAlgn="base" hangingPunct="0">
        <a:spcBef>
          <a:spcPct val="0"/>
        </a:spcBef>
        <a:spcAft>
          <a:spcPct val="0"/>
        </a:spcAft>
        <a:defRPr sz="2400">
          <a:solidFill>
            <a:srgbClr val="3D97BB"/>
          </a:solidFill>
          <a:latin typeface="Arial" pitchFamily="34" charset="0"/>
          <a:ea typeface="+mj-ea"/>
          <a:cs typeface="+mj-cs"/>
        </a:defRPr>
      </a:lvl1pPr>
      <a:lvl2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2pPr>
      <a:lvl3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3pPr>
      <a:lvl4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4pPr>
      <a:lvl5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342900" indent="-342900" algn="l" rtl="0" eaLnBrk="0" fontAlgn="base" hangingPunct="0">
        <a:spcBef>
          <a:spcPct val="20000"/>
        </a:spcBef>
        <a:spcAft>
          <a:spcPct val="0"/>
        </a:spcAft>
        <a:buClr>
          <a:srgbClr val="6DB33F"/>
        </a:buClr>
        <a:buFont typeface="Wingdings" pitchFamily="2" charset="2"/>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ea typeface="+mn-ea"/>
        </a:defRPr>
      </a:lvl2pPr>
      <a:lvl3pPr marL="1143000" indent="-228600" algn="l" rtl="0" eaLnBrk="0" fontAlgn="base" hangingPunct="0">
        <a:spcBef>
          <a:spcPct val="20000"/>
        </a:spcBef>
        <a:spcAft>
          <a:spcPct val="0"/>
        </a:spcAft>
        <a:buClr>
          <a:srgbClr val="6DB33F"/>
        </a:buClr>
        <a:buFont typeface="Wingdings" pitchFamily="2" charset="2"/>
        <a:buChar char="§"/>
        <a:defRPr sz="2400">
          <a:solidFill>
            <a:schemeClr val="tx1"/>
          </a:solidFill>
          <a:latin typeface="Arial"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7772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77724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42"/>
          <p:cNvSpPr>
            <a:spLocks noGrp="1" noChangeArrowheads="1"/>
          </p:cNvSpPr>
          <p:nvPr>
            <p:ph type="sldNum" sz="quarter" idx="4"/>
          </p:nvPr>
        </p:nvSpPr>
        <p:spPr bwMode="auto">
          <a:xfrm>
            <a:off x="-1447800" y="65532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200" b="0">
                <a:solidFill>
                  <a:schemeClr val="bg1"/>
                </a:solidFill>
                <a:latin typeface="Arial Black" pitchFamily="34" charset="0"/>
              </a:defRPr>
            </a:lvl1pPr>
          </a:lstStyle>
          <a:p>
            <a:pPr fontAlgn="auto">
              <a:spcBef>
                <a:spcPts val="0"/>
              </a:spcBef>
              <a:spcAft>
                <a:spcPts val="0"/>
              </a:spcAft>
              <a:defRPr/>
            </a:pPr>
            <a:fld id="{5589CA72-803A-477E-BDDF-671B46707BB2}" type="slidenum">
              <a:rPr lang="en-US">
                <a:solidFill>
                  <a:srgbClr val="FFFFFF"/>
                </a:solidFill>
                <a:ea typeface="+mn-ea"/>
              </a:rPr>
              <a:pPr fontAlgn="auto">
                <a:spcBef>
                  <a:spcPts val="0"/>
                </a:spcBef>
                <a:spcAft>
                  <a:spcPts val="0"/>
                </a:spcAft>
                <a:defRPr/>
              </a:pPr>
              <a:t>‹#›</a:t>
            </a:fld>
            <a:endParaRPr lang="en-US" dirty="0">
              <a:solidFill>
                <a:srgbClr val="FFFFFF"/>
              </a:solidFill>
              <a:ea typeface="+mn-ea"/>
            </a:endParaRPr>
          </a:p>
        </p:txBody>
      </p:sp>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p:hf sldNum="0" hdr="0" ftr="0" dt="0"/>
  <p:txStyles>
    <p:titleStyle>
      <a:lvl1pPr algn="l" rtl="0" eaLnBrk="0" fontAlgn="base" hangingPunct="0">
        <a:spcBef>
          <a:spcPct val="0"/>
        </a:spcBef>
        <a:spcAft>
          <a:spcPct val="0"/>
        </a:spcAft>
        <a:defRPr sz="2400">
          <a:solidFill>
            <a:srgbClr val="3D97BB"/>
          </a:solidFill>
          <a:latin typeface="Arial" pitchFamily="34" charset="0"/>
          <a:ea typeface="+mj-ea"/>
          <a:cs typeface="+mj-cs"/>
        </a:defRPr>
      </a:lvl1pPr>
      <a:lvl2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2pPr>
      <a:lvl3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3pPr>
      <a:lvl4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4pPr>
      <a:lvl5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342900" indent="-342900" algn="l" rtl="0" eaLnBrk="0" fontAlgn="base" hangingPunct="0">
        <a:spcBef>
          <a:spcPct val="20000"/>
        </a:spcBef>
        <a:spcAft>
          <a:spcPct val="0"/>
        </a:spcAft>
        <a:buClr>
          <a:srgbClr val="6DB33F"/>
        </a:buClr>
        <a:buFont typeface="Wingdings" pitchFamily="2" charset="2"/>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ea typeface="+mn-ea"/>
        </a:defRPr>
      </a:lvl2pPr>
      <a:lvl3pPr marL="1143000" indent="-228600" algn="l" rtl="0" eaLnBrk="0" fontAlgn="base" hangingPunct="0">
        <a:spcBef>
          <a:spcPct val="20000"/>
        </a:spcBef>
        <a:spcAft>
          <a:spcPct val="0"/>
        </a:spcAft>
        <a:buClr>
          <a:srgbClr val="6DB33F"/>
        </a:buClr>
        <a:buFont typeface="Wingdings" pitchFamily="2" charset="2"/>
        <a:buChar char="§"/>
        <a:defRPr sz="2400">
          <a:solidFill>
            <a:schemeClr val="tx1"/>
          </a:solidFill>
          <a:latin typeface="Arial"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7772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77724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42"/>
          <p:cNvSpPr>
            <a:spLocks noGrp="1" noChangeArrowheads="1"/>
          </p:cNvSpPr>
          <p:nvPr>
            <p:ph type="sldNum" sz="quarter" idx="4"/>
          </p:nvPr>
        </p:nvSpPr>
        <p:spPr bwMode="auto">
          <a:xfrm>
            <a:off x="-1447800" y="65532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200" b="0">
                <a:solidFill>
                  <a:schemeClr val="bg1"/>
                </a:solidFill>
                <a:latin typeface="Arial Black" pitchFamily="34" charset="0"/>
              </a:defRPr>
            </a:lvl1pPr>
          </a:lstStyle>
          <a:p>
            <a:pPr fontAlgn="auto">
              <a:spcBef>
                <a:spcPts val="0"/>
              </a:spcBef>
              <a:spcAft>
                <a:spcPts val="0"/>
              </a:spcAft>
              <a:defRPr/>
            </a:pPr>
            <a:fld id="{5589CA72-803A-477E-BDDF-671B46707BB2}" type="slidenum">
              <a:rPr lang="en-US">
                <a:solidFill>
                  <a:srgbClr val="FFFFFF"/>
                </a:solidFill>
                <a:ea typeface="+mn-ea"/>
              </a:rPr>
              <a:pPr fontAlgn="auto">
                <a:spcBef>
                  <a:spcPts val="0"/>
                </a:spcBef>
                <a:spcAft>
                  <a:spcPts val="0"/>
                </a:spcAft>
                <a:defRPr/>
              </a:pPr>
              <a:t>‹#›</a:t>
            </a:fld>
            <a:endParaRPr lang="en-US" dirty="0">
              <a:solidFill>
                <a:srgbClr val="FFFFFF"/>
              </a:solidFill>
              <a:ea typeface="+mn-ea"/>
            </a:endParaRPr>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Lst>
  <p:hf sldNum="0" hdr="0" ftr="0" dt="0"/>
  <p:txStyles>
    <p:titleStyle>
      <a:lvl1pPr algn="l" rtl="0" eaLnBrk="0" fontAlgn="base" hangingPunct="0">
        <a:spcBef>
          <a:spcPct val="0"/>
        </a:spcBef>
        <a:spcAft>
          <a:spcPct val="0"/>
        </a:spcAft>
        <a:defRPr sz="2400">
          <a:solidFill>
            <a:srgbClr val="3D97BB"/>
          </a:solidFill>
          <a:latin typeface="Arial" pitchFamily="34" charset="0"/>
          <a:ea typeface="+mj-ea"/>
          <a:cs typeface="+mj-cs"/>
        </a:defRPr>
      </a:lvl1pPr>
      <a:lvl2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2pPr>
      <a:lvl3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3pPr>
      <a:lvl4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4pPr>
      <a:lvl5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342900" indent="-342900" algn="l" rtl="0" eaLnBrk="0" fontAlgn="base" hangingPunct="0">
        <a:spcBef>
          <a:spcPct val="20000"/>
        </a:spcBef>
        <a:spcAft>
          <a:spcPct val="0"/>
        </a:spcAft>
        <a:buClr>
          <a:srgbClr val="6DB33F"/>
        </a:buClr>
        <a:buFont typeface="Wingdings" pitchFamily="2" charset="2"/>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ea typeface="+mn-ea"/>
        </a:defRPr>
      </a:lvl2pPr>
      <a:lvl3pPr marL="1143000" indent="-228600" algn="l" rtl="0" eaLnBrk="0" fontAlgn="base" hangingPunct="0">
        <a:spcBef>
          <a:spcPct val="20000"/>
        </a:spcBef>
        <a:spcAft>
          <a:spcPct val="0"/>
        </a:spcAft>
        <a:buClr>
          <a:srgbClr val="6DB33F"/>
        </a:buClr>
        <a:buFont typeface="Wingdings" pitchFamily="2" charset="2"/>
        <a:buChar char="§"/>
        <a:defRPr sz="2400">
          <a:solidFill>
            <a:schemeClr val="tx1"/>
          </a:solidFill>
          <a:latin typeface="Arial"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7772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77724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42"/>
          <p:cNvSpPr>
            <a:spLocks noGrp="1" noChangeArrowheads="1"/>
          </p:cNvSpPr>
          <p:nvPr>
            <p:ph type="sldNum" sz="quarter" idx="4"/>
          </p:nvPr>
        </p:nvSpPr>
        <p:spPr bwMode="auto">
          <a:xfrm>
            <a:off x="-1447800" y="65532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200" b="0">
                <a:solidFill>
                  <a:schemeClr val="bg1"/>
                </a:solidFill>
                <a:latin typeface="Arial Black" pitchFamily="34" charset="0"/>
              </a:defRPr>
            </a:lvl1pPr>
          </a:lstStyle>
          <a:p>
            <a:pPr fontAlgn="auto">
              <a:spcBef>
                <a:spcPts val="0"/>
              </a:spcBef>
              <a:spcAft>
                <a:spcPts val="0"/>
              </a:spcAft>
              <a:defRPr/>
            </a:pPr>
            <a:fld id="{5589CA72-803A-477E-BDDF-671B46707BB2}" type="slidenum">
              <a:rPr lang="en-US">
                <a:solidFill>
                  <a:srgbClr val="FFFFFF"/>
                </a:solidFill>
                <a:ea typeface="+mn-ea"/>
              </a:rPr>
              <a:pPr fontAlgn="auto">
                <a:spcBef>
                  <a:spcPts val="0"/>
                </a:spcBef>
                <a:spcAft>
                  <a:spcPts val="0"/>
                </a:spcAft>
                <a:defRPr/>
              </a:pPr>
              <a:t>‹#›</a:t>
            </a:fld>
            <a:endParaRPr lang="en-US" dirty="0">
              <a:solidFill>
                <a:srgbClr val="FFFFFF"/>
              </a:solidFill>
              <a:ea typeface="+mn-ea"/>
            </a:endParaRPr>
          </a:p>
        </p:txBody>
      </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Lst>
  <p:hf sldNum="0" hdr="0" ftr="0" dt="0"/>
  <p:txStyles>
    <p:titleStyle>
      <a:lvl1pPr algn="l" rtl="0" eaLnBrk="0" fontAlgn="base" hangingPunct="0">
        <a:spcBef>
          <a:spcPct val="0"/>
        </a:spcBef>
        <a:spcAft>
          <a:spcPct val="0"/>
        </a:spcAft>
        <a:defRPr sz="2400">
          <a:solidFill>
            <a:srgbClr val="3D97BB"/>
          </a:solidFill>
          <a:latin typeface="Arial" pitchFamily="34" charset="0"/>
          <a:ea typeface="+mj-ea"/>
          <a:cs typeface="+mj-cs"/>
        </a:defRPr>
      </a:lvl1pPr>
      <a:lvl2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2pPr>
      <a:lvl3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3pPr>
      <a:lvl4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4pPr>
      <a:lvl5pPr algn="l" rtl="0" eaLnBrk="0" fontAlgn="base" hangingPunct="0">
        <a:spcBef>
          <a:spcPct val="0"/>
        </a:spcBef>
        <a:spcAft>
          <a:spcPct val="0"/>
        </a:spcAft>
        <a:defRPr sz="2400">
          <a:solidFill>
            <a:srgbClr val="3D97BB"/>
          </a:solidFill>
          <a:latin typeface="Arial" pitchFamily="34"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342900" indent="-342900" algn="l" rtl="0" eaLnBrk="0" fontAlgn="base" hangingPunct="0">
        <a:spcBef>
          <a:spcPct val="20000"/>
        </a:spcBef>
        <a:spcAft>
          <a:spcPct val="0"/>
        </a:spcAft>
        <a:buClr>
          <a:srgbClr val="6DB33F"/>
        </a:buClr>
        <a:buFont typeface="Wingdings" pitchFamily="2" charset="2"/>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ea typeface="+mn-ea"/>
        </a:defRPr>
      </a:lvl2pPr>
      <a:lvl3pPr marL="1143000" indent="-228600" algn="l" rtl="0" eaLnBrk="0" fontAlgn="base" hangingPunct="0">
        <a:spcBef>
          <a:spcPct val="20000"/>
        </a:spcBef>
        <a:spcAft>
          <a:spcPct val="0"/>
        </a:spcAft>
        <a:buClr>
          <a:srgbClr val="6DB33F"/>
        </a:buClr>
        <a:buFont typeface="Wingdings" pitchFamily="2" charset="2"/>
        <a:buChar char="§"/>
        <a:defRPr sz="2400">
          <a:solidFill>
            <a:schemeClr val="tx1"/>
          </a:solidFill>
          <a:latin typeface="Arial"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bradhedlund.s3.amazonaws.com/2011/hadoop-network-intro/Client-Read-from-HDFS.PN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subTitle" idx="1"/>
          </p:nvPr>
        </p:nvSpPr>
        <p:spPr/>
        <p:txBody>
          <a:bodyPr/>
          <a:lstStyle/>
          <a:p>
            <a:r>
              <a:rPr lang="en-US" dirty="0" smtClean="0"/>
              <a:t>Decem</a:t>
            </a:r>
            <a:r>
              <a:rPr lang="en-US" dirty="0" smtClean="0"/>
              <a:t>ber 2012</a:t>
            </a:r>
          </a:p>
          <a:p>
            <a:endParaRPr lang="en-US" dirty="0" smtClean="0"/>
          </a:p>
        </p:txBody>
      </p:sp>
      <p:sp>
        <p:nvSpPr>
          <p:cNvPr id="8195" name="Rectangle 2"/>
          <p:cNvSpPr>
            <a:spLocks noGrp="1" noChangeArrowheads="1"/>
          </p:cNvSpPr>
          <p:nvPr>
            <p:ph type="ctrTitle"/>
          </p:nvPr>
        </p:nvSpPr>
        <p:spPr/>
        <p:txBody>
          <a:bodyPr/>
          <a:lstStyle/>
          <a:p>
            <a:r>
              <a:rPr lang="en-US" altLang="zh-TW" dirty="0" smtClean="0"/>
              <a:t>Hadoop – Hive</a:t>
            </a:r>
            <a:br>
              <a:rPr lang="en-US" altLang="zh-TW" dirty="0" smtClean="0"/>
            </a:br>
            <a:endParaRPr lang="en-US" altLang="zh-TW"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648"/>
            <a:ext cx="8610600" cy="990600"/>
          </a:xfrm>
        </p:spPr>
        <p:txBody>
          <a:bodyPr/>
          <a:lstStyle/>
          <a:p>
            <a:r>
              <a:rPr lang="en-US" dirty="0" smtClean="0"/>
              <a:t>		Data Model</a:t>
            </a:r>
            <a:br>
              <a:rPr lang="en-US" dirty="0" smtClean="0"/>
            </a:br>
            <a:r>
              <a:rPr lang="en-US" dirty="0" smtClean="0"/>
              <a:t/>
            </a:r>
            <a:br>
              <a:rPr lang="en-US" dirty="0" smtClean="0"/>
            </a:br>
            <a:endParaRPr lang="en-US" dirty="0"/>
          </a:p>
        </p:txBody>
      </p:sp>
      <p:sp>
        <p:nvSpPr>
          <p:cNvPr id="3" name="Rectangle 2"/>
          <p:cNvSpPr/>
          <p:nvPr/>
        </p:nvSpPr>
        <p:spPr>
          <a:xfrm>
            <a:off x="539552" y="1560797"/>
            <a:ext cx="8352928" cy="3847207"/>
          </a:xfrm>
          <a:prstGeom prst="rect">
            <a:avLst/>
          </a:prstGeom>
        </p:spPr>
        <p:txBody>
          <a:bodyPr wrap="square">
            <a:spAutoFit/>
          </a:bodyPr>
          <a:lstStyle/>
          <a:p>
            <a:pPr fontAlgn="auto">
              <a:spcAft>
                <a:spcPts val="0"/>
              </a:spcAft>
              <a:buFont typeface="Arial" pitchFamily="34" charset="0"/>
              <a:buChar char="•"/>
              <a:defRPr/>
            </a:pPr>
            <a:r>
              <a:rPr lang="en-US" sz="2000" b="0" dirty="0">
                <a:latin typeface="Calibri" pitchFamily="34" charset="0"/>
                <a:cs typeface="Calibri" pitchFamily="34" charset="0"/>
              </a:rPr>
              <a:t>Hive structures data into well-understood database concepts such as: tables, rows, cols, partitions</a:t>
            </a:r>
          </a:p>
          <a:p>
            <a:pPr fontAlgn="auto">
              <a:spcAft>
                <a:spcPts val="0"/>
              </a:spcAft>
              <a:defRPr/>
            </a:pPr>
            <a:endParaRPr lang="en-US" sz="2000" b="0" dirty="0">
              <a:latin typeface="Calibri" pitchFamily="34" charset="0"/>
              <a:cs typeface="Calibri" pitchFamily="34" charset="0"/>
            </a:endParaRPr>
          </a:p>
          <a:p>
            <a:pPr fontAlgn="auto">
              <a:spcAft>
                <a:spcPts val="0"/>
              </a:spcAft>
              <a:buFont typeface="Arial" pitchFamily="34" charset="0"/>
              <a:buChar char="•"/>
              <a:defRPr/>
            </a:pPr>
            <a:r>
              <a:rPr lang="en-US" sz="2000" b="0" dirty="0">
                <a:latin typeface="Calibri" pitchFamily="34" charset="0"/>
                <a:cs typeface="Calibri" pitchFamily="34" charset="0"/>
              </a:rPr>
              <a:t>It supports primitive types: integers, floats, doubles, and strings</a:t>
            </a:r>
          </a:p>
          <a:p>
            <a:pPr fontAlgn="auto">
              <a:spcAft>
                <a:spcPts val="0"/>
              </a:spcAft>
              <a:defRPr/>
            </a:pPr>
            <a:endParaRPr lang="en-US" sz="2000" b="0" dirty="0">
              <a:latin typeface="Calibri" pitchFamily="34" charset="0"/>
              <a:cs typeface="Calibri" pitchFamily="34" charset="0"/>
            </a:endParaRPr>
          </a:p>
          <a:p>
            <a:pPr fontAlgn="auto">
              <a:spcAft>
                <a:spcPts val="0"/>
              </a:spcAft>
              <a:buFont typeface="Arial" pitchFamily="34" charset="0"/>
              <a:buChar char="•"/>
              <a:defRPr/>
            </a:pPr>
            <a:r>
              <a:rPr lang="en-US" sz="2000" b="0" dirty="0">
                <a:latin typeface="Calibri" pitchFamily="34" charset="0"/>
                <a:cs typeface="Calibri" pitchFamily="34" charset="0"/>
              </a:rPr>
              <a:t>Hive also supports: </a:t>
            </a:r>
          </a:p>
          <a:p>
            <a:pPr lvl="1" fontAlgn="auto">
              <a:spcAft>
                <a:spcPts val="0"/>
              </a:spcAft>
              <a:buFont typeface="Arial" pitchFamily="34" charset="0"/>
              <a:buChar char="–"/>
              <a:defRPr/>
            </a:pPr>
            <a:r>
              <a:rPr lang="en-US" sz="2000" b="0" dirty="0">
                <a:latin typeface="Calibri" pitchFamily="34" charset="0"/>
                <a:cs typeface="Calibri" pitchFamily="34" charset="0"/>
              </a:rPr>
              <a:t>associative arrays: map&lt;key-type, value-type&gt;</a:t>
            </a:r>
          </a:p>
          <a:p>
            <a:pPr lvl="1" fontAlgn="auto">
              <a:spcAft>
                <a:spcPts val="0"/>
              </a:spcAft>
              <a:buFont typeface="Arial" pitchFamily="34" charset="0"/>
              <a:buChar char="–"/>
              <a:defRPr/>
            </a:pPr>
            <a:r>
              <a:rPr lang="en-US" sz="2000" b="0" dirty="0">
                <a:latin typeface="Calibri" pitchFamily="34" charset="0"/>
                <a:cs typeface="Calibri" pitchFamily="34" charset="0"/>
              </a:rPr>
              <a:t>Lists: list&lt;element type&gt;</a:t>
            </a:r>
          </a:p>
          <a:p>
            <a:pPr lvl="1" fontAlgn="auto">
              <a:spcAft>
                <a:spcPts val="0"/>
              </a:spcAft>
              <a:buFont typeface="Arial" pitchFamily="34" charset="0"/>
              <a:buChar char="–"/>
              <a:defRPr/>
            </a:pPr>
            <a:r>
              <a:rPr lang="en-US" sz="2000" b="0" dirty="0">
                <a:latin typeface="Calibri" pitchFamily="34" charset="0"/>
                <a:cs typeface="Calibri" pitchFamily="34" charset="0"/>
              </a:rPr>
              <a:t>Structs: </a:t>
            </a:r>
            <a:r>
              <a:rPr lang="en-US" sz="2000" b="0" dirty="0" err="1">
                <a:latin typeface="Calibri" pitchFamily="34" charset="0"/>
                <a:cs typeface="Calibri" pitchFamily="34" charset="0"/>
              </a:rPr>
              <a:t>struct</a:t>
            </a:r>
            <a:r>
              <a:rPr lang="en-US" sz="2000" b="0" dirty="0">
                <a:latin typeface="Calibri" pitchFamily="34" charset="0"/>
                <a:cs typeface="Calibri" pitchFamily="34" charset="0"/>
              </a:rPr>
              <a:t>&lt;file name: file type…&gt;</a:t>
            </a:r>
          </a:p>
          <a:p>
            <a:pPr lvl="1" fontAlgn="auto">
              <a:spcAft>
                <a:spcPts val="0"/>
              </a:spcAft>
              <a:defRPr/>
            </a:pPr>
            <a:endParaRPr lang="en-US" sz="2000" b="0" dirty="0">
              <a:latin typeface="Calibri" pitchFamily="34" charset="0"/>
              <a:cs typeface="Calibri" pitchFamily="34" charset="0"/>
            </a:endParaRPr>
          </a:p>
          <a:p>
            <a:pPr fontAlgn="auto">
              <a:spcAft>
                <a:spcPts val="0"/>
              </a:spcAft>
              <a:buFont typeface="Arial" pitchFamily="34" charset="0"/>
              <a:buChar char="•"/>
              <a:defRPr/>
            </a:pPr>
            <a:r>
              <a:rPr lang="en-US" sz="2000" b="0" dirty="0" err="1">
                <a:latin typeface="Calibri" pitchFamily="34" charset="0"/>
                <a:cs typeface="Calibri" pitchFamily="34" charset="0"/>
              </a:rPr>
              <a:t>SerDe</a:t>
            </a:r>
            <a:r>
              <a:rPr lang="en-US" sz="2000" b="0" dirty="0">
                <a:latin typeface="Calibri" pitchFamily="34" charset="0"/>
                <a:cs typeface="Calibri" pitchFamily="34" charset="0"/>
              </a:rPr>
              <a:t>: serialize and </a:t>
            </a:r>
            <a:r>
              <a:rPr lang="en-US" sz="2000" b="0" dirty="0" err="1">
                <a:latin typeface="Calibri" pitchFamily="34" charset="0"/>
                <a:cs typeface="Calibri" pitchFamily="34" charset="0"/>
              </a:rPr>
              <a:t>deserialized</a:t>
            </a:r>
            <a:r>
              <a:rPr lang="en-US" sz="2000" b="0" dirty="0">
                <a:latin typeface="Calibri" pitchFamily="34" charset="0"/>
                <a:cs typeface="Calibri" pitchFamily="34" charset="0"/>
              </a:rPr>
              <a:t> API is used to move data in and out of tables</a:t>
            </a:r>
          </a:p>
          <a:p>
            <a:pPr lvl="0" fontAlgn="auto">
              <a:spcBef>
                <a:spcPct val="20000"/>
              </a:spcBef>
              <a:spcAft>
                <a:spcPts val="0"/>
              </a:spcAft>
            </a:pPr>
            <a:endParaRPr lang="en-US" sz="2000" b="0" dirty="0">
              <a:solidFill>
                <a:prstClr val="black"/>
              </a:solidFill>
              <a:latin typeface="Calibri"/>
            </a:endParaRPr>
          </a:p>
        </p:txBody>
      </p:sp>
    </p:spTree>
    <p:extLst>
      <p:ext uri="{BB962C8B-B14F-4D97-AF65-F5344CB8AC3E}">
        <p14:creationId xmlns:p14="http://schemas.microsoft.com/office/powerpoint/2010/main" val="1679108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610600" cy="990600"/>
          </a:xfrm>
        </p:spPr>
        <p:txBody>
          <a:bodyPr/>
          <a:lstStyle/>
          <a:p>
            <a:r>
              <a:rPr lang="en-US" dirty="0" smtClean="0">
                <a:solidFill>
                  <a:schemeClr val="accent2">
                    <a:lumMod val="60000"/>
                    <a:lumOff val="40000"/>
                  </a:schemeClr>
                </a:solidFill>
                <a:latin typeface="Calibri" pitchFamily="34" charset="0"/>
                <a:cs typeface="Calibri" pitchFamily="34" charset="0"/>
              </a:rPr>
              <a:t>	Query </a:t>
            </a:r>
            <a:r>
              <a:rPr lang="en-US" dirty="0">
                <a:solidFill>
                  <a:schemeClr val="accent2">
                    <a:lumMod val="60000"/>
                    <a:lumOff val="40000"/>
                  </a:schemeClr>
                </a:solidFill>
                <a:latin typeface="Calibri" pitchFamily="34" charset="0"/>
                <a:cs typeface="Calibri" pitchFamily="34" charset="0"/>
              </a:rPr>
              <a:t>Language (</a:t>
            </a:r>
            <a:r>
              <a:rPr lang="en-US" dirty="0" err="1">
                <a:solidFill>
                  <a:schemeClr val="accent2">
                    <a:lumMod val="60000"/>
                    <a:lumOff val="40000"/>
                  </a:schemeClr>
                </a:solidFill>
                <a:latin typeface="Calibri" pitchFamily="34" charset="0"/>
                <a:cs typeface="Calibri" pitchFamily="34" charset="0"/>
              </a:rPr>
              <a:t>HiveQL</a:t>
            </a:r>
            <a:r>
              <a:rPr lang="en-US" dirty="0">
                <a:solidFill>
                  <a:schemeClr val="accent2">
                    <a:lumMod val="60000"/>
                    <a:lumOff val="40000"/>
                  </a:schemeClr>
                </a:solidFill>
                <a:latin typeface="Calibri" pitchFamily="34" charset="0"/>
                <a:cs typeface="Calibri" pitchFamily="34" charset="0"/>
              </a:rPr>
              <a:t>)</a:t>
            </a:r>
            <a:br>
              <a:rPr lang="en-US" dirty="0">
                <a:solidFill>
                  <a:schemeClr val="accent2">
                    <a:lumMod val="60000"/>
                    <a:lumOff val="40000"/>
                  </a:schemeClr>
                </a:solidFill>
                <a:latin typeface="Calibri" pitchFamily="34" charset="0"/>
                <a:cs typeface="Calibri" pitchFamily="34" charset="0"/>
              </a:rPr>
            </a:br>
            <a:r>
              <a:rPr lang="en-US" dirty="0" smtClean="0">
                <a:solidFill>
                  <a:schemeClr val="accent2">
                    <a:lumMod val="60000"/>
                    <a:lumOff val="40000"/>
                  </a:schemeClr>
                </a:solidFill>
                <a:latin typeface="Calibri" pitchFamily="34" charset="0"/>
                <a:cs typeface="Calibri" pitchFamily="34" charset="0"/>
              </a:rPr>
              <a:t/>
            </a:r>
            <a:br>
              <a:rPr lang="en-US" dirty="0" smtClean="0">
                <a:solidFill>
                  <a:schemeClr val="accent2">
                    <a:lumMod val="60000"/>
                    <a:lumOff val="40000"/>
                  </a:schemeClr>
                </a:solidFill>
                <a:latin typeface="Calibri" pitchFamily="34" charset="0"/>
                <a:cs typeface="Calibri" pitchFamily="34" charset="0"/>
              </a:rPr>
            </a:br>
            <a:r>
              <a:rPr lang="en-US" sz="1800" dirty="0" smtClean="0">
                <a:solidFill>
                  <a:schemeClr val="tx1"/>
                </a:solidFill>
                <a:latin typeface="Calibri" pitchFamily="34" charset="0"/>
                <a:cs typeface="Calibri" pitchFamily="34" charset="0"/>
              </a:rPr>
              <a:t>Subset </a:t>
            </a:r>
            <a:r>
              <a:rPr lang="en-US" sz="1800" dirty="0">
                <a:solidFill>
                  <a:schemeClr val="tx1"/>
                </a:solidFill>
                <a:latin typeface="Calibri" pitchFamily="34" charset="0"/>
                <a:cs typeface="Calibri" pitchFamily="34" charset="0"/>
              </a:rPr>
              <a:t>of SQL</a:t>
            </a:r>
            <a:br>
              <a:rPr lang="en-US" sz="1800" dirty="0">
                <a:solidFill>
                  <a:schemeClr val="tx1"/>
                </a:solidFill>
                <a:latin typeface="Calibri" pitchFamily="34" charset="0"/>
                <a:cs typeface="Calibri" pitchFamily="34" charset="0"/>
              </a:rPr>
            </a:br>
            <a:r>
              <a:rPr lang="en-US" sz="1800" dirty="0">
                <a:solidFill>
                  <a:schemeClr val="tx1"/>
                </a:solidFill>
                <a:latin typeface="Calibri" pitchFamily="34" charset="0"/>
                <a:cs typeface="Calibri" pitchFamily="34" charset="0"/>
              </a:rPr>
              <a:t>Limited equality and join predicates</a:t>
            </a:r>
            <a:br>
              <a:rPr lang="en-US" sz="1800" dirty="0">
                <a:solidFill>
                  <a:schemeClr val="tx1"/>
                </a:solidFill>
                <a:latin typeface="Calibri" pitchFamily="34" charset="0"/>
                <a:cs typeface="Calibri" pitchFamily="34" charset="0"/>
              </a:rPr>
            </a:br>
            <a:r>
              <a:rPr lang="en-US" sz="1800" dirty="0">
                <a:solidFill>
                  <a:schemeClr val="tx1"/>
                </a:solidFill>
                <a:latin typeface="Calibri" pitchFamily="34" charset="0"/>
                <a:cs typeface="Calibri" pitchFamily="34" charset="0"/>
              </a:rPr>
              <a:t>No inserts on existing tables </a:t>
            </a:r>
            <a:br>
              <a:rPr lang="en-US" sz="1800" dirty="0">
                <a:solidFill>
                  <a:schemeClr val="tx1"/>
                </a:solidFill>
                <a:latin typeface="Calibri" pitchFamily="34" charset="0"/>
                <a:cs typeface="Calibri" pitchFamily="34" charset="0"/>
              </a:rPr>
            </a:br>
            <a:r>
              <a:rPr lang="en-US" sz="1800" dirty="0">
                <a:solidFill>
                  <a:schemeClr val="tx1"/>
                </a:solidFill>
                <a:latin typeface="Calibri" pitchFamily="34" charset="0"/>
                <a:cs typeface="Calibri" pitchFamily="34" charset="0"/>
              </a:rPr>
              <a:t>Can overwrite an entire table</a:t>
            </a:r>
            <a:br>
              <a:rPr lang="en-US" sz="1800" dirty="0">
                <a:solidFill>
                  <a:schemeClr val="tx1"/>
                </a:solidFill>
                <a:latin typeface="Calibri" pitchFamily="34" charset="0"/>
                <a:cs typeface="Calibri" pitchFamily="34" charset="0"/>
              </a:rPr>
            </a:br>
            <a:endParaRPr lang="en-US" sz="18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6650733"/>
              </p:ext>
            </p:extLst>
          </p:nvPr>
        </p:nvGraphicFramePr>
        <p:xfrm>
          <a:off x="539552" y="2852936"/>
          <a:ext cx="6096000" cy="2900680"/>
        </p:xfrm>
        <a:graphic>
          <a:graphicData uri="http://schemas.openxmlformats.org/drawingml/2006/table">
            <a:tbl>
              <a:tblPr firstRow="1" bandRow="1">
                <a:tableStyleId>{7DF18680-E054-41AD-8BC1-D1AEF772440D}</a:tableStyleId>
              </a:tblPr>
              <a:tblGrid>
                <a:gridCol w="1524000"/>
                <a:gridCol w="1667539"/>
                <a:gridCol w="1380461"/>
                <a:gridCol w="1524000"/>
              </a:tblGrid>
              <a:tr h="370840">
                <a:tc>
                  <a:txBody>
                    <a:bodyPr/>
                    <a:lstStyle/>
                    <a:p>
                      <a:endParaRPr lang="en-US" sz="1400" dirty="0">
                        <a:latin typeface="Calibri" pitchFamily="34" charset="0"/>
                      </a:endParaRPr>
                    </a:p>
                  </a:txBody>
                  <a:tcPr/>
                </a:tc>
                <a:tc gridSpan="3">
                  <a:txBody>
                    <a:bodyPr/>
                    <a:lstStyle/>
                    <a:p>
                      <a:pPr algn="ctr"/>
                      <a:r>
                        <a:rPr lang="en-US" sz="1400" dirty="0" smtClean="0">
                          <a:solidFill>
                            <a:schemeClr val="tx1"/>
                          </a:solidFill>
                          <a:effectLst/>
                          <a:latin typeface="Calibri" pitchFamily="34" charset="0"/>
                        </a:rPr>
                        <a:t>Hive Query Language (HQL)</a:t>
                      </a:r>
                      <a:endParaRPr lang="en-US" sz="1400" dirty="0">
                        <a:solidFill>
                          <a:schemeClr val="tx1"/>
                        </a:solidFill>
                        <a:latin typeface="Calibri" pitchFamily="34" charset="0"/>
                      </a:endParaRPr>
                    </a:p>
                  </a:txBody>
                  <a:tcPr/>
                </a:tc>
                <a:tc hMerge="1">
                  <a:txBody>
                    <a:bodyPr/>
                    <a:lstStyle/>
                    <a:p>
                      <a:endParaRPr lang="en-US" dirty="0"/>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dirty="0" smtClean="0">
                          <a:effectLst/>
                          <a:latin typeface="Calibri" pitchFamily="34" charset="0"/>
                        </a:rPr>
                        <a:t>Application</a:t>
                      </a:r>
                    </a:p>
                    <a:p>
                      <a:endParaRPr lang="en-US" sz="1400" u="none" dirty="0">
                        <a:latin typeface="Calibri" pitchFamily="34" charset="0"/>
                      </a:endParaRPr>
                    </a:p>
                  </a:txBody>
                  <a:tcPr/>
                </a:tc>
                <a:tc>
                  <a:txBody>
                    <a:bodyPr/>
                    <a:lstStyle/>
                    <a:p>
                      <a:r>
                        <a:rPr lang="en-US" sz="1400" u="none" strike="noStrike" dirty="0" smtClean="0">
                          <a:effectLst/>
                          <a:latin typeface="Calibri" pitchFamily="34" charset="0"/>
                        </a:rPr>
                        <a:t>Create Data</a:t>
                      </a:r>
                      <a:r>
                        <a:rPr lang="en-US" sz="1400" u="none" strike="noStrike" baseline="0" dirty="0" smtClean="0">
                          <a:effectLst/>
                          <a:latin typeface="Calibri" pitchFamily="34" charset="0"/>
                        </a:rPr>
                        <a:t> Structures</a:t>
                      </a:r>
                      <a:endParaRPr lang="en-US" sz="1400" u="none" dirty="0">
                        <a:solidFill>
                          <a:schemeClr val="tx1"/>
                        </a:solidFill>
                        <a:latin typeface="Calibri" pitchFamily="34" charset="0"/>
                      </a:endParaRPr>
                    </a:p>
                  </a:txBody>
                  <a:tcPr/>
                </a:tc>
                <a:tc>
                  <a:txBody>
                    <a:bodyPr/>
                    <a:lstStyle/>
                    <a:p>
                      <a:r>
                        <a:rPr lang="en-US" sz="1400" u="none" strike="noStrike" dirty="0" smtClean="0">
                          <a:effectLst/>
                          <a:latin typeface="Calibri" pitchFamily="34" charset="0"/>
                        </a:rPr>
                        <a:t>Loading Data into Tables</a:t>
                      </a:r>
                      <a:endParaRPr lang="en-US" sz="1400" u="none" dirty="0">
                        <a:solidFill>
                          <a:schemeClr val="tx1"/>
                        </a:solidFill>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latin typeface="Calibri" pitchFamily="34" charset="0"/>
                        </a:rPr>
                        <a:t>Queries  on table data</a:t>
                      </a:r>
                      <a:endParaRPr lang="en-US" sz="1400" u="none" dirty="0" smtClean="0">
                        <a:effectLst/>
                        <a:latin typeface="Calibri" pitchFamily="34" charset="0"/>
                      </a:endParaRPr>
                    </a:p>
                    <a:p>
                      <a:endParaRPr lang="en-US" sz="1400" u="none" dirty="0">
                        <a:solidFill>
                          <a:schemeClr val="tx1"/>
                        </a:solidFill>
                        <a:latin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alibri" pitchFamily="34" charset="0"/>
                        </a:rPr>
                        <a:t>Example </a:t>
                      </a:r>
                      <a:br>
                        <a:rPr lang="en-US" sz="1400" dirty="0" smtClean="0">
                          <a:effectLst/>
                          <a:latin typeface="Calibri" pitchFamily="34" charset="0"/>
                        </a:rPr>
                      </a:br>
                      <a:r>
                        <a:rPr lang="en-US" sz="1400" dirty="0" smtClean="0">
                          <a:effectLst/>
                          <a:latin typeface="Calibri" pitchFamily="34" charset="0"/>
                        </a:rPr>
                        <a:t>Functions</a:t>
                      </a:r>
                    </a:p>
                    <a:p>
                      <a:endParaRPr lang="en-US" sz="1400" dirty="0">
                        <a:solidFill>
                          <a:schemeClr val="tx1"/>
                        </a:solidFill>
                        <a:latin typeface="Calibri" pitchFamily="34" charset="0"/>
                      </a:endParaRPr>
                    </a:p>
                  </a:txBody>
                  <a:tcPr/>
                </a:tc>
                <a:tc>
                  <a:txBody>
                    <a:bodyPr/>
                    <a:lstStyle/>
                    <a:p>
                      <a:r>
                        <a:rPr lang="en-US" sz="1400" dirty="0" smtClean="0">
                          <a:effectLst/>
                          <a:latin typeface="Calibri" pitchFamily="34" charset="0"/>
                        </a:rPr>
                        <a:t>CREATE/DROP table,</a:t>
                      </a:r>
                    </a:p>
                    <a:p>
                      <a:r>
                        <a:rPr lang="en-US" sz="1400" dirty="0" smtClean="0">
                          <a:effectLst/>
                          <a:latin typeface="Calibri" pitchFamily="34" charset="0"/>
                        </a:rPr>
                        <a:t>ALTER table,</a:t>
                      </a:r>
                      <a:br>
                        <a:rPr lang="en-US" sz="1400" dirty="0" smtClean="0">
                          <a:effectLst/>
                          <a:latin typeface="Calibri" pitchFamily="34" charset="0"/>
                        </a:rPr>
                      </a:br>
                      <a:r>
                        <a:rPr lang="en-US" sz="1400" dirty="0" smtClean="0">
                          <a:effectLst/>
                          <a:latin typeface="Calibri" pitchFamily="34" charset="0"/>
                        </a:rPr>
                        <a:t>CREATE/DROP view,</a:t>
                      </a:r>
                      <a:br>
                        <a:rPr lang="en-US" sz="1400" dirty="0" smtClean="0">
                          <a:effectLst/>
                          <a:latin typeface="Calibri" pitchFamily="34" charset="0"/>
                        </a:rPr>
                      </a:br>
                      <a:r>
                        <a:rPr lang="en-US" sz="1400" dirty="0" smtClean="0">
                          <a:effectLst/>
                          <a:latin typeface="Calibri" pitchFamily="34" charset="0"/>
                        </a:rPr>
                        <a:t>CREATE/DROP</a:t>
                      </a:r>
                      <a:r>
                        <a:rPr lang="en-US" sz="1400" baseline="0" dirty="0" smtClean="0">
                          <a:effectLst/>
                          <a:latin typeface="Calibri" pitchFamily="34" charset="0"/>
                        </a:rPr>
                        <a:t> </a:t>
                      </a:r>
                      <a:r>
                        <a:rPr lang="en-US" sz="1400" dirty="0" smtClean="0">
                          <a:effectLst/>
                          <a:latin typeface="Calibri" pitchFamily="34" charset="0"/>
                        </a:rPr>
                        <a:t>function,</a:t>
                      </a:r>
                      <a:br>
                        <a:rPr lang="en-US" sz="1400" dirty="0" smtClean="0">
                          <a:effectLst/>
                          <a:latin typeface="Calibri" pitchFamily="34" charset="0"/>
                        </a:rPr>
                      </a:br>
                      <a:r>
                        <a:rPr lang="en-US" sz="1400" dirty="0" smtClean="0">
                          <a:effectLst/>
                          <a:latin typeface="Calibri" pitchFamily="34" charset="0"/>
                        </a:rPr>
                        <a:t>SHOW/DESCRIBE</a:t>
                      </a:r>
                      <a:endParaRPr lang="en-US" sz="1400" dirty="0">
                        <a:solidFill>
                          <a:schemeClr val="tx1"/>
                        </a:solidFill>
                        <a:latin typeface="Calibri" pitchFamily="34" charset="0"/>
                      </a:endParaRPr>
                    </a:p>
                  </a:txBody>
                  <a:tcPr/>
                </a:tc>
                <a:tc>
                  <a:txBody>
                    <a:bodyPr/>
                    <a:lstStyle/>
                    <a:p>
                      <a:r>
                        <a:rPr lang="en-US" sz="1400" dirty="0" smtClean="0">
                          <a:effectLst/>
                          <a:latin typeface="Calibri" pitchFamily="34" charset="0"/>
                        </a:rPr>
                        <a:t>LOAD DATA INTO table</a:t>
                      </a:r>
                    </a:p>
                    <a:p>
                      <a:r>
                        <a:rPr lang="en-US" sz="1400" dirty="0" smtClean="0">
                          <a:effectLst/>
                          <a:latin typeface="Calibri" pitchFamily="34" charset="0"/>
                        </a:rPr>
                        <a:t/>
                      </a:r>
                      <a:br>
                        <a:rPr lang="en-US" sz="1400" dirty="0" smtClean="0">
                          <a:effectLst/>
                          <a:latin typeface="Calibri" pitchFamily="34" charset="0"/>
                        </a:rPr>
                      </a:br>
                      <a:r>
                        <a:rPr lang="en-US" sz="1400" dirty="0" smtClean="0">
                          <a:effectLst/>
                          <a:latin typeface="Calibri" pitchFamily="34" charset="0"/>
                        </a:rPr>
                        <a:t>INSERT OVERWRITE TABLE</a:t>
                      </a:r>
                      <a:endParaRPr lang="en-US" sz="1400" dirty="0">
                        <a:solidFill>
                          <a:schemeClr val="tx1"/>
                        </a:solidFill>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alibri" pitchFamily="34" charset="0"/>
                        </a:rPr>
                        <a:t>SELECT ..WHERE..</a:t>
                      </a:r>
                      <a:br>
                        <a:rPr lang="en-US" sz="1400" dirty="0" smtClean="0">
                          <a:effectLst/>
                          <a:latin typeface="Calibri" pitchFamily="34" charset="0"/>
                        </a:rPr>
                      </a:br>
                      <a:r>
                        <a:rPr lang="en-US" sz="1400" dirty="0" smtClean="0">
                          <a:effectLst/>
                          <a:latin typeface="Calibri" pitchFamily="34" charset="0"/>
                        </a:rPr>
                        <a:t>GROUP BY</a:t>
                      </a:r>
                      <a:br>
                        <a:rPr lang="en-US" sz="1400" dirty="0" smtClean="0">
                          <a:effectLst/>
                          <a:latin typeface="Calibri" pitchFamily="34" charset="0"/>
                        </a:rPr>
                      </a:br>
                      <a:r>
                        <a:rPr lang="en-US" sz="1400" dirty="0" smtClean="0">
                          <a:effectLst/>
                          <a:latin typeface="Calibri" pitchFamily="34" charset="0"/>
                        </a:rPr>
                        <a:t>SORT BY</a:t>
                      </a:r>
                      <a:br>
                        <a:rPr lang="en-US" sz="1400" dirty="0" smtClean="0">
                          <a:effectLst/>
                          <a:latin typeface="Calibri" pitchFamily="34" charset="0"/>
                        </a:rPr>
                      </a:br>
                      <a:r>
                        <a:rPr lang="en-US" sz="1400" dirty="0" smtClean="0">
                          <a:effectLst/>
                          <a:latin typeface="Calibri" pitchFamily="34" charset="0"/>
                        </a:rPr>
                        <a:t>ORDER BY</a:t>
                      </a:r>
                      <a:br>
                        <a:rPr lang="en-US" sz="1400" dirty="0" smtClean="0">
                          <a:effectLst/>
                          <a:latin typeface="Calibri" pitchFamily="34" charset="0"/>
                        </a:rPr>
                      </a:br>
                      <a:r>
                        <a:rPr lang="en-US" sz="1400" dirty="0" smtClean="0">
                          <a:effectLst/>
                          <a:latin typeface="Calibri" pitchFamily="34" charset="0"/>
                        </a:rPr>
                        <a:t>JOIN</a:t>
                      </a:r>
                      <a:br>
                        <a:rPr lang="en-US" sz="1400" dirty="0" smtClean="0">
                          <a:effectLst/>
                          <a:latin typeface="Calibri" pitchFamily="34" charset="0"/>
                        </a:rPr>
                      </a:br>
                      <a:r>
                        <a:rPr lang="en-US" sz="1400" dirty="0" smtClean="0">
                          <a:effectLst/>
                          <a:latin typeface="Calibri" pitchFamily="34" charset="0"/>
                        </a:rPr>
                        <a:t>UNION</a:t>
                      </a:r>
                      <a:br>
                        <a:rPr lang="en-US" sz="1400" dirty="0" smtClean="0">
                          <a:effectLst/>
                          <a:latin typeface="Calibri" pitchFamily="34" charset="0"/>
                        </a:rPr>
                      </a:br>
                      <a:r>
                        <a:rPr lang="en-US" sz="1400" dirty="0" smtClean="0">
                          <a:effectLst/>
                          <a:latin typeface="Calibri" pitchFamily="34" charset="0"/>
                        </a:rPr>
                        <a:t>EXPLAIN</a:t>
                      </a:r>
                    </a:p>
                    <a:p>
                      <a:endParaRPr lang="en-US" sz="1400" dirty="0">
                        <a:solidFill>
                          <a:schemeClr val="tx1"/>
                        </a:solidFill>
                        <a:latin typeface="Calibri" pitchFamily="34" charset="0"/>
                      </a:endParaRPr>
                    </a:p>
                  </a:txBody>
                  <a:tcPr/>
                </a:tc>
              </a:tr>
            </a:tbl>
          </a:graphicData>
        </a:graphic>
      </p:graphicFrame>
    </p:spTree>
    <p:extLst>
      <p:ext uri="{BB962C8B-B14F-4D97-AF65-F5344CB8AC3E}">
        <p14:creationId xmlns:p14="http://schemas.microsoft.com/office/powerpoint/2010/main" val="1613795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6"/>
          <p:cNvGraphicFramePr>
            <a:graphicFrameLocks/>
          </p:cNvGraphicFramePr>
          <p:nvPr>
            <p:extLst>
              <p:ext uri="{D42A27DB-BD31-4B8C-83A1-F6EECF244321}">
                <p14:modId xmlns:p14="http://schemas.microsoft.com/office/powerpoint/2010/main" val="1852193689"/>
              </p:ext>
            </p:extLst>
          </p:nvPr>
        </p:nvGraphicFramePr>
        <p:xfrm>
          <a:off x="467544" y="908718"/>
          <a:ext cx="7655441" cy="5107084"/>
        </p:xfrm>
        <a:graphic>
          <a:graphicData uri="http://schemas.openxmlformats.org/drawingml/2006/table">
            <a:tbl>
              <a:tblPr firstRow="1" bandRow="1">
                <a:tableStyleId>{7DF18680-E054-41AD-8BC1-D1AEF772440D}</a:tableStyleId>
              </a:tblPr>
              <a:tblGrid>
                <a:gridCol w="1559442"/>
                <a:gridCol w="6095999"/>
              </a:tblGrid>
              <a:tr h="562842">
                <a:tc>
                  <a:txBody>
                    <a:bodyPr/>
                    <a:lstStyle/>
                    <a:p>
                      <a:r>
                        <a:rPr lang="en-US" sz="1400" b="1" dirty="0" smtClean="0">
                          <a:solidFill>
                            <a:schemeClr val="tx1"/>
                          </a:solidFill>
                          <a:latin typeface="Calibri" pitchFamily="34" charset="0"/>
                        </a:rPr>
                        <a:t>Situation</a:t>
                      </a:r>
                      <a:endParaRPr lang="en-US" sz="1400" b="1" dirty="0">
                        <a:solidFill>
                          <a:schemeClr val="tx1"/>
                        </a:solidFill>
                        <a:latin typeface="Calibri" pitchFamily="34" charset="0"/>
                      </a:endParaRPr>
                    </a:p>
                  </a:txBody>
                  <a:tcPr/>
                </a:tc>
                <a:tc>
                  <a:txBody>
                    <a:bodyPr/>
                    <a:lstStyle/>
                    <a:p>
                      <a:r>
                        <a:rPr lang="en-US" sz="1400" b="1" dirty="0" smtClean="0">
                          <a:solidFill>
                            <a:schemeClr val="tx1"/>
                          </a:solidFill>
                          <a:latin typeface="Calibri" pitchFamily="34" charset="0"/>
                        </a:rPr>
                        <a:t>Description</a:t>
                      </a:r>
                      <a:endParaRPr lang="en-US" sz="1400" b="1" dirty="0">
                        <a:solidFill>
                          <a:schemeClr val="tx1"/>
                        </a:solidFill>
                        <a:latin typeface="Calibri" pitchFamily="34" charset="0"/>
                      </a:endParaRPr>
                    </a:p>
                  </a:txBody>
                  <a:tcPr/>
                </a:tc>
              </a:tr>
              <a:tr h="698086">
                <a:tc>
                  <a:txBody>
                    <a:bodyPr/>
                    <a:lstStyle/>
                    <a:p>
                      <a:r>
                        <a:rPr lang="en-US" sz="1400" u="none" kern="1200" dirty="0" smtClean="0">
                          <a:effectLst/>
                          <a:latin typeface="Calibri" pitchFamily="34" charset="0"/>
                        </a:rPr>
                        <a:t>LOAD DATA INTO ...</a:t>
                      </a:r>
                      <a:endParaRPr lang="en-US" sz="1400" b="0" u="none" dirty="0">
                        <a:solidFill>
                          <a:schemeClr val="tx1"/>
                        </a:solidFill>
                        <a:latin typeface="Calibri" pitchFamily="34" charset="0"/>
                        <a:cs typeface="Calibri" pitchFamily="34" charset="0"/>
                      </a:endParaRPr>
                    </a:p>
                  </a:txBody>
                  <a:tcPr/>
                </a:tc>
                <a:tc>
                  <a:txBody>
                    <a:bodyPr/>
                    <a:lstStyle/>
                    <a:p>
                      <a:r>
                        <a:rPr lang="en-US" sz="1400" u="none" kern="1200" dirty="0" smtClean="0">
                          <a:effectLst/>
                          <a:latin typeface="Calibri" pitchFamily="34" charset="0"/>
                        </a:rPr>
                        <a:t>Storage Location of Data</a:t>
                      </a:r>
                    </a:p>
                  </a:txBody>
                  <a:tcPr/>
                </a:tc>
              </a:tr>
              <a:tr h="723654">
                <a:tc>
                  <a:txBody>
                    <a:bodyPr/>
                    <a:lstStyle/>
                    <a:p>
                      <a:r>
                        <a:rPr lang="en-US" sz="1400" u="none" kern="1200" dirty="0" smtClean="0">
                          <a:effectLst/>
                          <a:latin typeface="Calibri" pitchFamily="34" charset="0"/>
                        </a:rPr>
                        <a:t>SORT BY and ORDER BY</a:t>
                      </a:r>
                      <a:endParaRPr lang="en-US" sz="1400" b="0" u="none" dirty="0">
                        <a:solidFill>
                          <a:schemeClr val="tx1"/>
                        </a:solidFill>
                        <a:latin typeface="Calibri" pitchFamily="34" charset="0"/>
                        <a:cs typeface="Calibri" pitchFamily="34" charset="0"/>
                      </a:endParaRPr>
                    </a:p>
                  </a:txBody>
                  <a:tcPr/>
                </a:tc>
                <a:tc>
                  <a:txBody>
                    <a:bodyPr/>
                    <a:lstStyle/>
                    <a:p>
                      <a:r>
                        <a:rPr lang="en-US" sz="1400" u="none" kern="1200" dirty="0" smtClean="0">
                          <a:effectLst/>
                          <a:latin typeface="Calibri" pitchFamily="34" charset="0"/>
                        </a:rPr>
                        <a:t>SORT</a:t>
                      </a:r>
                      <a:r>
                        <a:rPr lang="en-US" sz="1400" u="none" kern="1200" baseline="0" dirty="0" smtClean="0">
                          <a:effectLst/>
                          <a:latin typeface="Calibri" pitchFamily="34" charset="0"/>
                        </a:rPr>
                        <a:t> BY</a:t>
                      </a:r>
                      <a:r>
                        <a:rPr lang="en-US" sz="1400" u="none" kern="1200" dirty="0" smtClean="0">
                          <a:effectLst/>
                          <a:latin typeface="Calibri" pitchFamily="34" charset="0"/>
                        </a:rPr>
                        <a:t> sorts per reducer whereas </a:t>
                      </a:r>
                      <a:r>
                        <a:rPr lang="en-US" sz="1400" u="none" strike="noStrike" kern="1200" dirty="0" smtClean="0">
                          <a:effectLst/>
                          <a:latin typeface="Calibri" pitchFamily="34" charset="0"/>
                        </a:rPr>
                        <a:t>ORDER BY </a:t>
                      </a:r>
                      <a:r>
                        <a:rPr lang="en-US" sz="1400" u="none" kern="1200" dirty="0" smtClean="0">
                          <a:effectLst/>
                          <a:latin typeface="Calibri" pitchFamily="34" charset="0"/>
                        </a:rPr>
                        <a:t>enforces total order across the entire dataset</a:t>
                      </a:r>
                      <a:endParaRPr lang="en-US" sz="1400" b="0" u="none" dirty="0">
                        <a:solidFill>
                          <a:schemeClr val="tx1"/>
                        </a:solidFill>
                        <a:latin typeface="Calibri" pitchFamily="34" charset="0"/>
                        <a:cs typeface="Calibri" pitchFamily="34" charset="0"/>
                      </a:endParaRPr>
                    </a:p>
                  </a:txBody>
                  <a:tcPr/>
                </a:tc>
              </a:tr>
              <a:tr h="109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effectLst/>
                          <a:latin typeface="Calibri" pitchFamily="34" charset="0"/>
                        </a:rPr>
                        <a:t>DISTRIBUTE BY and CLUSTER BY</a:t>
                      </a:r>
                      <a:endParaRPr lang="en-US" sz="1400" u="none" dirty="0" smtClean="0">
                        <a:latin typeface="Calibri" pitchFamily="34" charset="0"/>
                      </a:endParaRPr>
                    </a:p>
                    <a:p>
                      <a:endParaRPr lang="en-US" sz="1400" b="0" u="none" dirty="0">
                        <a:solidFill>
                          <a:schemeClr val="tx1"/>
                        </a:solidFill>
                        <a:latin typeface="Calibri" pitchFamily="34" charset="0"/>
                        <a:cs typeface="Calibri" pitchFamily="34" charset="0"/>
                      </a:endParaRPr>
                    </a:p>
                  </a:txBody>
                  <a:tcPr/>
                </a:tc>
                <a:tc>
                  <a:txBody>
                    <a:bodyPr/>
                    <a:lstStyle/>
                    <a:p>
                      <a:r>
                        <a:rPr lang="en-US" sz="1400" u="none" kern="1200" dirty="0" smtClean="0">
                          <a:effectLst/>
                          <a:latin typeface="Calibri" pitchFamily="34" charset="0"/>
                        </a:rPr>
                        <a:t>Hive uses the columns in DISTRIBUTE BY to </a:t>
                      </a:r>
                      <a:r>
                        <a:rPr lang="en-US" sz="1400" u="none" strike="noStrike" kern="1200" dirty="0" smtClean="0">
                          <a:effectLst/>
                          <a:latin typeface="Calibri" pitchFamily="34" charset="0"/>
                        </a:rPr>
                        <a:t>distribute</a:t>
                      </a:r>
                      <a:r>
                        <a:rPr lang="en-US" sz="1400" u="none" strike="noStrike" kern="1200" baseline="0" dirty="0" smtClean="0">
                          <a:effectLst/>
                          <a:latin typeface="Calibri" pitchFamily="34" charset="0"/>
                        </a:rPr>
                        <a:t> the rows among reducers</a:t>
                      </a:r>
                      <a:r>
                        <a:rPr lang="en-US" sz="1400" u="none" kern="1200" dirty="0" smtClean="0">
                          <a:effectLst/>
                          <a:latin typeface="Calibri" pitchFamily="34" charset="0"/>
                        </a:rPr>
                        <a:t>. CLUSTER BY is a short cut for both DISTRIBUTE BY and SORT BY.</a:t>
                      </a:r>
                      <a:endParaRPr lang="en-US" sz="1400" b="0" u="none" dirty="0">
                        <a:solidFill>
                          <a:schemeClr val="tx1"/>
                        </a:solidFill>
                        <a:latin typeface="Calibri" pitchFamily="34" charset="0"/>
                        <a:cs typeface="Calibri" pitchFamily="34" charset="0"/>
                      </a:endParaRPr>
                    </a:p>
                  </a:txBody>
                  <a:tcPr/>
                </a:tc>
              </a:tr>
              <a:tr h="1596734">
                <a:tc>
                  <a:txBody>
                    <a:bodyPr/>
                    <a:lstStyle/>
                    <a:p>
                      <a:r>
                        <a:rPr lang="en-US" sz="1400" u="none" kern="1200" dirty="0" smtClean="0">
                          <a:effectLst/>
                          <a:latin typeface="Calibri" pitchFamily="34" charset="0"/>
                        </a:rPr>
                        <a:t>Hive does not have the SQL statements:</a:t>
                      </a:r>
                      <a:r>
                        <a:rPr lang="en-US" sz="1400" u="none" dirty="0" smtClean="0">
                          <a:latin typeface="Calibri" pitchFamily="34" charset="0"/>
                        </a:rPr>
                        <a:t/>
                      </a:r>
                      <a:br>
                        <a:rPr lang="en-US" sz="1400" u="none" dirty="0" smtClean="0">
                          <a:latin typeface="Calibri" pitchFamily="34" charset="0"/>
                        </a:rPr>
                      </a:br>
                      <a:r>
                        <a:rPr lang="en-US" sz="1400" u="none" kern="1200" dirty="0" smtClean="0">
                          <a:effectLst/>
                          <a:latin typeface="Calibri" pitchFamily="34" charset="0"/>
                        </a:rPr>
                        <a:t>INSERT</a:t>
                      </a:r>
                      <a:br>
                        <a:rPr lang="en-US" sz="1400" u="none" kern="1200" dirty="0" smtClean="0">
                          <a:effectLst/>
                          <a:latin typeface="Calibri" pitchFamily="34" charset="0"/>
                        </a:rPr>
                      </a:br>
                      <a:r>
                        <a:rPr lang="en-US" sz="1400" u="none" kern="1200" dirty="0" smtClean="0">
                          <a:effectLst/>
                          <a:latin typeface="Calibri" pitchFamily="34" charset="0"/>
                        </a:rPr>
                        <a:t>UPDATE</a:t>
                      </a:r>
                      <a:br>
                        <a:rPr lang="en-US" sz="1400" u="none" kern="1200" dirty="0" smtClean="0">
                          <a:effectLst/>
                          <a:latin typeface="Calibri" pitchFamily="34" charset="0"/>
                        </a:rPr>
                      </a:br>
                      <a:r>
                        <a:rPr lang="en-US" sz="1400" u="none" kern="1200" dirty="0" smtClean="0">
                          <a:effectLst/>
                          <a:latin typeface="Calibri" pitchFamily="34" charset="0"/>
                        </a:rPr>
                        <a:t>DELETE</a:t>
                      </a:r>
                      <a:endParaRPr lang="en-US" sz="1400" b="0" u="none" dirty="0">
                        <a:solidFill>
                          <a:schemeClr val="tx1"/>
                        </a:solidFill>
                        <a:latin typeface="Calibri" pitchFamily="34" charset="0"/>
                        <a:cs typeface="Calibri" pitchFamily="34" charset="0"/>
                      </a:endParaRPr>
                    </a:p>
                  </a:txBody>
                  <a:tcPr/>
                </a:tc>
                <a:tc>
                  <a:txBody>
                    <a:bodyPr/>
                    <a:lstStyle/>
                    <a:p>
                      <a:r>
                        <a:rPr lang="en-US" sz="1400" u="none" kern="1200" dirty="0" smtClean="0">
                          <a:effectLst/>
                          <a:latin typeface="Calibri" pitchFamily="34" charset="0"/>
                        </a:rPr>
                        <a:t>Hive (and Hadoop) technologies are designed for Data Warehousing type applications (or write once, read many times). This is the underlying reason why these fundamental SQL statements are not available in Hive.</a:t>
                      </a:r>
                      <a:r>
                        <a:rPr lang="en-US" sz="1400" u="none" dirty="0" smtClean="0">
                          <a:latin typeface="Calibri" pitchFamily="34" charset="0"/>
                        </a:rPr>
                        <a:t/>
                      </a:r>
                      <a:br>
                        <a:rPr lang="en-US" sz="1400" u="none" dirty="0" smtClean="0">
                          <a:latin typeface="Calibri" pitchFamily="34" charset="0"/>
                        </a:rPr>
                      </a:br>
                      <a:r>
                        <a:rPr lang="en-US" sz="1400" u="none" kern="1200" dirty="0" smtClean="0">
                          <a:effectLst/>
                          <a:latin typeface="Calibri" pitchFamily="34" charset="0"/>
                        </a:rPr>
                        <a:t>Most of the functionality of SQL statements INSERT, UPDATE and DELETE can be replicated through the use of the INSERT</a:t>
                      </a:r>
                      <a:r>
                        <a:rPr lang="en-US" sz="1400" u="none" kern="1200" baseline="0" dirty="0" smtClean="0">
                          <a:effectLst/>
                          <a:latin typeface="Calibri" pitchFamily="34" charset="0"/>
                        </a:rPr>
                        <a:t> OVERWRITE TABLE</a:t>
                      </a:r>
                      <a:r>
                        <a:rPr lang="en-US" sz="1400" u="none" kern="1200" dirty="0" smtClean="0">
                          <a:effectLst/>
                          <a:latin typeface="Calibri" pitchFamily="34" charset="0"/>
                        </a:rPr>
                        <a:t>.</a:t>
                      </a:r>
                      <a:endParaRPr lang="en-US" sz="1400" b="1" u="none" dirty="0">
                        <a:solidFill>
                          <a:schemeClr val="tx1"/>
                        </a:solidFill>
                        <a:latin typeface="Calibri" pitchFamily="34" charset="0"/>
                        <a:cs typeface="Calibri" pitchFamily="34" charset="0"/>
                      </a:endParaRPr>
                    </a:p>
                  </a:txBody>
                  <a:tcPr/>
                </a:tc>
              </a:tr>
              <a:tr h="425796">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042178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97207200"/>
              </p:ext>
            </p:extLst>
          </p:nvPr>
        </p:nvGraphicFramePr>
        <p:xfrm>
          <a:off x="395536" y="603920"/>
          <a:ext cx="7992888" cy="4567376"/>
        </p:xfrm>
        <a:graphic>
          <a:graphicData uri="http://schemas.openxmlformats.org/drawingml/2006/table">
            <a:tbl>
              <a:tblPr firstRow="1" bandRow="1">
                <a:tableStyleId>{7DF18680-E054-41AD-8BC1-D1AEF772440D}</a:tableStyleId>
              </a:tblPr>
              <a:tblGrid>
                <a:gridCol w="3365427"/>
                <a:gridCol w="4627461"/>
              </a:tblGrid>
              <a:tr h="583112">
                <a:tc>
                  <a:txBody>
                    <a:bodyPr/>
                    <a:lstStyle/>
                    <a:p>
                      <a:endParaRPr lang="en-US" sz="1600" dirty="0">
                        <a:latin typeface="Calibri" pitchFamily="34" charset="0"/>
                        <a:cs typeface="Calibri" pitchFamily="34" charset="0"/>
                      </a:endParaRPr>
                    </a:p>
                  </a:txBody>
                  <a:tcPr/>
                </a:tc>
                <a:tc>
                  <a:txBody>
                    <a:bodyPr/>
                    <a:lstStyle/>
                    <a:p>
                      <a:endParaRPr lang="en-US" sz="1600" dirty="0">
                        <a:latin typeface="Calibri" pitchFamily="34" charset="0"/>
                        <a:cs typeface="Calibri" pitchFamily="34" charset="0"/>
                      </a:endParaRPr>
                    </a:p>
                  </a:txBody>
                  <a:tcPr/>
                </a:tc>
              </a:tr>
              <a:tr h="1821227">
                <a:tc>
                  <a:txBody>
                    <a:bodyPr/>
                    <a:lstStyle/>
                    <a:p>
                      <a:r>
                        <a:rPr lang="en-US" sz="1400" kern="1200" dirty="0" smtClean="0">
                          <a:effectLst/>
                          <a:latin typeface="Calibri" pitchFamily="34" charset="0"/>
                        </a:rPr>
                        <a:t>Hive does not support</a:t>
                      </a:r>
                      <a:br>
                        <a:rPr lang="en-US" sz="1400" kern="1200" dirty="0" smtClean="0">
                          <a:effectLst/>
                          <a:latin typeface="Calibri" pitchFamily="34" charset="0"/>
                        </a:rPr>
                      </a:br>
                      <a:r>
                        <a:rPr lang="en-US" sz="1400" kern="1200" dirty="0" smtClean="0">
                          <a:effectLst/>
                          <a:latin typeface="Calibri" pitchFamily="34" charset="0"/>
                        </a:rPr>
                        <a:t>PRIMARY KEY</a:t>
                      </a:r>
                      <a:br>
                        <a:rPr lang="en-US" sz="1400" kern="1200" dirty="0" smtClean="0">
                          <a:effectLst/>
                          <a:latin typeface="Calibri" pitchFamily="34" charset="0"/>
                        </a:rPr>
                      </a:br>
                      <a:r>
                        <a:rPr lang="en-US" sz="1400" kern="1200" dirty="0" smtClean="0">
                          <a:effectLst/>
                          <a:latin typeface="Calibri" pitchFamily="34" charset="0"/>
                        </a:rPr>
                        <a:t>FOREIGN KEY</a:t>
                      </a:r>
                      <a:br>
                        <a:rPr lang="en-US" sz="1400" kern="1200" dirty="0" smtClean="0">
                          <a:effectLst/>
                          <a:latin typeface="Calibri" pitchFamily="34" charset="0"/>
                        </a:rPr>
                      </a:br>
                      <a:r>
                        <a:rPr lang="en-US" sz="1400" kern="1200" dirty="0" smtClean="0">
                          <a:effectLst/>
                          <a:latin typeface="Calibri" pitchFamily="34" charset="0"/>
                        </a:rPr>
                        <a:t>CREATE INDEX</a:t>
                      </a:r>
                      <a:br>
                        <a:rPr lang="en-US" sz="1400" kern="1200" dirty="0" smtClean="0">
                          <a:effectLst/>
                          <a:latin typeface="Calibri" pitchFamily="34" charset="0"/>
                        </a:rPr>
                      </a:br>
                      <a:endParaRPr lang="en-US" sz="1400" dirty="0">
                        <a:latin typeface="Calibri" pitchFamily="34" charset="0"/>
                        <a:cs typeface="Calibri" pitchFamily="34" charset="0"/>
                      </a:endParaRPr>
                    </a:p>
                  </a:txBody>
                  <a:tcPr/>
                </a:tc>
                <a:tc>
                  <a:txBody>
                    <a:bodyPr/>
                    <a:lstStyle/>
                    <a:p>
                      <a:endParaRPr lang="en-US" sz="1400" kern="1200" dirty="0" smtClean="0">
                        <a:effectLst/>
                        <a:latin typeface="Calibri" pitchFamily="34" charset="0"/>
                      </a:endParaRPr>
                    </a:p>
                    <a:p>
                      <a:r>
                        <a:rPr lang="en-US" sz="1400" kern="1200" dirty="0" smtClean="0">
                          <a:effectLst/>
                          <a:latin typeface="Calibri" pitchFamily="34" charset="0"/>
                        </a:rPr>
                        <a:t>The </a:t>
                      </a:r>
                      <a:r>
                        <a:rPr lang="en-US" sz="1400" kern="1200" dirty="0" smtClean="0">
                          <a:effectLst/>
                          <a:latin typeface="Calibri" pitchFamily="34" charset="0"/>
                        </a:rPr>
                        <a:t>nature of Hadoop (and Hive which executes on Hadoop) does not support indexes in tables. for this reason there are no functions to support creating indexes an keys. </a:t>
                      </a:r>
                      <a:endParaRPr lang="en-US" sz="1400" dirty="0">
                        <a:latin typeface="Calibri" pitchFamily="34" charset="0"/>
                        <a:cs typeface="Calibri" pitchFamily="34" charset="0"/>
                      </a:endParaRPr>
                    </a:p>
                  </a:txBody>
                  <a:tcPr/>
                </a:tc>
              </a:tr>
              <a:tr h="1644877">
                <a:tc>
                  <a:txBody>
                    <a:bodyPr/>
                    <a:lstStyle/>
                    <a:p>
                      <a:r>
                        <a:rPr lang="en-US" sz="1400" kern="1200" dirty="0" smtClean="0">
                          <a:effectLst/>
                          <a:latin typeface="Calibri" pitchFamily="34" charset="0"/>
                        </a:rPr>
                        <a:t>JOIN syntax</a:t>
                      </a:r>
                      <a:endParaRPr lang="en-US" sz="1400" dirty="0">
                        <a:latin typeface="Calibri" pitchFamily="34" charset="0"/>
                        <a:cs typeface="Calibri" pitchFamily="34" charset="0"/>
                      </a:endParaRPr>
                    </a:p>
                  </a:txBody>
                  <a:tcPr/>
                </a:tc>
                <a:tc>
                  <a:txBody>
                    <a:bodyPr/>
                    <a:lstStyle/>
                    <a:p>
                      <a:pPr marL="285750" indent="-285750">
                        <a:buFont typeface="Arial" pitchFamily="34" charset="0"/>
                        <a:buChar char="•"/>
                      </a:pPr>
                      <a:r>
                        <a:rPr lang="en-US" sz="1400" b="0" u="none" kern="1200" dirty="0" smtClean="0">
                          <a:effectLst/>
                          <a:latin typeface="Calibri" pitchFamily="34" charset="0"/>
                        </a:rPr>
                        <a:t>Inner, outer and left semi-joins </a:t>
                      </a:r>
                      <a:r>
                        <a:rPr lang="en-US" sz="1400" kern="1200" dirty="0" smtClean="0">
                          <a:effectLst/>
                          <a:latin typeface="Calibri" pitchFamily="34" charset="0"/>
                        </a:rPr>
                        <a:t>are supported in Hive</a:t>
                      </a:r>
                    </a:p>
                    <a:p>
                      <a:pPr marL="0" indent="0">
                        <a:buFont typeface="Arial" pitchFamily="34" charset="0"/>
                        <a:buNone/>
                      </a:pPr>
                      <a:endParaRPr lang="en-US" sz="1400" kern="1200" dirty="0" smtClean="0">
                        <a:effectLst/>
                        <a:latin typeface="Calibri" pitchFamily="34" charset="0"/>
                      </a:endParaRPr>
                    </a:p>
                    <a:p>
                      <a:pPr marL="285750" indent="-285750">
                        <a:buFont typeface="Arial" pitchFamily="34" charset="0"/>
                        <a:buChar char="•"/>
                      </a:pPr>
                      <a:r>
                        <a:rPr lang="en-US" sz="1400" kern="1200" dirty="0" smtClean="0">
                          <a:effectLst/>
                          <a:latin typeface="Calibri" pitchFamily="34" charset="0"/>
                        </a:rPr>
                        <a:t>Multiple tables can be joined in a single query </a:t>
                      </a:r>
                    </a:p>
                    <a:p>
                      <a:pPr marL="0" indent="0">
                        <a:buFont typeface="Arial" pitchFamily="34" charset="0"/>
                        <a:buNone/>
                      </a:pPr>
                      <a:endParaRPr lang="en-US" sz="1400" kern="1200" dirty="0" smtClean="0">
                        <a:effectLst/>
                        <a:latin typeface="Calibri" pitchFamily="34" charset="0"/>
                      </a:endParaRPr>
                    </a:p>
                    <a:p>
                      <a:pPr marL="285750" indent="-285750">
                        <a:buFont typeface="Arial" pitchFamily="34" charset="0"/>
                        <a:buChar char="•"/>
                      </a:pPr>
                      <a:r>
                        <a:rPr lang="en-US" sz="1400" kern="1200" dirty="0" smtClean="0">
                          <a:effectLst/>
                          <a:latin typeface="Calibri" pitchFamily="34" charset="0"/>
                        </a:rPr>
                        <a:t>Hive converts the multiple JOINS into a single MapReduce job.  </a:t>
                      </a:r>
                      <a:endParaRPr lang="en-US" sz="1400" kern="1200" dirty="0" smtClean="0">
                        <a:effectLst/>
                        <a:latin typeface="Calibri" pitchFamily="34" charset="0"/>
                      </a:endParaRPr>
                    </a:p>
                    <a:p>
                      <a:pPr marL="285750" indent="-285750">
                        <a:buFont typeface="Arial" pitchFamily="34" charset="0"/>
                        <a:buChar char="•"/>
                      </a:pPr>
                      <a:endParaRPr lang="en-US" sz="1400" dirty="0">
                        <a:latin typeface="Calibri" pitchFamily="34" charset="0"/>
                        <a:cs typeface="Calibri" pitchFamily="34" charset="0"/>
                      </a:endParaRPr>
                    </a:p>
                  </a:txBody>
                  <a:tcPr/>
                </a:tc>
              </a:tr>
              <a:tr h="1440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effectLst/>
                          <a:latin typeface="Calibri" pitchFamily="34" charset="0"/>
                        </a:rPr>
                        <a:t>DATE functions</a:t>
                      </a:r>
                      <a:endParaRPr lang="en-US" sz="1400" dirty="0" smtClean="0">
                        <a:latin typeface="Calibri" pitchFamily="34" charset="0"/>
                        <a:cs typeface="Calibri" pitchFamily="34" charset="0"/>
                      </a:endParaRPr>
                    </a:p>
                    <a:p>
                      <a:endParaRPr lang="en-US" sz="1400" dirty="0">
                        <a:latin typeface="Calibri" pitchFamily="34" charset="0"/>
                        <a:cs typeface="Calibri" pitchFamily="34" charset="0"/>
                      </a:endParaRP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400" kern="1200" dirty="0" smtClean="0">
                          <a:effectLst/>
                          <a:latin typeface="Calibri" pitchFamily="34" charset="0"/>
                        </a:rPr>
                        <a:t>There is NO date data type in Hive.</a:t>
                      </a:r>
                      <a:endParaRPr lang="en-US" sz="1400" dirty="0" smtClean="0">
                        <a:latin typeface="Calibri" pitchFamily="34" charset="0"/>
                        <a:cs typeface="Calibri" pitchFamily="34" charset="0"/>
                      </a:endParaRPr>
                    </a:p>
                    <a:p>
                      <a:pPr marL="285750" indent="-285750">
                        <a:buFont typeface="Arial" pitchFamily="34" charset="0"/>
                        <a:buChar char="•"/>
                      </a:pPr>
                      <a:endParaRPr lang="en-US" sz="1400"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4090151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3.bmp"/>
          <p:cNvPicPr>
            <a:picLocks noChangeAspect="1"/>
          </p:cNvPicPr>
          <p:nvPr/>
        </p:nvPicPr>
        <p:blipFill>
          <a:blip r:embed="rId2"/>
          <a:stretch>
            <a:fillRect/>
          </a:stretch>
        </p:blipFill>
        <p:spPr>
          <a:xfrm>
            <a:off x="539552" y="836712"/>
            <a:ext cx="7704856" cy="4176464"/>
          </a:xfrm>
          <a:prstGeom prst="rect">
            <a:avLst/>
          </a:prstGeom>
        </p:spPr>
      </p:pic>
      <p:pic>
        <p:nvPicPr>
          <p:cNvPr id="4" name="Picture 3" descr="h4.bmp"/>
          <p:cNvPicPr>
            <a:picLocks noChangeAspect="1"/>
          </p:cNvPicPr>
          <p:nvPr/>
        </p:nvPicPr>
        <p:blipFill>
          <a:blip r:embed="rId3"/>
          <a:stretch>
            <a:fillRect/>
          </a:stretch>
        </p:blipFill>
        <p:spPr>
          <a:xfrm>
            <a:off x="394562" y="4801209"/>
            <a:ext cx="7848872" cy="1101345"/>
          </a:xfrm>
          <a:prstGeom prst="rect">
            <a:avLst/>
          </a:prstGeom>
        </p:spPr>
      </p:pic>
    </p:spTree>
    <p:extLst>
      <p:ext uri="{BB962C8B-B14F-4D97-AF65-F5344CB8AC3E}">
        <p14:creationId xmlns:p14="http://schemas.microsoft.com/office/powerpoint/2010/main" val="1884682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81" y="8879"/>
            <a:ext cx="8610600" cy="990600"/>
          </a:xfrm>
        </p:spPr>
        <p:txBody>
          <a:bodyPr/>
          <a:lstStyle/>
          <a:p>
            <a:r>
              <a:rPr lang="en-US" dirty="0" smtClean="0"/>
              <a:t>Tables</a:t>
            </a:r>
            <a:br>
              <a:rPr lang="en-US" dirty="0" smtClean="0"/>
            </a:br>
            <a:endParaRPr lang="en-US" dirty="0"/>
          </a:p>
        </p:txBody>
      </p:sp>
      <p:sp>
        <p:nvSpPr>
          <p:cNvPr id="5" name="Rectangle 4"/>
          <p:cNvSpPr/>
          <p:nvPr/>
        </p:nvSpPr>
        <p:spPr>
          <a:xfrm>
            <a:off x="107504" y="836712"/>
            <a:ext cx="8568952" cy="6047809"/>
          </a:xfrm>
          <a:prstGeom prst="rect">
            <a:avLst/>
          </a:prstGeom>
        </p:spPr>
        <p:txBody>
          <a:bodyPr wrap="square">
            <a:spAutoFit/>
          </a:bodyPr>
          <a:lstStyle/>
          <a:p>
            <a:pPr>
              <a:lnSpc>
                <a:spcPct val="150000"/>
              </a:lnSpc>
            </a:pPr>
            <a:r>
              <a:rPr lang="en-IN" sz="1800" b="0" dirty="0">
                <a:latin typeface="Calibri" pitchFamily="34" charset="0"/>
                <a:cs typeface="Calibri" pitchFamily="34" charset="0"/>
              </a:rPr>
              <a:t>A Hive table is logically made up of the data being stored and the associated metadata </a:t>
            </a:r>
            <a:r>
              <a:rPr lang="en-IN" sz="1800" b="0" dirty="0" smtClean="0">
                <a:latin typeface="Calibri" pitchFamily="34" charset="0"/>
                <a:cs typeface="Calibri" pitchFamily="34" charset="0"/>
              </a:rPr>
              <a:t>describing </a:t>
            </a:r>
            <a:r>
              <a:rPr lang="en-IN" sz="1800" b="0" dirty="0">
                <a:latin typeface="Calibri" pitchFamily="34" charset="0"/>
                <a:cs typeface="Calibri" pitchFamily="34" charset="0"/>
              </a:rPr>
              <a:t>the layout of the data in the table.</a:t>
            </a:r>
          </a:p>
          <a:p>
            <a:pPr>
              <a:lnSpc>
                <a:spcPct val="150000"/>
              </a:lnSpc>
            </a:pPr>
            <a:r>
              <a:rPr lang="en-IN" sz="1800" b="0" dirty="0">
                <a:latin typeface="Calibri" pitchFamily="34" charset="0"/>
                <a:cs typeface="Calibri" pitchFamily="34" charset="0"/>
              </a:rPr>
              <a:t>The data typically resides in HDFS, it may reside in any Hadoop </a:t>
            </a:r>
            <a:r>
              <a:rPr lang="en-IN" sz="1800" b="0" dirty="0" err="1">
                <a:latin typeface="Calibri" pitchFamily="34" charset="0"/>
                <a:cs typeface="Calibri" pitchFamily="34" charset="0"/>
              </a:rPr>
              <a:t>filesystem</a:t>
            </a:r>
            <a:r>
              <a:rPr lang="en-IN" sz="1800" b="0" dirty="0">
                <a:latin typeface="Calibri" pitchFamily="34" charset="0"/>
                <a:cs typeface="Calibri" pitchFamily="34" charset="0"/>
              </a:rPr>
              <a:t>, including the local </a:t>
            </a:r>
            <a:r>
              <a:rPr lang="en-IN" sz="1800" b="0" dirty="0" err="1">
                <a:latin typeface="Calibri" pitchFamily="34" charset="0"/>
                <a:cs typeface="Calibri" pitchFamily="34" charset="0"/>
              </a:rPr>
              <a:t>filesystem</a:t>
            </a:r>
            <a:r>
              <a:rPr lang="en-IN" sz="1800" b="0" dirty="0">
                <a:latin typeface="Calibri" pitchFamily="34" charset="0"/>
                <a:cs typeface="Calibri" pitchFamily="34" charset="0"/>
              </a:rPr>
              <a:t> </a:t>
            </a:r>
            <a:r>
              <a:rPr lang="en-IN" sz="1800" b="0" dirty="0" smtClean="0">
                <a:latin typeface="Calibri" pitchFamily="34" charset="0"/>
                <a:cs typeface="Calibri" pitchFamily="34" charset="0"/>
              </a:rPr>
              <a:t>or S3.</a:t>
            </a:r>
          </a:p>
          <a:p>
            <a:pPr>
              <a:lnSpc>
                <a:spcPct val="150000"/>
              </a:lnSpc>
            </a:pPr>
            <a:endParaRPr lang="en-IN" sz="1800" b="0" dirty="0" smtClean="0">
              <a:latin typeface="Calibri" pitchFamily="34" charset="0"/>
              <a:cs typeface="Calibri" pitchFamily="34" charset="0"/>
            </a:endParaRPr>
          </a:p>
          <a:p>
            <a:pPr>
              <a:lnSpc>
                <a:spcPct val="150000"/>
              </a:lnSpc>
            </a:pPr>
            <a:r>
              <a:rPr lang="en-US" sz="1800" b="0" dirty="0">
                <a:latin typeface="Calibri" pitchFamily="34" charset="0"/>
                <a:cs typeface="Calibri" pitchFamily="34" charset="0"/>
              </a:rPr>
              <a:t>Ex: CREATE TABLE page_view(</a:t>
            </a:r>
            <a:r>
              <a:rPr lang="en-US" sz="1800" b="0" dirty="0" err="1">
                <a:latin typeface="Calibri" pitchFamily="34" charset="0"/>
                <a:cs typeface="Calibri" pitchFamily="34" charset="0"/>
              </a:rPr>
              <a:t>viewTime</a:t>
            </a:r>
            <a:r>
              <a:rPr lang="en-US" sz="1800" b="0" dirty="0">
                <a:latin typeface="Calibri" pitchFamily="34" charset="0"/>
                <a:cs typeface="Calibri" pitchFamily="34" charset="0"/>
              </a:rPr>
              <a:t> INT, </a:t>
            </a:r>
            <a:r>
              <a:rPr lang="en-US" sz="1800" b="0" dirty="0" err="1">
                <a:latin typeface="Calibri" pitchFamily="34" charset="0"/>
                <a:cs typeface="Calibri" pitchFamily="34" charset="0"/>
              </a:rPr>
              <a:t>userid</a:t>
            </a:r>
            <a:r>
              <a:rPr lang="en-US" sz="1800" b="0" dirty="0">
                <a:latin typeface="Calibri" pitchFamily="34" charset="0"/>
                <a:cs typeface="Calibri" pitchFamily="34" charset="0"/>
              </a:rPr>
              <a:t> BIGINT, </a:t>
            </a:r>
            <a:r>
              <a:rPr lang="en-US" sz="1800" b="0" dirty="0" err="1">
                <a:latin typeface="Calibri" pitchFamily="34" charset="0"/>
                <a:cs typeface="Calibri" pitchFamily="34" charset="0"/>
              </a:rPr>
              <a:t>page_url</a:t>
            </a:r>
            <a:r>
              <a:rPr lang="en-US" sz="1800" b="0" dirty="0">
                <a:latin typeface="Calibri" pitchFamily="34" charset="0"/>
                <a:cs typeface="Calibri" pitchFamily="34" charset="0"/>
              </a:rPr>
              <a:t> STRING, </a:t>
            </a:r>
            <a:r>
              <a:rPr lang="en-US" sz="1800" b="0" dirty="0" err="1">
                <a:latin typeface="Calibri" pitchFamily="34" charset="0"/>
                <a:cs typeface="Calibri" pitchFamily="34" charset="0"/>
              </a:rPr>
              <a:t>referrer_url</a:t>
            </a:r>
            <a:r>
              <a:rPr lang="en-US" sz="1800" b="0" dirty="0">
                <a:latin typeface="Calibri" pitchFamily="34" charset="0"/>
                <a:cs typeface="Calibri" pitchFamily="34" charset="0"/>
              </a:rPr>
              <a:t> STRING, </a:t>
            </a:r>
            <a:r>
              <a:rPr lang="en-US" sz="1800" b="0" dirty="0" err="1">
                <a:latin typeface="Calibri" pitchFamily="34" charset="0"/>
                <a:cs typeface="Calibri" pitchFamily="34" charset="0"/>
              </a:rPr>
              <a:t>ip</a:t>
            </a:r>
            <a:r>
              <a:rPr lang="en-US" sz="1800" b="0" dirty="0">
                <a:latin typeface="Calibri" pitchFamily="34" charset="0"/>
                <a:cs typeface="Calibri" pitchFamily="34" charset="0"/>
              </a:rPr>
              <a:t> STRING COMMENT 'IP Address of the User') COMMENT 'This is the page view table' PARTITIONED BY(</a:t>
            </a:r>
            <a:r>
              <a:rPr lang="en-US" sz="1800" b="0" dirty="0" err="1">
                <a:latin typeface="Calibri" pitchFamily="34" charset="0"/>
                <a:cs typeface="Calibri" pitchFamily="34" charset="0"/>
              </a:rPr>
              <a:t>dt</a:t>
            </a:r>
            <a:r>
              <a:rPr lang="en-US" sz="1800" b="0" dirty="0">
                <a:latin typeface="Calibri" pitchFamily="34" charset="0"/>
                <a:cs typeface="Calibri" pitchFamily="34" charset="0"/>
              </a:rPr>
              <a:t> STRING, country STRING) ROW FORMAT DELIMITED FIELDS TERMINATED BY ‘,' STORED AS SEQUENCEFILE;</a:t>
            </a:r>
          </a:p>
          <a:p>
            <a:pPr>
              <a:lnSpc>
                <a:spcPct val="200000"/>
              </a:lnSpc>
            </a:pPr>
            <a:r>
              <a:rPr lang="en-US" sz="1800" b="0" dirty="0" smtClean="0">
                <a:latin typeface="Calibri" pitchFamily="34" charset="0"/>
                <a:cs typeface="Calibri" pitchFamily="34" charset="0"/>
              </a:rPr>
              <a:t>There are two types of tables:</a:t>
            </a:r>
          </a:p>
          <a:p>
            <a:pPr marL="285750" indent="-285750">
              <a:lnSpc>
                <a:spcPct val="200000"/>
              </a:lnSpc>
              <a:buFont typeface="Wingdings" pitchFamily="2" charset="2"/>
              <a:buChar char="Ø"/>
            </a:pPr>
            <a:r>
              <a:rPr lang="en-US" sz="1800" b="0" dirty="0" smtClean="0">
                <a:latin typeface="Calibri" pitchFamily="34" charset="0"/>
                <a:cs typeface="Calibri" pitchFamily="34" charset="0"/>
              </a:rPr>
              <a:t>Managed Tables</a:t>
            </a:r>
          </a:p>
          <a:p>
            <a:pPr marL="285750" indent="-285750">
              <a:lnSpc>
                <a:spcPct val="200000"/>
              </a:lnSpc>
              <a:buFont typeface="Wingdings" pitchFamily="2" charset="2"/>
              <a:buChar char="Ø"/>
            </a:pPr>
            <a:r>
              <a:rPr lang="en-US" sz="1800" b="0" dirty="0" smtClean="0">
                <a:latin typeface="Calibri" pitchFamily="34" charset="0"/>
                <a:cs typeface="Calibri" pitchFamily="34" charset="0"/>
              </a:rPr>
              <a:t>External Tables</a:t>
            </a:r>
          </a:p>
          <a:p>
            <a:pPr>
              <a:lnSpc>
                <a:spcPct val="200000"/>
              </a:lnSpc>
            </a:pPr>
            <a:endParaRPr lang="en-US" sz="1800" b="0" dirty="0">
              <a:latin typeface="Calibri" pitchFamily="34" charset="0"/>
              <a:cs typeface="Calibri" pitchFamily="34" charset="0"/>
            </a:endParaRPr>
          </a:p>
        </p:txBody>
      </p:sp>
    </p:spTree>
    <p:extLst>
      <p:ext uri="{BB962C8B-B14F-4D97-AF65-F5344CB8AC3E}">
        <p14:creationId xmlns:p14="http://schemas.microsoft.com/office/powerpoint/2010/main" val="2912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60" y="0"/>
            <a:ext cx="8610600" cy="990600"/>
          </a:xfrm>
        </p:spPr>
        <p:txBody>
          <a:bodyPr/>
          <a:lstStyle/>
          <a:p>
            <a:pPr lvl="0">
              <a:defRPr/>
            </a:pPr>
            <a:r>
              <a:rPr lang="en-US" dirty="0"/>
              <a:t>Managed Tables &amp; External Tables</a:t>
            </a:r>
          </a:p>
        </p:txBody>
      </p:sp>
      <p:sp>
        <p:nvSpPr>
          <p:cNvPr id="3" name="Rectangle 2"/>
          <p:cNvSpPr/>
          <p:nvPr/>
        </p:nvSpPr>
        <p:spPr>
          <a:xfrm>
            <a:off x="285318" y="764704"/>
            <a:ext cx="8568952" cy="4247317"/>
          </a:xfrm>
          <a:prstGeom prst="rect">
            <a:avLst/>
          </a:prstGeom>
        </p:spPr>
        <p:txBody>
          <a:bodyPr wrap="square">
            <a:spAutoFit/>
          </a:bodyPr>
          <a:lstStyle/>
          <a:p>
            <a:pPr marL="285750" indent="-285750">
              <a:lnSpc>
                <a:spcPct val="200000"/>
              </a:lnSpc>
            </a:pPr>
            <a:r>
              <a:rPr lang="en-IN" sz="1800" b="0" dirty="0">
                <a:latin typeface="Calibri" pitchFamily="34" charset="0"/>
                <a:cs typeface="Calibri" pitchFamily="34" charset="0"/>
              </a:rPr>
              <a:t>The difference between the two types of table is seen in the LOAD and DROP semantics.</a:t>
            </a:r>
          </a:p>
          <a:p>
            <a:endParaRPr lang="en-IN" sz="1800" b="0" dirty="0">
              <a:latin typeface="Calibri" pitchFamily="34" charset="0"/>
              <a:cs typeface="Calibri" pitchFamily="34" charset="0"/>
            </a:endParaRPr>
          </a:p>
          <a:p>
            <a:r>
              <a:rPr lang="en-IN" sz="1800" b="0" dirty="0">
                <a:latin typeface="Calibri" pitchFamily="34" charset="0"/>
                <a:cs typeface="Calibri" pitchFamily="34" charset="0"/>
              </a:rPr>
              <a:t>When you load data into a managed table, it is moved into Hive’s warehouse directory.</a:t>
            </a:r>
          </a:p>
          <a:p>
            <a:pPr marL="285750" indent="-285750">
              <a:buFont typeface="Wingdings" pitchFamily="2" charset="2"/>
              <a:buChar char="Ø"/>
            </a:pPr>
            <a:endParaRPr lang="en-IN" sz="1800" b="0" dirty="0">
              <a:latin typeface="Calibri" pitchFamily="34" charset="0"/>
              <a:cs typeface="Calibri" pitchFamily="34" charset="0"/>
            </a:endParaRPr>
          </a:p>
          <a:p>
            <a:r>
              <a:rPr lang="en-IN" sz="1800" b="0" dirty="0">
                <a:latin typeface="Calibri" pitchFamily="34" charset="0"/>
                <a:cs typeface="Calibri" pitchFamily="34" charset="0"/>
              </a:rPr>
              <a:t>     For example:</a:t>
            </a:r>
          </a:p>
          <a:p>
            <a:endParaRPr lang="en-IN" sz="1800" b="0" dirty="0">
              <a:latin typeface="Calibri" pitchFamily="34" charset="0"/>
              <a:cs typeface="Calibri" pitchFamily="34" charset="0"/>
            </a:endParaRPr>
          </a:p>
          <a:p>
            <a:pPr marL="285750" indent="-285750">
              <a:buFont typeface="Wingdings" pitchFamily="2" charset="2"/>
              <a:buChar char="Ø"/>
            </a:pPr>
            <a:r>
              <a:rPr lang="en-IN" sz="1800" b="0" dirty="0">
                <a:latin typeface="Calibri" pitchFamily="34" charset="0"/>
                <a:cs typeface="Calibri" pitchFamily="34" charset="0"/>
              </a:rPr>
              <a:t>     CREATE TABLE </a:t>
            </a:r>
            <a:r>
              <a:rPr lang="en-IN" sz="1800" b="0" dirty="0" err="1">
                <a:latin typeface="Calibri" pitchFamily="34" charset="0"/>
                <a:cs typeface="Calibri" pitchFamily="34" charset="0"/>
              </a:rPr>
              <a:t>managed_table</a:t>
            </a:r>
            <a:r>
              <a:rPr lang="en-IN" sz="1800" b="0" dirty="0">
                <a:latin typeface="Calibri" pitchFamily="34" charset="0"/>
                <a:cs typeface="Calibri" pitchFamily="34" charset="0"/>
              </a:rPr>
              <a:t> (dummy STRING);</a:t>
            </a:r>
          </a:p>
          <a:p>
            <a:pPr marL="285750" indent="-285750">
              <a:buFont typeface="Wingdings" pitchFamily="2" charset="2"/>
              <a:buChar char="Ø"/>
            </a:pPr>
            <a:r>
              <a:rPr lang="en-IN" sz="1800" b="0" dirty="0">
                <a:latin typeface="Calibri" pitchFamily="34" charset="0"/>
                <a:cs typeface="Calibri" pitchFamily="34" charset="0"/>
              </a:rPr>
              <a:t>     LOAD DATA INPATH '/user/tom/data.txt' INTO table </a:t>
            </a:r>
            <a:r>
              <a:rPr lang="en-IN" sz="1800" b="0" dirty="0" err="1">
                <a:latin typeface="Calibri" pitchFamily="34" charset="0"/>
                <a:cs typeface="Calibri" pitchFamily="34" charset="0"/>
              </a:rPr>
              <a:t>managed_table</a:t>
            </a:r>
            <a:r>
              <a:rPr lang="en-IN" sz="1800" b="0" dirty="0">
                <a:latin typeface="Calibri" pitchFamily="34" charset="0"/>
                <a:cs typeface="Calibri" pitchFamily="34" charset="0"/>
              </a:rPr>
              <a:t>;</a:t>
            </a:r>
            <a:r>
              <a:rPr lang="en-US" sz="1800" b="0" dirty="0">
                <a:latin typeface="Calibri" pitchFamily="34" charset="0"/>
                <a:cs typeface="Calibri" pitchFamily="34" charset="0"/>
              </a:rPr>
              <a:t/>
            </a:r>
            <a:br>
              <a:rPr lang="en-US" sz="1800" b="0" dirty="0">
                <a:latin typeface="Calibri" pitchFamily="34" charset="0"/>
                <a:cs typeface="Calibri" pitchFamily="34" charset="0"/>
              </a:rPr>
            </a:br>
            <a:endParaRPr lang="en-IN" sz="1800" b="0" dirty="0">
              <a:latin typeface="Calibri" pitchFamily="34" charset="0"/>
              <a:cs typeface="Calibri" pitchFamily="34" charset="0"/>
            </a:endParaRPr>
          </a:p>
          <a:p>
            <a:r>
              <a:rPr lang="en-US" sz="1800" b="0" dirty="0">
                <a:latin typeface="Calibri" pitchFamily="34" charset="0"/>
                <a:cs typeface="Calibri" pitchFamily="34" charset="0"/>
              </a:rPr>
              <a:t>       </a:t>
            </a:r>
            <a:r>
              <a:rPr lang="en-IN" sz="1800" b="0" dirty="0">
                <a:latin typeface="Calibri" pitchFamily="34" charset="0"/>
                <a:cs typeface="Calibri" pitchFamily="34" charset="0"/>
              </a:rPr>
              <a:t>If the table is later dropped, using:</a:t>
            </a:r>
          </a:p>
          <a:p>
            <a:endParaRPr lang="en-IN" sz="1800" b="0" dirty="0">
              <a:latin typeface="Calibri" pitchFamily="34" charset="0"/>
              <a:cs typeface="Calibri" pitchFamily="34" charset="0"/>
            </a:endParaRPr>
          </a:p>
          <a:p>
            <a:pPr marL="285750" indent="-285750">
              <a:buFont typeface="Wingdings" pitchFamily="2" charset="2"/>
              <a:buChar char="Ø"/>
            </a:pPr>
            <a:r>
              <a:rPr lang="en-IN" sz="1800" b="0" dirty="0">
                <a:latin typeface="Calibri" pitchFamily="34" charset="0"/>
                <a:cs typeface="Calibri" pitchFamily="34" charset="0"/>
              </a:rPr>
              <a:t>       DROP TABLE </a:t>
            </a:r>
            <a:r>
              <a:rPr lang="en-IN" sz="1800" b="0" dirty="0" err="1">
                <a:latin typeface="Calibri" pitchFamily="34" charset="0"/>
                <a:cs typeface="Calibri" pitchFamily="34" charset="0"/>
              </a:rPr>
              <a:t>managed_table</a:t>
            </a:r>
            <a:r>
              <a:rPr lang="en-IN" sz="1800" b="0" dirty="0">
                <a:latin typeface="Calibri" pitchFamily="34" charset="0"/>
                <a:cs typeface="Calibri" pitchFamily="34" charset="0"/>
              </a:rPr>
              <a:t>;</a:t>
            </a:r>
          </a:p>
          <a:p>
            <a:pPr marL="285750" indent="-285750">
              <a:buFont typeface="Wingdings" pitchFamily="2" charset="2"/>
              <a:buChar char="Ø"/>
            </a:pPr>
            <a:r>
              <a:rPr lang="en-IN" sz="1800" b="0" dirty="0">
                <a:latin typeface="Calibri" pitchFamily="34" charset="0"/>
                <a:cs typeface="Calibri" pitchFamily="34" charset="0"/>
              </a:rPr>
              <a:t>       Then the table, including its metadata </a:t>
            </a:r>
            <a:r>
              <a:rPr lang="en-IN" sz="1800" b="0" i="1" dirty="0">
                <a:latin typeface="Calibri" pitchFamily="34" charset="0"/>
                <a:cs typeface="Calibri" pitchFamily="34" charset="0"/>
              </a:rPr>
              <a:t>and its data</a:t>
            </a:r>
            <a:r>
              <a:rPr lang="en-IN" sz="1800" b="0" dirty="0">
                <a:latin typeface="Calibri" pitchFamily="34" charset="0"/>
                <a:cs typeface="Calibri" pitchFamily="34" charset="0"/>
              </a:rPr>
              <a:t>, is deleted</a:t>
            </a:r>
          </a:p>
          <a:p>
            <a:r>
              <a:rPr lang="en-IN" sz="1800" b="0" dirty="0">
                <a:latin typeface="Calibri" pitchFamily="34" charset="0"/>
                <a:cs typeface="Calibri" pitchFamily="34" charset="0"/>
              </a:rPr>
              <a:t> </a:t>
            </a:r>
          </a:p>
        </p:txBody>
      </p:sp>
    </p:spTree>
    <p:extLst>
      <p:ext uri="{BB962C8B-B14F-4D97-AF65-F5344CB8AC3E}">
        <p14:creationId xmlns:p14="http://schemas.microsoft.com/office/powerpoint/2010/main" val="3905740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610600" cy="990600"/>
          </a:xfrm>
        </p:spPr>
        <p:txBody>
          <a:bodyPr/>
          <a:lstStyle/>
          <a:p>
            <a:r>
              <a:rPr lang="en-US" dirty="0"/>
              <a:t>Managed Tables &amp; External Tables</a:t>
            </a:r>
          </a:p>
        </p:txBody>
      </p:sp>
      <p:sp>
        <p:nvSpPr>
          <p:cNvPr id="3" name="Rectangle 2"/>
          <p:cNvSpPr/>
          <p:nvPr/>
        </p:nvSpPr>
        <p:spPr>
          <a:xfrm>
            <a:off x="251520" y="836712"/>
            <a:ext cx="8136904" cy="3970318"/>
          </a:xfrm>
          <a:prstGeom prst="rect">
            <a:avLst/>
          </a:prstGeom>
        </p:spPr>
        <p:txBody>
          <a:bodyPr wrap="square">
            <a:spAutoFit/>
          </a:bodyPr>
          <a:lstStyle/>
          <a:p>
            <a:pPr marL="342900" indent="-342900">
              <a:buFont typeface="Arial" pitchFamily="34" charset="0"/>
              <a:buChar char="•"/>
            </a:pPr>
            <a:r>
              <a:rPr lang="en-IN" sz="1800" b="0" dirty="0">
                <a:latin typeface="Calibri" pitchFamily="34" charset="0"/>
                <a:cs typeface="Calibri" pitchFamily="34" charset="0"/>
              </a:rPr>
              <a:t>An external table behaves differently. You control the creation and deletion</a:t>
            </a:r>
          </a:p>
          <a:p>
            <a:r>
              <a:rPr lang="en-IN" sz="1800" b="0" dirty="0">
                <a:latin typeface="Calibri" pitchFamily="34" charset="0"/>
                <a:cs typeface="Calibri" pitchFamily="34" charset="0"/>
              </a:rPr>
              <a:t>        of the data.</a:t>
            </a:r>
          </a:p>
          <a:p>
            <a:pPr marL="342900" indent="-342900">
              <a:buFont typeface="Arial" pitchFamily="34" charset="0"/>
              <a:buChar char="•"/>
            </a:pPr>
            <a:endParaRPr lang="en-IN" sz="1800" b="0" dirty="0">
              <a:latin typeface="Calibri" pitchFamily="34" charset="0"/>
              <a:cs typeface="Calibri" pitchFamily="34" charset="0"/>
            </a:endParaRPr>
          </a:p>
          <a:p>
            <a:pPr marL="342900" indent="-342900">
              <a:buFont typeface="Arial" pitchFamily="34" charset="0"/>
              <a:buChar char="•"/>
            </a:pPr>
            <a:r>
              <a:rPr lang="en-IN" sz="1800" b="0" dirty="0">
                <a:latin typeface="Calibri" pitchFamily="34" charset="0"/>
                <a:cs typeface="Calibri" pitchFamily="34" charset="0"/>
              </a:rPr>
              <a:t>The location of the external data is specified at table creation time.</a:t>
            </a:r>
          </a:p>
          <a:p>
            <a:pPr marL="800100" lvl="1" indent="-342900"/>
            <a:r>
              <a:rPr lang="en-IN" sz="1800" b="0" dirty="0">
                <a:latin typeface="Calibri" pitchFamily="34" charset="0"/>
                <a:cs typeface="Calibri" pitchFamily="34" charset="0"/>
              </a:rPr>
              <a:t>CREATE </a:t>
            </a:r>
            <a:r>
              <a:rPr lang="en-IN" sz="1800" dirty="0">
                <a:latin typeface="Calibri" pitchFamily="34" charset="0"/>
                <a:cs typeface="Calibri" pitchFamily="34" charset="0"/>
              </a:rPr>
              <a:t>EXTERNAL </a:t>
            </a:r>
            <a:r>
              <a:rPr lang="en-IN" sz="1800" b="0" dirty="0">
                <a:latin typeface="Calibri" pitchFamily="34" charset="0"/>
                <a:cs typeface="Calibri" pitchFamily="34" charset="0"/>
              </a:rPr>
              <a:t>TABLE </a:t>
            </a:r>
            <a:r>
              <a:rPr lang="en-IN" sz="1800" b="0" dirty="0" err="1">
                <a:latin typeface="Calibri" pitchFamily="34" charset="0"/>
                <a:cs typeface="Calibri" pitchFamily="34" charset="0"/>
              </a:rPr>
              <a:t>external_table</a:t>
            </a:r>
            <a:r>
              <a:rPr lang="en-IN" sz="1800" b="0" dirty="0">
                <a:latin typeface="Calibri" pitchFamily="34" charset="0"/>
                <a:cs typeface="Calibri" pitchFamily="34" charset="0"/>
              </a:rPr>
              <a:t> (dummy STRING)</a:t>
            </a:r>
          </a:p>
          <a:p>
            <a:pPr marL="800100" lvl="1" indent="-342900"/>
            <a:r>
              <a:rPr lang="en-IN" sz="1800" b="0" dirty="0">
                <a:latin typeface="Calibri" pitchFamily="34" charset="0"/>
                <a:cs typeface="Calibri" pitchFamily="34" charset="0"/>
              </a:rPr>
              <a:t>LOCATION '/user/tom/</a:t>
            </a:r>
            <a:r>
              <a:rPr lang="en-IN" sz="1800" b="0" dirty="0" err="1">
                <a:latin typeface="Calibri" pitchFamily="34" charset="0"/>
                <a:cs typeface="Calibri" pitchFamily="34" charset="0"/>
              </a:rPr>
              <a:t>external_table</a:t>
            </a:r>
            <a:r>
              <a:rPr lang="en-IN" sz="1800" b="0" dirty="0">
                <a:latin typeface="Calibri" pitchFamily="34" charset="0"/>
                <a:cs typeface="Calibri" pitchFamily="34" charset="0"/>
              </a:rPr>
              <a:t>';</a:t>
            </a:r>
          </a:p>
          <a:p>
            <a:pPr marL="800100" lvl="1" indent="-342900"/>
            <a:r>
              <a:rPr lang="en-IN" sz="1800" b="0" dirty="0">
                <a:latin typeface="Calibri" pitchFamily="34" charset="0"/>
                <a:cs typeface="Calibri" pitchFamily="34" charset="0"/>
              </a:rPr>
              <a:t>LOAD DATA INPATH '/user/tom/data.txt' INTO TABLE </a:t>
            </a:r>
            <a:r>
              <a:rPr lang="en-IN" sz="1800" b="0" dirty="0" err="1">
                <a:latin typeface="Calibri" pitchFamily="34" charset="0"/>
                <a:cs typeface="Calibri" pitchFamily="34" charset="0"/>
              </a:rPr>
              <a:t>external_table</a:t>
            </a:r>
            <a:r>
              <a:rPr lang="en-IN" sz="1800" b="0" dirty="0">
                <a:latin typeface="Calibri" pitchFamily="34" charset="0"/>
                <a:cs typeface="Calibri" pitchFamily="34" charset="0"/>
              </a:rPr>
              <a:t>; </a:t>
            </a:r>
          </a:p>
          <a:p>
            <a:pPr marL="800100" lvl="1" indent="-342900">
              <a:buFont typeface="Arial" pitchFamily="34" charset="0"/>
              <a:buChar char="•"/>
            </a:pPr>
            <a:endParaRPr lang="en-IN" sz="1800" b="0" dirty="0">
              <a:latin typeface="Calibri" pitchFamily="34" charset="0"/>
              <a:cs typeface="Calibri" pitchFamily="34" charset="0"/>
            </a:endParaRPr>
          </a:p>
          <a:p>
            <a:pPr marL="342900" indent="-342900">
              <a:buFont typeface="Arial" pitchFamily="34" charset="0"/>
              <a:buChar char="•"/>
            </a:pPr>
            <a:r>
              <a:rPr lang="en-IN" sz="1800" b="0" dirty="0">
                <a:latin typeface="Calibri" pitchFamily="34" charset="0"/>
                <a:cs typeface="Calibri" pitchFamily="34" charset="0"/>
              </a:rPr>
              <a:t>This is a useful feature, since it means you can create the data lazily after  creating the table.</a:t>
            </a:r>
          </a:p>
          <a:p>
            <a:pPr marL="342900" indent="-342900">
              <a:lnSpc>
                <a:spcPct val="200000"/>
              </a:lnSpc>
              <a:buFont typeface="Arial" pitchFamily="34" charset="0"/>
              <a:buChar char="•"/>
            </a:pPr>
            <a:r>
              <a:rPr lang="en-US" sz="1800" b="0" dirty="0">
                <a:latin typeface="Calibri" pitchFamily="34" charset="0"/>
                <a:cs typeface="Calibri" pitchFamily="34" charset="0"/>
              </a:rPr>
              <a:t> </a:t>
            </a:r>
            <a:r>
              <a:rPr lang="en-IN" sz="1800" b="0" dirty="0">
                <a:latin typeface="Calibri" pitchFamily="34" charset="0"/>
                <a:cs typeface="Calibri" pitchFamily="34" charset="0"/>
              </a:rPr>
              <a:t>When you drop an external table, Hive will leave the data untouched and only delete the metadata.</a:t>
            </a:r>
          </a:p>
        </p:txBody>
      </p:sp>
    </p:spTree>
    <p:extLst>
      <p:ext uri="{BB962C8B-B14F-4D97-AF65-F5344CB8AC3E}">
        <p14:creationId xmlns:p14="http://schemas.microsoft.com/office/powerpoint/2010/main" val="2001031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26" y="26296"/>
            <a:ext cx="8610600" cy="990600"/>
          </a:xfrm>
        </p:spPr>
        <p:txBody>
          <a:bodyPr/>
          <a:lstStyle/>
          <a:p>
            <a:pPr lvl="0">
              <a:defRPr/>
            </a:pPr>
            <a:r>
              <a:rPr lang="en-US" dirty="0"/>
              <a:t>Partitions and Buckets</a:t>
            </a:r>
          </a:p>
        </p:txBody>
      </p:sp>
      <p:sp>
        <p:nvSpPr>
          <p:cNvPr id="3" name="Rectangle 2"/>
          <p:cNvSpPr/>
          <p:nvPr/>
        </p:nvSpPr>
        <p:spPr>
          <a:xfrm>
            <a:off x="304682" y="1412776"/>
            <a:ext cx="8496944" cy="2308324"/>
          </a:xfrm>
          <a:prstGeom prst="rect">
            <a:avLst/>
          </a:prstGeom>
        </p:spPr>
        <p:txBody>
          <a:bodyPr wrap="square">
            <a:spAutoFit/>
          </a:bodyPr>
          <a:lstStyle/>
          <a:p>
            <a:pPr marL="285750" indent="-285750">
              <a:buFont typeface="Wingdings" pitchFamily="2" charset="2"/>
              <a:buChar char="§"/>
            </a:pPr>
            <a:r>
              <a:rPr lang="en-IN" sz="2000" b="0" dirty="0">
                <a:latin typeface="Calibri" pitchFamily="34" charset="0"/>
              </a:rPr>
              <a:t>Hive organizes tables into </a:t>
            </a:r>
            <a:r>
              <a:rPr lang="en-IN" sz="2000" b="0" i="1" dirty="0">
                <a:latin typeface="Calibri" pitchFamily="34" charset="0"/>
              </a:rPr>
              <a:t>partitions</a:t>
            </a:r>
            <a:r>
              <a:rPr lang="en-IN" sz="2000" b="0" dirty="0">
                <a:latin typeface="Calibri" pitchFamily="34" charset="0"/>
              </a:rPr>
              <a:t>, a way of dividing a table into coarse-grained parts based on the value of a </a:t>
            </a:r>
            <a:r>
              <a:rPr lang="en-IN" sz="2000" b="0" i="1" dirty="0">
                <a:latin typeface="Calibri" pitchFamily="34" charset="0"/>
              </a:rPr>
              <a:t>partition column</a:t>
            </a:r>
            <a:r>
              <a:rPr lang="en-IN" sz="2000" b="0" dirty="0">
                <a:latin typeface="Calibri" pitchFamily="34" charset="0"/>
              </a:rPr>
              <a:t>, such as date.</a:t>
            </a:r>
          </a:p>
          <a:p>
            <a:pPr marL="285750" indent="-285750"/>
            <a:endParaRPr lang="en-IN" sz="2000" b="0" dirty="0">
              <a:latin typeface="Calibri" pitchFamily="34" charset="0"/>
            </a:endParaRPr>
          </a:p>
          <a:p>
            <a:pPr marL="285750" indent="-285750">
              <a:buFont typeface="Wingdings" pitchFamily="2" charset="2"/>
              <a:buChar char="§"/>
            </a:pPr>
            <a:r>
              <a:rPr lang="en-US" sz="2000" b="0" dirty="0">
                <a:latin typeface="Calibri" pitchFamily="34" charset="0"/>
              </a:rPr>
              <a:t> </a:t>
            </a:r>
            <a:r>
              <a:rPr lang="en-IN" sz="2000" b="0" dirty="0">
                <a:latin typeface="Calibri" pitchFamily="34" charset="0"/>
              </a:rPr>
              <a:t>Partitions can make it faster to do queries on slices of the data.</a:t>
            </a:r>
          </a:p>
          <a:p>
            <a:pPr marL="285750" indent="-285750">
              <a:buFont typeface="Wingdings" pitchFamily="2" charset="2"/>
              <a:buChar char="§"/>
            </a:pPr>
            <a:endParaRPr lang="en-IN" sz="2000" b="0" dirty="0">
              <a:latin typeface="Calibri" pitchFamily="34" charset="0"/>
            </a:endParaRPr>
          </a:p>
          <a:p>
            <a:pPr marL="285750" indent="-285750">
              <a:buFont typeface="Wingdings" pitchFamily="2" charset="2"/>
              <a:buChar char="§"/>
            </a:pPr>
            <a:r>
              <a:rPr lang="en-US" sz="2000" b="0" dirty="0">
                <a:latin typeface="Calibri" pitchFamily="34" charset="0"/>
              </a:rPr>
              <a:t> </a:t>
            </a:r>
            <a:r>
              <a:rPr lang="en-IN" sz="2000" b="0" dirty="0">
                <a:latin typeface="Calibri" pitchFamily="34" charset="0"/>
              </a:rPr>
              <a:t>Tables or partitions may further be subdivided into </a:t>
            </a:r>
            <a:r>
              <a:rPr lang="en-IN" sz="2000" b="0" i="1" dirty="0">
                <a:latin typeface="Calibri" pitchFamily="34" charset="0"/>
              </a:rPr>
              <a:t>buckets</a:t>
            </a:r>
            <a:r>
              <a:rPr lang="en-IN" sz="2000" b="0" dirty="0">
                <a:latin typeface="Calibri" pitchFamily="34" charset="0"/>
              </a:rPr>
              <a:t>, to give extra structure to the data that may be used for more efficient queries</a:t>
            </a:r>
            <a:r>
              <a:rPr lang="en-IN" b="0" dirty="0">
                <a:latin typeface="Calibri" pitchFamily="34" charset="0"/>
              </a:rPr>
              <a:t>.</a:t>
            </a:r>
            <a:endParaRPr lang="en-IN" dirty="0">
              <a:latin typeface="Calibri" pitchFamily="34" charset="0"/>
            </a:endParaRPr>
          </a:p>
        </p:txBody>
      </p:sp>
    </p:spTree>
    <p:extLst>
      <p:ext uri="{BB962C8B-B14F-4D97-AF65-F5344CB8AC3E}">
        <p14:creationId xmlns:p14="http://schemas.microsoft.com/office/powerpoint/2010/main" val="11499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46" y="22527"/>
            <a:ext cx="8610600" cy="990600"/>
          </a:xfrm>
        </p:spPr>
        <p:txBody>
          <a:bodyPr/>
          <a:lstStyle/>
          <a:p>
            <a:pPr lvl="0">
              <a:defRPr/>
            </a:pPr>
            <a:r>
              <a:rPr lang="en-US" dirty="0"/>
              <a:t>Partitions and Buckets</a:t>
            </a:r>
          </a:p>
        </p:txBody>
      </p:sp>
      <p:sp>
        <p:nvSpPr>
          <p:cNvPr id="3" name="Rectangle 2"/>
          <p:cNvSpPr/>
          <p:nvPr/>
        </p:nvSpPr>
        <p:spPr>
          <a:xfrm>
            <a:off x="251520" y="728237"/>
            <a:ext cx="8640960" cy="6186309"/>
          </a:xfrm>
          <a:prstGeom prst="rect">
            <a:avLst/>
          </a:prstGeom>
        </p:spPr>
        <p:txBody>
          <a:bodyPr wrap="square">
            <a:spAutoFit/>
          </a:bodyPr>
          <a:lstStyle/>
          <a:p>
            <a:pPr marL="285750" indent="-285750">
              <a:buFont typeface="Arial" pitchFamily="34" charset="0"/>
              <a:buChar char="•"/>
            </a:pPr>
            <a:r>
              <a:rPr lang="en-US" sz="1800" b="0" dirty="0">
                <a:latin typeface="Calibri" pitchFamily="34" charset="0"/>
                <a:cs typeface="Calibri" pitchFamily="34" charset="0"/>
              </a:rPr>
              <a:t>Partitions are defined at table creation time  using the PARTITIONED BY clause, which</a:t>
            </a:r>
          </a:p>
          <a:p>
            <a:r>
              <a:rPr lang="en-US" sz="1800" b="0" dirty="0">
                <a:latin typeface="Calibri" pitchFamily="34" charset="0"/>
                <a:cs typeface="Calibri" pitchFamily="34" charset="0"/>
              </a:rPr>
              <a:t>takes a list of column definitions. </a:t>
            </a:r>
          </a:p>
          <a:p>
            <a:endParaRPr lang="en-US" sz="1800" b="0" dirty="0">
              <a:latin typeface="Calibri" pitchFamily="34" charset="0"/>
              <a:cs typeface="Calibri" pitchFamily="34" charset="0"/>
            </a:endParaRPr>
          </a:p>
          <a:p>
            <a:r>
              <a:rPr lang="en-US" sz="1800" b="0" dirty="0">
                <a:latin typeface="Calibri" pitchFamily="34" charset="0"/>
                <a:cs typeface="Calibri" pitchFamily="34" charset="0"/>
              </a:rPr>
              <a:t>Ex:</a:t>
            </a:r>
          </a:p>
          <a:p>
            <a:r>
              <a:rPr lang="en-US" sz="1800" b="0" dirty="0">
                <a:latin typeface="Calibri" pitchFamily="34" charset="0"/>
                <a:cs typeface="Calibri" pitchFamily="34" charset="0"/>
              </a:rPr>
              <a:t>CREATE TABLE logs (</a:t>
            </a:r>
            <a:r>
              <a:rPr lang="en-US" sz="1800" b="0" dirty="0" err="1">
                <a:latin typeface="Calibri" pitchFamily="34" charset="0"/>
                <a:cs typeface="Calibri" pitchFamily="34" charset="0"/>
              </a:rPr>
              <a:t>ts</a:t>
            </a:r>
            <a:r>
              <a:rPr lang="en-US" sz="1800" b="0" dirty="0">
                <a:latin typeface="Calibri" pitchFamily="34" charset="0"/>
                <a:cs typeface="Calibri" pitchFamily="34" charset="0"/>
              </a:rPr>
              <a:t> BIGINT, line STRING)</a:t>
            </a:r>
          </a:p>
          <a:p>
            <a:r>
              <a:rPr lang="en-US" sz="1800" b="0" dirty="0">
                <a:latin typeface="Calibri" pitchFamily="34" charset="0"/>
                <a:cs typeface="Calibri" pitchFamily="34" charset="0"/>
              </a:rPr>
              <a:t>PARTITIONED BY (</a:t>
            </a:r>
            <a:r>
              <a:rPr lang="en-US" sz="1800" b="0" dirty="0" err="1">
                <a:latin typeface="Calibri" pitchFamily="34" charset="0"/>
                <a:cs typeface="Calibri" pitchFamily="34" charset="0"/>
              </a:rPr>
              <a:t>dt</a:t>
            </a:r>
            <a:r>
              <a:rPr lang="en-US" sz="1800" b="0" dirty="0">
                <a:latin typeface="Calibri" pitchFamily="34" charset="0"/>
                <a:cs typeface="Calibri" pitchFamily="34" charset="0"/>
              </a:rPr>
              <a:t> STRING, country STRING);</a:t>
            </a:r>
          </a:p>
          <a:p>
            <a:endParaRPr lang="en-US" sz="1800" b="0" dirty="0">
              <a:latin typeface="Calibri" pitchFamily="34" charset="0"/>
              <a:cs typeface="Calibri" pitchFamily="34" charset="0"/>
            </a:endParaRPr>
          </a:p>
          <a:p>
            <a:r>
              <a:rPr lang="en-US" sz="1800" b="0" dirty="0">
                <a:latin typeface="Calibri" pitchFamily="34" charset="0"/>
                <a:cs typeface="Calibri" pitchFamily="34" charset="0"/>
              </a:rPr>
              <a:t>When we load data into a partitioned table, the partition values are specified explicitly:</a:t>
            </a:r>
          </a:p>
          <a:p>
            <a:endParaRPr lang="en-US" sz="1800" b="0" dirty="0">
              <a:latin typeface="Calibri" pitchFamily="34" charset="0"/>
              <a:cs typeface="Calibri" pitchFamily="34" charset="0"/>
            </a:endParaRPr>
          </a:p>
          <a:p>
            <a:r>
              <a:rPr lang="en-US" sz="1800" b="0" dirty="0">
                <a:latin typeface="Calibri" pitchFamily="34" charset="0"/>
                <a:cs typeface="Calibri" pitchFamily="34" charset="0"/>
              </a:rPr>
              <a:t>LOAD DATA LOCAL INPATH 'input/hive/partitions/file1'</a:t>
            </a:r>
          </a:p>
          <a:p>
            <a:r>
              <a:rPr lang="en-US" sz="1800" b="0" dirty="0">
                <a:latin typeface="Calibri" pitchFamily="34" charset="0"/>
                <a:cs typeface="Calibri" pitchFamily="34" charset="0"/>
              </a:rPr>
              <a:t>INTO TABLE logs</a:t>
            </a:r>
          </a:p>
          <a:p>
            <a:r>
              <a:rPr lang="en-US" sz="1800" b="0" dirty="0">
                <a:latin typeface="Calibri" pitchFamily="34" charset="0"/>
                <a:cs typeface="Calibri" pitchFamily="34" charset="0"/>
              </a:rPr>
              <a:t>PARTITION (</a:t>
            </a:r>
            <a:r>
              <a:rPr lang="en-US" sz="1800" b="0" dirty="0" err="1">
                <a:latin typeface="Calibri" pitchFamily="34" charset="0"/>
                <a:cs typeface="Calibri" pitchFamily="34" charset="0"/>
              </a:rPr>
              <a:t>dt</a:t>
            </a:r>
            <a:r>
              <a:rPr lang="en-US" sz="1800" b="0" dirty="0">
                <a:latin typeface="Calibri" pitchFamily="34" charset="0"/>
                <a:cs typeface="Calibri" pitchFamily="34" charset="0"/>
              </a:rPr>
              <a:t>='2001-01-01', country='GB’);</a:t>
            </a:r>
          </a:p>
          <a:p>
            <a:endParaRPr lang="en-US" sz="1800" b="0" dirty="0">
              <a:latin typeface="Calibri" pitchFamily="34" charset="0"/>
              <a:cs typeface="Calibri" pitchFamily="34" charset="0"/>
            </a:endParaRPr>
          </a:p>
          <a:p>
            <a:r>
              <a:rPr lang="en-US" sz="1800" b="0" dirty="0">
                <a:latin typeface="Calibri" pitchFamily="34" charset="0"/>
                <a:cs typeface="Calibri" pitchFamily="34" charset="0"/>
              </a:rPr>
              <a:t>At the </a:t>
            </a:r>
            <a:r>
              <a:rPr lang="en-US" sz="1800" b="0" dirty="0" err="1">
                <a:latin typeface="Calibri" pitchFamily="34" charset="0"/>
                <a:cs typeface="Calibri" pitchFamily="34" charset="0"/>
              </a:rPr>
              <a:t>filesystem</a:t>
            </a:r>
            <a:r>
              <a:rPr lang="en-US" sz="1800" b="0" dirty="0">
                <a:latin typeface="Calibri" pitchFamily="34" charset="0"/>
                <a:cs typeface="Calibri" pitchFamily="34" charset="0"/>
              </a:rPr>
              <a:t> level, partitions are simply nested subdirectories of the table directory.</a:t>
            </a:r>
          </a:p>
          <a:p>
            <a:r>
              <a:rPr lang="en-US" sz="1800" b="0" dirty="0">
                <a:latin typeface="Calibri" pitchFamily="34" charset="0"/>
                <a:cs typeface="Calibri" pitchFamily="34" charset="0"/>
              </a:rPr>
              <a:t>After loading a few more files into the logs table, the directory structure might look</a:t>
            </a:r>
          </a:p>
          <a:p>
            <a:r>
              <a:rPr lang="en-US" sz="1800" b="0" dirty="0">
                <a:latin typeface="Calibri" pitchFamily="34" charset="0"/>
                <a:cs typeface="Calibri" pitchFamily="34" charset="0"/>
              </a:rPr>
              <a:t>like this:</a:t>
            </a:r>
          </a:p>
          <a:p>
            <a:r>
              <a:rPr lang="en-US" sz="1800" b="0" dirty="0">
                <a:latin typeface="Calibri" pitchFamily="34" charset="0"/>
                <a:cs typeface="Calibri" pitchFamily="34" charset="0"/>
              </a:rPr>
              <a:t>/user/hive/warehouse/logs/</a:t>
            </a:r>
            <a:r>
              <a:rPr lang="en-US" sz="1800" b="0" dirty="0" err="1">
                <a:latin typeface="Calibri" pitchFamily="34" charset="0"/>
                <a:cs typeface="Calibri" pitchFamily="34" charset="0"/>
              </a:rPr>
              <a:t>dt</a:t>
            </a:r>
            <a:r>
              <a:rPr lang="en-US" sz="1800" b="0" dirty="0">
                <a:latin typeface="Calibri" pitchFamily="34" charset="0"/>
                <a:cs typeface="Calibri" pitchFamily="34" charset="0"/>
              </a:rPr>
              <a:t>=2010-01-01/country=GB/file1</a:t>
            </a:r>
          </a:p>
          <a:p>
            <a:r>
              <a:rPr lang="en-US" sz="1800" b="0" dirty="0">
                <a:latin typeface="Calibri" pitchFamily="34" charset="0"/>
                <a:cs typeface="Calibri" pitchFamily="34" charset="0"/>
              </a:rPr>
              <a:t>					/file2</a:t>
            </a:r>
          </a:p>
          <a:p>
            <a:r>
              <a:rPr lang="en-US" sz="1800" b="0" dirty="0">
                <a:latin typeface="Calibri" pitchFamily="34" charset="0"/>
                <a:cs typeface="Calibri" pitchFamily="34" charset="0"/>
              </a:rPr>
              <a:t>				/country=US/file3</a:t>
            </a:r>
          </a:p>
          <a:p>
            <a:r>
              <a:rPr lang="en-US" sz="1800" b="0" dirty="0">
                <a:latin typeface="Calibri" pitchFamily="34" charset="0"/>
                <a:cs typeface="Calibri" pitchFamily="34" charset="0"/>
              </a:rPr>
              <a:t>		        /</a:t>
            </a:r>
            <a:r>
              <a:rPr lang="en-US" sz="1800" b="0" dirty="0" err="1">
                <a:latin typeface="Calibri" pitchFamily="34" charset="0"/>
                <a:cs typeface="Calibri" pitchFamily="34" charset="0"/>
              </a:rPr>
              <a:t>dt</a:t>
            </a:r>
            <a:r>
              <a:rPr lang="en-US" sz="1800" b="0" dirty="0">
                <a:latin typeface="Calibri" pitchFamily="34" charset="0"/>
                <a:cs typeface="Calibri" pitchFamily="34" charset="0"/>
              </a:rPr>
              <a:t>=2010-01-02/country=GB/file4</a:t>
            </a:r>
          </a:p>
          <a:p>
            <a:r>
              <a:rPr lang="en-US" sz="1800" b="0" dirty="0">
                <a:latin typeface="Calibri" pitchFamily="34" charset="0"/>
                <a:cs typeface="Calibri" pitchFamily="34" charset="0"/>
              </a:rPr>
              <a:t>			                /country=US/file5</a:t>
            </a:r>
          </a:p>
          <a:p>
            <a:r>
              <a:rPr lang="en-US" sz="1800" b="0" dirty="0">
                <a:latin typeface="Calibri" pitchFamily="34" charset="0"/>
                <a:cs typeface="Calibri" pitchFamily="34" charset="0"/>
              </a:rPr>
              <a:t>				                 /file6</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177076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527"/>
            <a:ext cx="8610600" cy="811560"/>
          </a:xfrm>
        </p:spPr>
        <p:txBody>
          <a:bodyPr/>
          <a:lstStyle/>
          <a:p>
            <a:r>
              <a:rPr lang="en-US" dirty="0" smtClean="0"/>
              <a:t>		What </a:t>
            </a:r>
            <a:r>
              <a:rPr lang="en-US" dirty="0"/>
              <a:t>is </a:t>
            </a:r>
            <a:r>
              <a:rPr lang="en-US" dirty="0" smtClean="0"/>
              <a:t>Hadoop</a:t>
            </a:r>
            <a:br>
              <a:rPr lang="en-US" dirty="0" smtClean="0"/>
            </a:br>
            <a:r>
              <a:rPr lang="en-US" dirty="0"/>
              <a:t/>
            </a:r>
            <a:br>
              <a:rPr lang="en-US" dirty="0"/>
            </a:br>
            <a:r>
              <a:rPr lang="en-US" dirty="0"/>
              <a:t>	</a:t>
            </a:r>
          </a:p>
        </p:txBody>
      </p:sp>
      <p:sp>
        <p:nvSpPr>
          <p:cNvPr id="3" name="Content Placeholder 1"/>
          <p:cNvSpPr txBox="1">
            <a:spLocks/>
          </p:cNvSpPr>
          <p:nvPr/>
        </p:nvSpPr>
        <p:spPr>
          <a:xfrm>
            <a:off x="152400" y="1600200"/>
            <a:ext cx="5257800" cy="5257800"/>
          </a:xfrm>
          <a:prstGeom prst="rect">
            <a:avLst/>
          </a:prstGeom>
        </p:spPr>
        <p:txBody>
          <a:bodyPr/>
          <a:lst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1400" b="0" dirty="0" smtClean="0"/>
              <a:t>Hadoop is a high-performance distributed data storage and processing system. Its two major subsystems are </a:t>
            </a:r>
          </a:p>
          <a:p>
            <a:endParaRPr lang="en-US" sz="1400" b="0" dirty="0" smtClean="0"/>
          </a:p>
          <a:p>
            <a:pPr lvl="1"/>
            <a:r>
              <a:rPr lang="en-US" sz="1400" b="0" dirty="0" smtClean="0"/>
              <a:t>HDFS for storage</a:t>
            </a:r>
          </a:p>
          <a:p>
            <a:pPr lvl="1"/>
            <a:r>
              <a:rPr lang="en-US" sz="1400" b="0" dirty="0" err="1" smtClean="0"/>
              <a:t>Mapreduce</a:t>
            </a:r>
            <a:r>
              <a:rPr lang="en-US" sz="1400" b="0" dirty="0" smtClean="0"/>
              <a:t> for parallel data processing.</a:t>
            </a:r>
          </a:p>
          <a:p>
            <a:endParaRPr lang="en-US" sz="1400" b="0" dirty="0" smtClean="0"/>
          </a:p>
          <a:p>
            <a:r>
              <a:rPr lang="en-US" sz="1400" b="0" dirty="0" smtClean="0"/>
              <a:t>It can store any kind of data from any source, inexpensively and at very large scale, and it can do very sophisticated analysis of that data easily and quickly.</a:t>
            </a:r>
          </a:p>
          <a:p>
            <a:pPr marL="0" indent="0"/>
            <a:endParaRPr lang="en-US" sz="1400" b="0" dirty="0" smtClean="0"/>
          </a:p>
          <a:p>
            <a:r>
              <a:rPr lang="en-US" sz="1400" b="0" dirty="0" smtClean="0"/>
              <a:t>Hadoop automatically detects and recovers from hardware, software and system failures.</a:t>
            </a:r>
          </a:p>
          <a:p>
            <a:endParaRPr lang="en-US" sz="1400" b="0" dirty="0" smtClean="0"/>
          </a:p>
          <a:p>
            <a:r>
              <a:rPr lang="en-US" sz="1400" b="0" dirty="0" smtClean="0"/>
              <a:t>Hadoop provides scalable, reliable and fault tolerant services for data storage and analysis at very low cost.</a:t>
            </a:r>
            <a:endParaRPr lang="en-US" sz="1400" b="0" dirty="0"/>
          </a:p>
        </p:txBody>
      </p:sp>
      <p:pic>
        <p:nvPicPr>
          <p:cNvPr id="6" name="Picture 2" descr="http://simranjindal.files.wordpress.com/2011/10/bigdata_3.jpg?w=7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505199"/>
            <a:ext cx="3429000" cy="96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082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020" y="8879"/>
            <a:ext cx="8610600" cy="990600"/>
          </a:xfrm>
        </p:spPr>
        <p:txBody>
          <a:bodyPr/>
          <a:lstStyle/>
          <a:p>
            <a:pPr lvl="0"/>
            <a:r>
              <a:rPr lang="en-US" dirty="0"/>
              <a:t>Storage Formats</a:t>
            </a:r>
            <a:br>
              <a:rPr lang="en-US" dirty="0"/>
            </a:br>
            <a:endParaRPr lang="en-US" dirty="0"/>
          </a:p>
        </p:txBody>
      </p:sp>
      <p:sp>
        <p:nvSpPr>
          <p:cNvPr id="3" name="Rectangle 2"/>
          <p:cNvSpPr/>
          <p:nvPr/>
        </p:nvSpPr>
        <p:spPr>
          <a:xfrm>
            <a:off x="217866" y="980728"/>
            <a:ext cx="8856984" cy="4524315"/>
          </a:xfrm>
          <a:prstGeom prst="rect">
            <a:avLst/>
          </a:prstGeom>
        </p:spPr>
        <p:txBody>
          <a:bodyPr wrap="square">
            <a:spAutoFit/>
          </a:bodyPr>
          <a:lstStyle/>
          <a:p>
            <a:pPr marL="342900" lvl="0" indent="-342900" eaLnBrk="0" hangingPunct="0">
              <a:buFont typeface="Wingdings" pitchFamily="2" charset="2"/>
              <a:buChar char="§"/>
              <a:defRPr/>
            </a:pPr>
            <a:r>
              <a:rPr lang="en-IN" sz="1800" b="0" dirty="0">
                <a:latin typeface="Calibri" pitchFamily="34" charset="0"/>
              </a:rPr>
              <a:t>There are two dimensions that govern table storage in Hive</a:t>
            </a:r>
          </a:p>
          <a:p>
            <a:pPr marL="342900" lvl="0" indent="-342900" eaLnBrk="0" hangingPunct="0">
              <a:defRPr/>
            </a:pPr>
            <a:r>
              <a:rPr lang="en-IN" sz="1800" b="0" dirty="0">
                <a:latin typeface="Calibri" pitchFamily="34" charset="0"/>
              </a:rPr>
              <a:t>          1. </a:t>
            </a:r>
            <a:r>
              <a:rPr lang="en-IN" sz="1800" b="0" i="1" dirty="0">
                <a:latin typeface="Calibri" pitchFamily="34" charset="0"/>
              </a:rPr>
              <a:t>row format </a:t>
            </a:r>
          </a:p>
          <a:p>
            <a:pPr marL="342900" lvl="0" indent="-342900" eaLnBrk="0" hangingPunct="0">
              <a:defRPr/>
            </a:pPr>
            <a:r>
              <a:rPr lang="en-IN" sz="1800" b="0" i="1" dirty="0">
                <a:latin typeface="Calibri" pitchFamily="34" charset="0"/>
              </a:rPr>
              <a:t>          2. file format</a:t>
            </a:r>
            <a:r>
              <a:rPr lang="en-IN" sz="1800" b="0" dirty="0">
                <a:latin typeface="Calibri" pitchFamily="34" charset="0"/>
              </a:rPr>
              <a:t>.</a:t>
            </a:r>
          </a:p>
          <a:p>
            <a:pPr marL="342900" lvl="0" indent="-342900" eaLnBrk="0" hangingPunct="0">
              <a:defRPr/>
            </a:pPr>
            <a:endParaRPr lang="en-IN" sz="1800" b="0" dirty="0">
              <a:latin typeface="Calibri" pitchFamily="34" charset="0"/>
            </a:endParaRPr>
          </a:p>
          <a:p>
            <a:pPr marL="342900" lvl="0" indent="-342900" eaLnBrk="0" hangingPunct="0">
              <a:buFont typeface="Wingdings" pitchFamily="2" charset="2"/>
              <a:buChar char="§"/>
              <a:defRPr/>
            </a:pPr>
            <a:r>
              <a:rPr lang="en-IN" sz="1800" b="0" dirty="0">
                <a:latin typeface="Calibri" pitchFamily="34" charset="0"/>
              </a:rPr>
              <a:t>The row format dictates how rows, and the fields in a particular row, are stored</a:t>
            </a:r>
          </a:p>
          <a:p>
            <a:pPr marL="342900" lvl="0" indent="-342900" eaLnBrk="0" hangingPunct="0">
              <a:defRPr/>
            </a:pPr>
            <a:endParaRPr lang="en-IN" sz="1800" b="0" dirty="0">
              <a:latin typeface="Calibri" pitchFamily="34" charset="0"/>
            </a:endParaRPr>
          </a:p>
          <a:p>
            <a:pPr lvl="0" eaLnBrk="0" hangingPunct="0">
              <a:defRPr/>
            </a:pPr>
            <a:endParaRPr lang="en-IN" sz="1800" b="0" dirty="0">
              <a:latin typeface="Calibri" pitchFamily="34" charset="0"/>
            </a:endParaRPr>
          </a:p>
          <a:p>
            <a:pPr marL="342900" lvl="0" indent="-342900" eaLnBrk="0" hangingPunct="0">
              <a:buFont typeface="Wingdings" pitchFamily="2" charset="2"/>
              <a:buChar char="§"/>
              <a:defRPr/>
            </a:pPr>
            <a:r>
              <a:rPr lang="en-IN" sz="1800" b="0" dirty="0">
                <a:latin typeface="Calibri" pitchFamily="34" charset="0"/>
              </a:rPr>
              <a:t>The file format dictates the container format for fields in a row.</a:t>
            </a:r>
          </a:p>
          <a:p>
            <a:pPr lvl="0" eaLnBrk="0" hangingPunct="0">
              <a:defRPr/>
            </a:pPr>
            <a:endParaRPr lang="en-IN" sz="1800" b="0" dirty="0">
              <a:latin typeface="Calibri" pitchFamily="34" charset="0"/>
            </a:endParaRPr>
          </a:p>
          <a:p>
            <a:pPr marL="342900" lvl="0" indent="-342900" eaLnBrk="0" hangingPunct="0">
              <a:buFont typeface="Wingdings" pitchFamily="2" charset="2"/>
              <a:buChar char="§"/>
              <a:defRPr/>
            </a:pPr>
            <a:r>
              <a:rPr lang="en-IN" sz="1800" b="0" dirty="0">
                <a:latin typeface="Calibri" pitchFamily="34" charset="0"/>
              </a:rPr>
              <a:t>The simplest format is a plain text file, but there are row-oriented and column-oriented binary formats.</a:t>
            </a:r>
          </a:p>
          <a:p>
            <a:pPr lvl="0" eaLnBrk="0" hangingPunct="0">
              <a:defRPr/>
            </a:pPr>
            <a:endParaRPr lang="en-IN" sz="1800" b="0" dirty="0">
              <a:latin typeface="Calibri" pitchFamily="34" charset="0"/>
            </a:endParaRPr>
          </a:p>
          <a:p>
            <a:pPr marL="342900" indent="-342900" eaLnBrk="0" hangingPunct="0">
              <a:buFont typeface="Wingdings" pitchFamily="2" charset="2"/>
              <a:buChar char="§"/>
              <a:defRPr/>
            </a:pPr>
            <a:r>
              <a:rPr lang="en-IN" sz="1800" b="0" dirty="0">
                <a:latin typeface="Calibri" pitchFamily="34" charset="0"/>
              </a:rPr>
              <a:t>The default storage format: Delimited text:</a:t>
            </a:r>
          </a:p>
          <a:p>
            <a:pPr eaLnBrk="0" hangingPunct="0">
              <a:defRPr/>
            </a:pPr>
            <a:endParaRPr lang="en-IN" sz="1800" b="0" dirty="0">
              <a:latin typeface="Calibri" pitchFamily="34" charset="0"/>
            </a:endParaRPr>
          </a:p>
          <a:p>
            <a:pPr marL="342900" indent="-342900" eaLnBrk="0" hangingPunct="0">
              <a:buFont typeface="Wingdings" pitchFamily="2" charset="2"/>
              <a:buChar char="§"/>
              <a:defRPr/>
            </a:pPr>
            <a:r>
              <a:rPr lang="en-IN" sz="1800" b="0" dirty="0">
                <a:latin typeface="Calibri" pitchFamily="34" charset="0"/>
              </a:rPr>
              <a:t>When you create a table with no ROW FORMAT or STORED AS clauses, the default format is delimited text, with a row per line.</a:t>
            </a:r>
          </a:p>
        </p:txBody>
      </p:sp>
    </p:spTree>
    <p:extLst>
      <p:ext uri="{BB962C8B-B14F-4D97-AF65-F5344CB8AC3E}">
        <p14:creationId xmlns:p14="http://schemas.microsoft.com/office/powerpoint/2010/main" val="1729711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610600" cy="990600"/>
          </a:xfrm>
        </p:spPr>
        <p:txBody>
          <a:bodyPr/>
          <a:lstStyle/>
          <a:p>
            <a:pPr lvl="0"/>
            <a:r>
              <a:rPr lang="en-US" dirty="0"/>
              <a:t>User Defined Functions(UDF)</a:t>
            </a:r>
            <a:br>
              <a:rPr lang="en-US" dirty="0"/>
            </a:br>
            <a:endParaRPr lang="en-US" dirty="0"/>
          </a:p>
        </p:txBody>
      </p:sp>
      <p:sp>
        <p:nvSpPr>
          <p:cNvPr id="3" name="Rectangle 2"/>
          <p:cNvSpPr/>
          <p:nvPr/>
        </p:nvSpPr>
        <p:spPr>
          <a:xfrm>
            <a:off x="195231" y="1412776"/>
            <a:ext cx="8208912" cy="3693319"/>
          </a:xfrm>
          <a:prstGeom prst="rect">
            <a:avLst/>
          </a:prstGeom>
        </p:spPr>
        <p:txBody>
          <a:bodyPr wrap="square">
            <a:spAutoFit/>
          </a:bodyPr>
          <a:lstStyle/>
          <a:p>
            <a:pPr marL="742950" lvl="1" indent="-285750">
              <a:buFont typeface="Wingdings" pitchFamily="2" charset="2"/>
              <a:buChar char="§"/>
            </a:pPr>
            <a:r>
              <a:rPr lang="en-IN" sz="1800" b="0" dirty="0">
                <a:latin typeface="Calibri" pitchFamily="34" charset="0"/>
              </a:rPr>
              <a:t>The query you want to write can’t be expressed easily (or at all) using the built-in functions that Hive provides.</a:t>
            </a:r>
          </a:p>
          <a:p>
            <a:pPr marL="742950" lvl="1" indent="-285750"/>
            <a:endParaRPr lang="en-IN" sz="1800" b="0" dirty="0">
              <a:latin typeface="Calibri" pitchFamily="34" charset="0"/>
            </a:endParaRPr>
          </a:p>
          <a:p>
            <a:pPr marL="742950" lvl="1" indent="-285750">
              <a:buFont typeface="Wingdings" pitchFamily="2" charset="2"/>
              <a:buChar char="§"/>
            </a:pPr>
            <a:r>
              <a:rPr lang="en-IN" sz="1800" b="0" dirty="0">
                <a:latin typeface="Calibri" pitchFamily="34" charset="0"/>
              </a:rPr>
              <a:t>By writing a </a:t>
            </a:r>
            <a:r>
              <a:rPr lang="en-IN" sz="1800" b="0" i="1" dirty="0">
                <a:latin typeface="Calibri" pitchFamily="34" charset="0"/>
              </a:rPr>
              <a:t>user-defined function </a:t>
            </a:r>
            <a:r>
              <a:rPr lang="en-IN" sz="1800" b="0" dirty="0">
                <a:latin typeface="Calibri" pitchFamily="34" charset="0"/>
              </a:rPr>
              <a:t>(UDF), Hive makes it easy to plug in your own processing code and invoke it from a Hive query.</a:t>
            </a:r>
          </a:p>
          <a:p>
            <a:pPr marL="742950" lvl="1" indent="-285750"/>
            <a:endParaRPr lang="en-IN" sz="1800" b="0" dirty="0">
              <a:latin typeface="Calibri" pitchFamily="34" charset="0"/>
            </a:endParaRPr>
          </a:p>
          <a:p>
            <a:pPr marL="742950" lvl="1" indent="-285750">
              <a:buFont typeface="Wingdings" pitchFamily="2" charset="2"/>
              <a:buChar char="§"/>
            </a:pPr>
            <a:r>
              <a:rPr lang="en-IN" sz="1800" b="0" dirty="0">
                <a:latin typeface="Calibri" pitchFamily="34" charset="0"/>
              </a:rPr>
              <a:t>UDFs have to be written in Java, the language that Hive itself is written in.</a:t>
            </a:r>
          </a:p>
          <a:p>
            <a:pPr marL="742950" lvl="1" indent="-285750"/>
            <a:endParaRPr lang="en-IN" sz="1800" b="0" dirty="0">
              <a:latin typeface="Calibri" pitchFamily="34" charset="0"/>
            </a:endParaRPr>
          </a:p>
          <a:p>
            <a:pPr marL="742950" lvl="1" indent="-285750">
              <a:buFont typeface="Wingdings" pitchFamily="2" charset="2"/>
              <a:buChar char="§"/>
            </a:pPr>
            <a:r>
              <a:rPr lang="en-IN" sz="1800" b="0" dirty="0">
                <a:latin typeface="Calibri" pitchFamily="34" charset="0"/>
              </a:rPr>
              <a:t>There are three types of UDF in Hive:</a:t>
            </a:r>
          </a:p>
          <a:p>
            <a:pPr marL="1657350" lvl="3" indent="-285750">
              <a:buFont typeface="Wingdings" pitchFamily="2" charset="2"/>
              <a:buChar char="Ø"/>
            </a:pPr>
            <a:endParaRPr lang="en-IN" sz="1800" b="0" dirty="0">
              <a:latin typeface="Calibri" pitchFamily="34" charset="0"/>
            </a:endParaRPr>
          </a:p>
          <a:p>
            <a:pPr marL="1657350" lvl="3" indent="-285750">
              <a:buFont typeface="Wingdings" pitchFamily="2" charset="2"/>
              <a:buChar char="Ø"/>
            </a:pPr>
            <a:r>
              <a:rPr lang="en-IN" sz="1800" b="0" dirty="0">
                <a:latin typeface="Calibri" pitchFamily="34" charset="0"/>
              </a:rPr>
              <a:t>(regular) UDFs</a:t>
            </a:r>
          </a:p>
          <a:p>
            <a:pPr marL="1657350" lvl="3" indent="-285750">
              <a:buFont typeface="Wingdings" pitchFamily="2" charset="2"/>
              <a:buChar char="Ø"/>
            </a:pPr>
            <a:r>
              <a:rPr lang="en-IN" sz="1800" b="0" dirty="0">
                <a:latin typeface="Calibri" pitchFamily="34" charset="0"/>
              </a:rPr>
              <a:t>UDAFs (user-defined aggregate functions)</a:t>
            </a:r>
          </a:p>
          <a:p>
            <a:pPr marL="1657350" lvl="3" indent="-285750">
              <a:buFont typeface="Wingdings" pitchFamily="2" charset="2"/>
              <a:buChar char="Ø"/>
            </a:pPr>
            <a:r>
              <a:rPr lang="en-IN" sz="1800" b="0" dirty="0">
                <a:latin typeface="Calibri" pitchFamily="34" charset="0"/>
              </a:rPr>
              <a:t>UDTFs (user-defined table-generating functions).</a:t>
            </a:r>
          </a:p>
        </p:txBody>
      </p:sp>
    </p:spTree>
    <p:extLst>
      <p:ext uri="{BB962C8B-B14F-4D97-AF65-F5344CB8AC3E}">
        <p14:creationId xmlns:p14="http://schemas.microsoft.com/office/powerpoint/2010/main" val="799253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296"/>
            <a:ext cx="8610600" cy="990600"/>
          </a:xfrm>
        </p:spPr>
        <p:txBody>
          <a:bodyPr/>
          <a:lstStyle/>
          <a:p>
            <a:r>
              <a:rPr lang="en-US" dirty="0"/>
              <a:t>Language capabilities</a:t>
            </a:r>
          </a:p>
        </p:txBody>
      </p:sp>
      <p:sp>
        <p:nvSpPr>
          <p:cNvPr id="3" name="Rectangle 2"/>
          <p:cNvSpPr/>
          <p:nvPr/>
        </p:nvSpPr>
        <p:spPr>
          <a:xfrm>
            <a:off x="395536" y="764704"/>
            <a:ext cx="8208912" cy="3970318"/>
          </a:xfrm>
          <a:prstGeom prst="rect">
            <a:avLst/>
          </a:prstGeom>
        </p:spPr>
        <p:txBody>
          <a:bodyPr wrap="square">
            <a:spAutoFit/>
          </a:bodyPr>
          <a:lstStyle/>
          <a:p>
            <a:r>
              <a:rPr lang="en-US" sz="1800" b="0" dirty="0">
                <a:latin typeface="Calibri" pitchFamily="34" charset="0"/>
                <a:cs typeface="Calibri" pitchFamily="34" charset="0"/>
              </a:rPr>
              <a:t>Hive Query Language provides the basic SQL like operations. These operations work on tables or partitions. These operations are: </a:t>
            </a:r>
          </a:p>
          <a:p>
            <a:endParaRPr lang="en-US" sz="1800" b="0" dirty="0">
              <a:latin typeface="Calibri" pitchFamily="34" charset="0"/>
              <a:cs typeface="Calibri" pitchFamily="34" charset="0"/>
            </a:endParaRPr>
          </a:p>
          <a:p>
            <a:pPr lvl="0">
              <a:buFont typeface="Wingdings" pitchFamily="2" charset="2"/>
              <a:buChar char="Ø"/>
            </a:pPr>
            <a:r>
              <a:rPr lang="en-US" sz="1800" b="0" dirty="0">
                <a:latin typeface="Calibri" pitchFamily="34" charset="0"/>
                <a:cs typeface="Calibri" pitchFamily="34" charset="0"/>
              </a:rPr>
              <a:t>Ability to filter rows from a table using a where clause. </a:t>
            </a:r>
          </a:p>
          <a:p>
            <a:pPr lvl="0">
              <a:buFont typeface="Wingdings" pitchFamily="2" charset="2"/>
              <a:buChar char="Ø"/>
            </a:pPr>
            <a:r>
              <a:rPr lang="en-US" sz="1800" b="0" dirty="0">
                <a:latin typeface="Calibri" pitchFamily="34" charset="0"/>
                <a:cs typeface="Calibri" pitchFamily="34" charset="0"/>
              </a:rPr>
              <a:t>Ability to select certain columns from the table using a select clause. </a:t>
            </a:r>
          </a:p>
          <a:p>
            <a:pPr lvl="0">
              <a:buFont typeface="Wingdings" pitchFamily="2" charset="2"/>
              <a:buChar char="Ø"/>
            </a:pPr>
            <a:r>
              <a:rPr lang="en-US" sz="1800" b="0" dirty="0">
                <a:latin typeface="Calibri" pitchFamily="34" charset="0"/>
                <a:cs typeface="Calibri" pitchFamily="34" charset="0"/>
              </a:rPr>
              <a:t>Ability to do </a:t>
            </a:r>
            <a:r>
              <a:rPr lang="en-US" sz="1800" b="0" dirty="0" err="1">
                <a:latin typeface="Calibri" pitchFamily="34" charset="0"/>
                <a:cs typeface="Calibri" pitchFamily="34" charset="0"/>
              </a:rPr>
              <a:t>equi</a:t>
            </a:r>
            <a:r>
              <a:rPr lang="en-US" sz="1800" b="0" dirty="0">
                <a:latin typeface="Calibri" pitchFamily="34" charset="0"/>
                <a:cs typeface="Calibri" pitchFamily="34" charset="0"/>
              </a:rPr>
              <a:t>-joins between two tables. </a:t>
            </a:r>
          </a:p>
          <a:p>
            <a:pPr lvl="0">
              <a:buFont typeface="Wingdings" pitchFamily="2" charset="2"/>
              <a:buChar char="Ø"/>
            </a:pPr>
            <a:r>
              <a:rPr lang="en-US" sz="1800" b="0" dirty="0">
                <a:latin typeface="Calibri" pitchFamily="34" charset="0"/>
                <a:cs typeface="Calibri" pitchFamily="34" charset="0"/>
              </a:rPr>
              <a:t>Ability to evaluate aggregations on multiple "group by" columns for the data stored in a table. </a:t>
            </a:r>
          </a:p>
          <a:p>
            <a:pPr lvl="0">
              <a:buFont typeface="Wingdings" pitchFamily="2" charset="2"/>
              <a:buChar char="Ø"/>
            </a:pPr>
            <a:r>
              <a:rPr lang="en-US" sz="1800" b="0" dirty="0">
                <a:latin typeface="Calibri" pitchFamily="34" charset="0"/>
                <a:cs typeface="Calibri" pitchFamily="34" charset="0"/>
              </a:rPr>
              <a:t>Ability to store the results of a query into another table. </a:t>
            </a:r>
          </a:p>
          <a:p>
            <a:pPr lvl="0">
              <a:buFont typeface="Wingdings" pitchFamily="2" charset="2"/>
              <a:buChar char="Ø"/>
            </a:pPr>
            <a:r>
              <a:rPr lang="en-US" sz="1800" b="0" dirty="0">
                <a:latin typeface="Calibri" pitchFamily="34" charset="0"/>
                <a:cs typeface="Calibri" pitchFamily="34" charset="0"/>
              </a:rPr>
              <a:t>Ability to download the contents of a table to a local (e.g., </a:t>
            </a:r>
            <a:r>
              <a:rPr lang="en-US" sz="1800" b="0" dirty="0" err="1">
                <a:latin typeface="Calibri" pitchFamily="34" charset="0"/>
                <a:cs typeface="Calibri" pitchFamily="34" charset="0"/>
              </a:rPr>
              <a:t>nfs</a:t>
            </a:r>
            <a:r>
              <a:rPr lang="en-US" sz="1800" b="0" dirty="0">
                <a:latin typeface="Calibri" pitchFamily="34" charset="0"/>
                <a:cs typeface="Calibri" pitchFamily="34" charset="0"/>
              </a:rPr>
              <a:t>) directory. </a:t>
            </a:r>
          </a:p>
          <a:p>
            <a:pPr lvl="0">
              <a:buFont typeface="Wingdings" pitchFamily="2" charset="2"/>
              <a:buChar char="Ø"/>
            </a:pPr>
            <a:r>
              <a:rPr lang="en-US" sz="1800" b="0" dirty="0">
                <a:latin typeface="Calibri" pitchFamily="34" charset="0"/>
                <a:cs typeface="Calibri" pitchFamily="34" charset="0"/>
              </a:rPr>
              <a:t>Ability to store the results of a query in a hadoop </a:t>
            </a:r>
            <a:r>
              <a:rPr lang="en-US" sz="1800" b="0" dirty="0" err="1">
                <a:latin typeface="Calibri" pitchFamily="34" charset="0"/>
                <a:cs typeface="Calibri" pitchFamily="34" charset="0"/>
              </a:rPr>
              <a:t>dfs</a:t>
            </a:r>
            <a:r>
              <a:rPr lang="en-US" sz="1800" b="0" dirty="0">
                <a:latin typeface="Calibri" pitchFamily="34" charset="0"/>
                <a:cs typeface="Calibri" pitchFamily="34" charset="0"/>
              </a:rPr>
              <a:t> directory. </a:t>
            </a:r>
          </a:p>
          <a:p>
            <a:pPr lvl="0">
              <a:buFont typeface="Wingdings" pitchFamily="2" charset="2"/>
              <a:buChar char="Ø"/>
            </a:pPr>
            <a:r>
              <a:rPr lang="en-US" sz="1800" b="0" dirty="0">
                <a:latin typeface="Calibri" pitchFamily="34" charset="0"/>
                <a:cs typeface="Calibri" pitchFamily="34" charset="0"/>
              </a:rPr>
              <a:t>Ability to manage tables and partitions (create, drop and alter). </a:t>
            </a:r>
          </a:p>
          <a:p>
            <a:pPr lvl="0">
              <a:buFont typeface="Wingdings" pitchFamily="2" charset="2"/>
              <a:buChar char="Ø"/>
            </a:pPr>
            <a:r>
              <a:rPr lang="en-US" sz="1800" b="0" dirty="0">
                <a:latin typeface="Calibri" pitchFamily="34" charset="0"/>
                <a:cs typeface="Calibri" pitchFamily="34" charset="0"/>
              </a:rPr>
              <a:t>Ability to plug in custom scripts in the language of choice for custom map/reduce jobs. </a:t>
            </a:r>
            <a:endParaRPr lang="en-US" sz="1800" b="0" dirty="0">
              <a:latin typeface="Calibri" pitchFamily="34" charset="0"/>
              <a:cs typeface="Calibri" pitchFamily="34" charset="0"/>
            </a:endParaRPr>
          </a:p>
        </p:txBody>
      </p:sp>
    </p:spTree>
    <p:extLst>
      <p:ext uri="{BB962C8B-B14F-4D97-AF65-F5344CB8AC3E}">
        <p14:creationId xmlns:p14="http://schemas.microsoft.com/office/powerpoint/2010/main" val="468414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610600" cy="990600"/>
          </a:xfrm>
        </p:spPr>
        <p:txBody>
          <a:bodyPr/>
          <a:lstStyle/>
          <a:p>
            <a:r>
              <a:rPr lang="en-US" dirty="0"/>
              <a:t>Browsing Tables and Partitions</a:t>
            </a:r>
          </a:p>
        </p:txBody>
      </p:sp>
      <p:pic>
        <p:nvPicPr>
          <p:cNvPr id="3" name="Picture 2" descr="2.png"/>
          <p:cNvPicPr>
            <a:picLocks noChangeAspect="1"/>
          </p:cNvPicPr>
          <p:nvPr/>
        </p:nvPicPr>
        <p:blipFill>
          <a:blip r:embed="rId2"/>
          <a:stretch>
            <a:fillRect/>
          </a:stretch>
        </p:blipFill>
        <p:spPr>
          <a:xfrm>
            <a:off x="285720" y="857231"/>
            <a:ext cx="8643998" cy="5282265"/>
          </a:xfrm>
          <a:prstGeom prst="rect">
            <a:avLst/>
          </a:prstGeom>
        </p:spPr>
      </p:pic>
    </p:spTree>
    <p:extLst>
      <p:ext uri="{BB962C8B-B14F-4D97-AF65-F5344CB8AC3E}">
        <p14:creationId xmlns:p14="http://schemas.microsoft.com/office/powerpoint/2010/main" val="30711194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55576" y="2564904"/>
            <a:ext cx="7128792" cy="936104"/>
          </a:xfrm>
        </p:spPr>
        <p:txBody>
          <a:bodyPr/>
          <a:lstStyle/>
          <a:p>
            <a:pPr algn="ctr" eaLnBrk="1" hangingPunct="1"/>
            <a:r>
              <a:rPr lang="en-US" sz="3600" dirty="0" smtClean="0">
                <a:ea typeface="微軟正黑體" pitchFamily="34" charset="-120"/>
              </a:rPr>
              <a:t>Thanks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
            </a:r>
            <a:br>
              <a:rPr lang="en-US" smtClean="0"/>
            </a:br>
            <a:endParaRPr lang="en-US" dirty="0"/>
          </a:p>
        </p:txBody>
      </p:sp>
      <p:pic>
        <p:nvPicPr>
          <p:cNvPr id="3" name="Picture 4" descr="File:Hadoop-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620688"/>
            <a:ext cx="2857500" cy="6762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55576" y="1628799"/>
            <a:ext cx="7416824" cy="830997"/>
          </a:xfrm>
          <a:prstGeom prst="rect">
            <a:avLst/>
          </a:prstGeom>
        </p:spPr>
        <p:txBody>
          <a:bodyPr wrap="square">
            <a:spAutoFit/>
          </a:bodyPr>
          <a:lstStyle/>
          <a:p>
            <a:r>
              <a:rPr lang="en-US" sz="1600" dirty="0" smtClean="0"/>
              <a:t>Pattern: Write once, Read many times</a:t>
            </a:r>
          </a:p>
          <a:p>
            <a:endParaRPr lang="en-US" sz="1600" b="0" dirty="0" smtClean="0"/>
          </a:p>
          <a:p>
            <a:endParaRPr lang="en-US" sz="1600" b="0" dirty="0"/>
          </a:p>
        </p:txBody>
      </p:sp>
      <p:graphicFrame>
        <p:nvGraphicFramePr>
          <p:cNvPr id="6" name="Table 5"/>
          <p:cNvGraphicFramePr>
            <a:graphicFrameLocks noGrp="1"/>
          </p:cNvGraphicFramePr>
          <p:nvPr>
            <p:extLst>
              <p:ext uri="{D42A27DB-BD31-4B8C-83A1-F6EECF244321}">
                <p14:modId xmlns:p14="http://schemas.microsoft.com/office/powerpoint/2010/main" val="4005417997"/>
              </p:ext>
            </p:extLst>
          </p:nvPr>
        </p:nvGraphicFramePr>
        <p:xfrm>
          <a:off x="899592" y="2437411"/>
          <a:ext cx="6096000" cy="30937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2000" b="0" dirty="0" smtClean="0">
                          <a:solidFill>
                            <a:schemeClr val="tx1"/>
                          </a:solidFill>
                          <a:latin typeface="Calibri" pitchFamily="34" charset="0"/>
                          <a:cs typeface="Calibri" pitchFamily="34" charset="0"/>
                        </a:rPr>
                        <a:t>Developer</a:t>
                      </a:r>
                      <a:endParaRPr lang="en-US" sz="2000" b="0" dirty="0">
                        <a:solidFill>
                          <a:schemeClr val="tx1"/>
                        </a:solidFill>
                        <a:latin typeface="Calibri" pitchFamily="34" charset="0"/>
                        <a:cs typeface="Calibri" pitchFamily="34" charset="0"/>
                      </a:endParaRPr>
                    </a:p>
                  </a:txBody>
                  <a:tcPr/>
                </a:tc>
                <a:tc>
                  <a:txBody>
                    <a:bodyPr/>
                    <a:lstStyle/>
                    <a:p>
                      <a:r>
                        <a:rPr lang="en-US" dirty="0" smtClean="0"/>
                        <a:t> </a:t>
                      </a:r>
                      <a:r>
                        <a:rPr lang="en-US" sz="2000" b="0" kern="1200" dirty="0" smtClean="0">
                          <a:solidFill>
                            <a:schemeClr val="tx1"/>
                          </a:solidFill>
                          <a:effectLst/>
                          <a:latin typeface="Calibri" pitchFamily="34" charset="0"/>
                          <a:ea typeface="+mn-ea"/>
                          <a:cs typeface="Calibri" pitchFamily="34" charset="0"/>
                        </a:rPr>
                        <a:t>Apache Software Foundation</a:t>
                      </a:r>
                      <a:endParaRPr lang="en-US" sz="2000" b="0" dirty="0">
                        <a:solidFill>
                          <a:schemeClr val="tx1"/>
                        </a:solidFill>
                        <a:latin typeface="Calibri" pitchFamily="34" charset="0"/>
                        <a:cs typeface="Calibri" pitchFamily="34" charset="0"/>
                      </a:endParaRPr>
                    </a:p>
                  </a:txBody>
                  <a:tcPr/>
                </a:tc>
              </a:tr>
              <a:tr h="370840">
                <a:tc>
                  <a:txBody>
                    <a:bodyPr/>
                    <a:lstStyle/>
                    <a:p>
                      <a:r>
                        <a:rPr lang="en-US" sz="1800" b="0" kern="1200" dirty="0" smtClean="0">
                          <a:solidFill>
                            <a:schemeClr val="dk1"/>
                          </a:solidFill>
                          <a:effectLst/>
                          <a:latin typeface="Calibri" pitchFamily="34" charset="0"/>
                          <a:ea typeface="+mn-ea"/>
                          <a:cs typeface="Calibri" pitchFamily="34" charset="0"/>
                        </a:rPr>
                        <a:t>Stable release</a:t>
                      </a:r>
                      <a:endParaRPr lang="en-US" sz="1800" b="0" dirty="0">
                        <a:latin typeface="Calibri" pitchFamily="34" charset="0"/>
                        <a:cs typeface="Calibri" pitchFamily="34" charset="0"/>
                      </a:endParaRPr>
                    </a:p>
                  </a:txBody>
                  <a:tcPr/>
                </a:tc>
                <a:tc>
                  <a:txBody>
                    <a:bodyPr/>
                    <a:lstStyle/>
                    <a:p>
                      <a:r>
                        <a:rPr lang="en-US" sz="1800" b="0" kern="1200" dirty="0" smtClean="0">
                          <a:solidFill>
                            <a:schemeClr val="dk1"/>
                          </a:solidFill>
                          <a:effectLst/>
                          <a:latin typeface="Calibri" pitchFamily="34" charset="0"/>
                          <a:ea typeface="+mn-ea"/>
                          <a:cs typeface="Calibri" pitchFamily="34" charset="0"/>
                        </a:rPr>
                        <a:t>1.0.4/Oct 12, 2012</a:t>
                      </a:r>
                      <a:endParaRPr lang="en-US" sz="1800" b="0" dirty="0">
                        <a:latin typeface="Calibri" pitchFamily="34" charset="0"/>
                        <a:cs typeface="Calibri" pitchFamily="34" charset="0"/>
                      </a:endParaRPr>
                    </a:p>
                  </a:txBody>
                  <a:tcPr/>
                </a:tc>
              </a:tr>
              <a:tr h="370840">
                <a:tc>
                  <a:txBody>
                    <a:bodyPr/>
                    <a:lstStyle/>
                    <a:p>
                      <a:r>
                        <a:rPr lang="en-US" sz="1800" b="0" kern="1200" dirty="0" smtClean="0">
                          <a:solidFill>
                            <a:schemeClr val="dk1"/>
                          </a:solidFill>
                          <a:effectLst/>
                          <a:latin typeface="Calibri" pitchFamily="34" charset="0"/>
                          <a:ea typeface="+mn-ea"/>
                          <a:cs typeface="Calibri" pitchFamily="34" charset="0"/>
                        </a:rPr>
                        <a:t>Preview release</a:t>
                      </a:r>
                      <a:endParaRPr lang="en-US" sz="1800" b="0" dirty="0">
                        <a:latin typeface="Calibri" pitchFamily="34" charset="0"/>
                        <a:cs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Calibri" pitchFamily="34" charset="0"/>
                          <a:ea typeface="+mn-ea"/>
                          <a:cs typeface="Calibri" pitchFamily="34" charset="0"/>
                        </a:rPr>
                        <a:t>2.0.2/Oct 9, 2012</a:t>
                      </a:r>
                    </a:p>
                    <a:p>
                      <a:endParaRPr lang="en-US" sz="1800" b="0" dirty="0">
                        <a:latin typeface="Calibri" pitchFamily="34" charset="0"/>
                        <a:cs typeface="Calibri" pitchFamily="34" charset="0"/>
                      </a:endParaRPr>
                    </a:p>
                  </a:txBody>
                  <a:tcPr/>
                </a:tc>
              </a:tr>
              <a:tr h="370840">
                <a:tc>
                  <a:txBody>
                    <a:bodyPr/>
                    <a:lstStyle/>
                    <a:p>
                      <a:r>
                        <a:rPr lang="en-US" sz="1800" b="0" kern="1200" dirty="0" smtClean="0">
                          <a:solidFill>
                            <a:schemeClr val="dk1"/>
                          </a:solidFill>
                          <a:effectLst/>
                          <a:latin typeface="Calibri" pitchFamily="34" charset="0"/>
                          <a:ea typeface="+mn-ea"/>
                          <a:cs typeface="Calibri" pitchFamily="34" charset="0"/>
                        </a:rPr>
                        <a:t>Development Program</a:t>
                      </a:r>
                      <a:endParaRPr lang="en-US" sz="1800" b="0" dirty="0">
                        <a:latin typeface="Calibri" pitchFamily="34" charset="0"/>
                        <a:cs typeface="Calibri" pitchFamily="34" charset="0"/>
                      </a:endParaRPr>
                    </a:p>
                  </a:txBody>
                  <a:tcPr/>
                </a:tc>
                <a:tc>
                  <a:txBody>
                    <a:bodyPr/>
                    <a:lstStyle/>
                    <a:p>
                      <a:r>
                        <a:rPr lang="en-US" sz="1800" b="0" dirty="0" smtClean="0">
                          <a:latin typeface="Calibri" pitchFamily="34" charset="0"/>
                          <a:cs typeface="Calibri" pitchFamily="34" charset="0"/>
                        </a:rPr>
                        <a:t>Java</a:t>
                      </a:r>
                      <a:endParaRPr lang="en-US" sz="1800" b="0" dirty="0">
                        <a:latin typeface="Calibri" pitchFamily="34" charset="0"/>
                        <a:cs typeface="Calibri" pitchFamily="34" charset="0"/>
                      </a:endParaRPr>
                    </a:p>
                  </a:txBody>
                  <a:tcPr/>
                </a:tc>
              </a:tr>
              <a:tr h="370840">
                <a:tc>
                  <a:txBody>
                    <a:bodyPr/>
                    <a:lstStyle/>
                    <a:p>
                      <a:r>
                        <a:rPr lang="en-US" sz="1800" b="0" kern="1200" dirty="0" smtClean="0">
                          <a:solidFill>
                            <a:schemeClr val="dk1"/>
                          </a:solidFill>
                          <a:effectLst/>
                          <a:latin typeface="Calibri" pitchFamily="34" charset="0"/>
                          <a:ea typeface="+mn-ea"/>
                          <a:cs typeface="Calibri" pitchFamily="34" charset="0"/>
                        </a:rPr>
                        <a:t>Operating System</a:t>
                      </a:r>
                      <a:endParaRPr lang="en-US" sz="1800" b="0" dirty="0">
                        <a:latin typeface="Calibri" pitchFamily="34" charset="0"/>
                        <a:cs typeface="Calibri" pitchFamily="34" charset="0"/>
                      </a:endParaRPr>
                    </a:p>
                  </a:txBody>
                  <a:tcPr/>
                </a:tc>
                <a:tc>
                  <a:txBody>
                    <a:bodyPr/>
                    <a:lstStyle/>
                    <a:p>
                      <a:r>
                        <a:rPr lang="en-US" sz="1800" b="0" kern="1200" dirty="0" smtClean="0">
                          <a:solidFill>
                            <a:schemeClr val="dk1"/>
                          </a:solidFill>
                          <a:effectLst/>
                          <a:latin typeface="Calibri" pitchFamily="34" charset="0"/>
                          <a:ea typeface="+mn-ea"/>
                          <a:cs typeface="Calibri" pitchFamily="34" charset="0"/>
                        </a:rPr>
                        <a:t>Cross Platform</a:t>
                      </a:r>
                      <a:endParaRPr lang="en-US" sz="1800" b="0" dirty="0">
                        <a:latin typeface="Calibri" pitchFamily="34" charset="0"/>
                        <a:cs typeface="Calibri"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Calibri" pitchFamily="34" charset="0"/>
                          <a:ea typeface="+mn-ea"/>
                          <a:cs typeface="Calibri" pitchFamily="34" charset="0"/>
                        </a:rPr>
                        <a:t>Type:</a:t>
                      </a:r>
                      <a:endParaRPr lang="en-US" sz="1800" b="0" dirty="0">
                        <a:latin typeface="Calibri" pitchFamily="34" charset="0"/>
                        <a:cs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Calibri" pitchFamily="34" charset="0"/>
                          <a:ea typeface="+mn-ea"/>
                          <a:cs typeface="Calibri" pitchFamily="34" charset="0"/>
                        </a:rPr>
                        <a:t>Distributed File system</a:t>
                      </a:r>
                    </a:p>
                    <a:p>
                      <a:endParaRPr lang="en-US" sz="1800" b="0"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1959832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9" y="0"/>
            <a:ext cx="8610600" cy="990600"/>
          </a:xfrm>
        </p:spPr>
        <p:txBody>
          <a:bodyPr/>
          <a:lstStyle/>
          <a:p>
            <a:r>
              <a:rPr lang="en-US" dirty="0" smtClean="0"/>
              <a:t>	Hadoop </a:t>
            </a:r>
            <a:r>
              <a:rPr lang="en-US" dirty="0"/>
              <a:t>Ecosystem, and </a:t>
            </a:r>
            <a:r>
              <a:rPr lang="en-US" dirty="0" smtClean="0"/>
              <a:t>Analytics</a:t>
            </a:r>
            <a:endParaRPr lang="en-US"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751" y="1628800"/>
            <a:ext cx="6906216" cy="43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190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10600" cy="990600"/>
          </a:xfrm>
        </p:spPr>
        <p:txBody>
          <a:bodyPr/>
          <a:lstStyle/>
          <a:p>
            <a:r>
              <a:rPr lang="en-US" dirty="0" smtClean="0"/>
              <a:t>		HDFS </a:t>
            </a:r>
            <a:r>
              <a:rPr lang="en-US" dirty="0"/>
              <a:t>Architecture</a:t>
            </a:r>
          </a:p>
        </p:txBody>
      </p:sp>
      <p:pic>
        <p:nvPicPr>
          <p:cNvPr id="3" name="Picture 2" descr="http://simranjindal.files.wordpress.com/2011/10/bigdata_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752600"/>
            <a:ext cx="7696200" cy="438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6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610600" cy="990600"/>
          </a:xfrm>
        </p:spPr>
        <p:txBody>
          <a:bodyPr/>
          <a:lstStyle/>
          <a:p>
            <a:r>
              <a:rPr lang="en-US" dirty="0" smtClean="0"/>
              <a:t>	Client </a:t>
            </a:r>
            <a:r>
              <a:rPr lang="en-US" dirty="0"/>
              <a:t>reading from HDFS</a:t>
            </a:r>
          </a:p>
        </p:txBody>
      </p:sp>
      <p:pic>
        <p:nvPicPr>
          <p:cNvPr id="3" name="Picture 2" descr="http://bradhedlund.s3.amazonaws.com/2011/hadoop-network-intro/Client-Read-from-HDFS-s.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6536" y="1484784"/>
            <a:ext cx="6324600" cy="488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514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620688"/>
            <a:ext cx="8610600" cy="990600"/>
          </a:xfrm>
        </p:spPr>
        <p:txBody>
          <a:bodyPr/>
          <a:lstStyle/>
          <a:p>
            <a:r>
              <a:rPr lang="en-US" altLang="zh-TW" dirty="0" smtClean="0"/>
              <a:t>			Introduction </a:t>
            </a:r>
            <a:r>
              <a:rPr lang="en-US" altLang="zh-TW" dirty="0"/>
              <a:t>to Hive</a:t>
            </a:r>
            <a:r>
              <a:rPr lang="en-US" dirty="0" smtClean="0"/>
              <a:t/>
            </a:r>
            <a:br>
              <a:rPr lang="en-US" dirty="0" smtClean="0"/>
            </a:br>
            <a:endParaRPr lang="en-US" dirty="0"/>
          </a:p>
        </p:txBody>
      </p:sp>
      <p:sp>
        <p:nvSpPr>
          <p:cNvPr id="3" name="Rectangle 2"/>
          <p:cNvSpPr/>
          <p:nvPr/>
        </p:nvSpPr>
        <p:spPr>
          <a:xfrm>
            <a:off x="1115616" y="1844824"/>
            <a:ext cx="4572000" cy="1200329"/>
          </a:xfrm>
          <a:prstGeom prst="rect">
            <a:avLst/>
          </a:prstGeom>
        </p:spPr>
        <p:txBody>
          <a:bodyPr>
            <a:spAutoFit/>
          </a:bodyPr>
          <a:lstStyle/>
          <a:p>
            <a:pPr marL="228600" indent="-228600">
              <a:buFont typeface="Wingdings" pitchFamily="2" charset="2"/>
              <a:buChar char="ü"/>
            </a:pPr>
            <a:r>
              <a:rPr lang="en-US" b="0" dirty="0" smtClean="0">
                <a:latin typeface="Calibri" pitchFamily="34" charset="0"/>
                <a:ea typeface="Verdana" pitchFamily="34" charset="0"/>
                <a:cs typeface="Calibri" pitchFamily="34" charset="0"/>
              </a:rPr>
              <a:t>   What </a:t>
            </a:r>
            <a:r>
              <a:rPr lang="en-US" b="0" dirty="0">
                <a:latin typeface="Calibri" pitchFamily="34" charset="0"/>
                <a:ea typeface="Verdana" pitchFamily="34" charset="0"/>
                <a:cs typeface="Calibri" pitchFamily="34" charset="0"/>
              </a:rPr>
              <a:t>is Hive</a:t>
            </a:r>
          </a:p>
          <a:p>
            <a:pPr marL="228600" indent="-228600">
              <a:buFont typeface="Wingdings" pitchFamily="2" charset="2"/>
              <a:buChar char="ü"/>
            </a:pPr>
            <a:r>
              <a:rPr lang="en-US" b="0" dirty="0" smtClean="0">
                <a:latin typeface="Calibri" pitchFamily="34" charset="0"/>
                <a:ea typeface="Verdana" pitchFamily="34" charset="0"/>
                <a:cs typeface="Calibri" pitchFamily="34" charset="0"/>
              </a:rPr>
              <a:t>   What </a:t>
            </a:r>
            <a:r>
              <a:rPr lang="en-US" b="0" dirty="0">
                <a:latin typeface="Calibri" pitchFamily="34" charset="0"/>
                <a:ea typeface="Verdana" pitchFamily="34" charset="0"/>
                <a:cs typeface="Calibri" pitchFamily="34" charset="0"/>
              </a:rPr>
              <a:t>is not Hive</a:t>
            </a:r>
          </a:p>
          <a:p>
            <a:pPr marL="228600" indent="-228600">
              <a:buFont typeface="Wingdings" pitchFamily="2" charset="2"/>
              <a:buChar char="ü"/>
            </a:pPr>
            <a:r>
              <a:rPr lang="en-US" b="0" dirty="0" smtClean="0">
                <a:latin typeface="Calibri" pitchFamily="34" charset="0"/>
                <a:ea typeface="Verdana" pitchFamily="34" charset="0"/>
                <a:cs typeface="Calibri" pitchFamily="34" charset="0"/>
              </a:rPr>
              <a:t>   Architecture</a:t>
            </a:r>
            <a:endParaRPr lang="en-US" b="0" dirty="0">
              <a:latin typeface="Calibri" pitchFamily="34" charset="0"/>
              <a:ea typeface="Verdana" pitchFamily="34" charset="0"/>
              <a:cs typeface="Calibri" pitchFamily="34" charset="0"/>
            </a:endParaRPr>
          </a:p>
        </p:txBody>
      </p:sp>
    </p:spTree>
    <p:extLst>
      <p:ext uri="{BB962C8B-B14F-4D97-AF65-F5344CB8AC3E}">
        <p14:creationId xmlns:p14="http://schemas.microsoft.com/office/powerpoint/2010/main" val="17918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07E7054-4589-4A16-92FB-0199C81134CF}" type="slidenum">
              <a:rPr lang="en-US" smtClean="0"/>
              <a:pPr>
                <a:defRPr/>
              </a:pPr>
              <a:t>7</a:t>
            </a:fld>
            <a:endParaRPr lang="en-US"/>
          </a:p>
        </p:txBody>
      </p:sp>
      <p:sp>
        <p:nvSpPr>
          <p:cNvPr id="4" name="Title 2"/>
          <p:cNvSpPr txBox="1">
            <a:spLocks/>
          </p:cNvSpPr>
          <p:nvPr/>
        </p:nvSpPr>
        <p:spPr bwMode="auto">
          <a:xfrm>
            <a:off x="0" y="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b="0" kern="0" noProof="0" dirty="0" smtClean="0">
                <a:solidFill>
                  <a:srgbClr val="3D97BB"/>
                </a:solidFill>
                <a:latin typeface="Calibri" pitchFamily="34" charset="0"/>
                <a:cs typeface="Calibri" pitchFamily="34" charset="0"/>
              </a:rPr>
              <a:t>Introduction</a:t>
            </a:r>
            <a:endParaRPr kumimoji="0" lang="en-US" b="0" i="0" u="none" strike="noStrike" kern="0" cap="none" spc="0" normalizeH="0" baseline="0" noProof="0" dirty="0">
              <a:ln>
                <a:noFill/>
              </a:ln>
              <a:solidFill>
                <a:srgbClr val="3D97BB"/>
              </a:solidFill>
              <a:effectLst/>
              <a:uLnTx/>
              <a:uFillTx/>
              <a:latin typeface="Calibri" pitchFamily="34" charset="0"/>
              <a:cs typeface="Calibri" pitchFamily="34" charset="0"/>
            </a:endParaRPr>
          </a:p>
        </p:txBody>
      </p:sp>
      <p:sp>
        <p:nvSpPr>
          <p:cNvPr id="32" name="Rectangle 4"/>
          <p:cNvSpPr>
            <a:spLocks noChangeArrowheads="1"/>
          </p:cNvSpPr>
          <p:nvPr/>
        </p:nvSpPr>
        <p:spPr bwMode="auto">
          <a:xfrm>
            <a:off x="321401" y="935664"/>
            <a:ext cx="8641846" cy="4784652"/>
          </a:xfrm>
          <a:prstGeom prst="rect">
            <a:avLst/>
          </a:prstGeom>
          <a:noFill/>
          <a:ln w="9525">
            <a:noFill/>
            <a:miter lim="800000"/>
            <a:headEnd/>
            <a:tailEnd/>
          </a:ln>
        </p:spPr>
        <p:txBody>
          <a:bodyPr wrap="square" anchor="t">
            <a:normAutofit/>
          </a:bodyPr>
          <a:lstStyle/>
          <a:p>
            <a:pPr marL="285750" indent="-285750">
              <a:lnSpc>
                <a:spcPct val="200000"/>
              </a:lnSpc>
              <a:buFont typeface="Wingdings" pitchFamily="2" charset="2"/>
              <a:buChar char="§"/>
            </a:pPr>
            <a:r>
              <a:rPr lang="en-IN" sz="2000" b="0" dirty="0">
                <a:latin typeface="Calibri" pitchFamily="34" charset="0"/>
              </a:rPr>
              <a:t>Hive, a framework for data warehousing on top of Hadoop</a:t>
            </a:r>
            <a:r>
              <a:rPr lang="en-IN" sz="2000" b="0" dirty="0" smtClean="0">
                <a:latin typeface="Calibri" pitchFamily="34" charset="0"/>
              </a:rPr>
              <a:t>.</a:t>
            </a:r>
          </a:p>
          <a:p>
            <a:pPr marL="285750" indent="-285750">
              <a:lnSpc>
                <a:spcPct val="200000"/>
              </a:lnSpc>
              <a:buFont typeface="Wingdings" pitchFamily="2" charset="2"/>
              <a:buChar char="§"/>
            </a:pPr>
            <a:r>
              <a:rPr lang="en-US" sz="2000" b="0" dirty="0" smtClean="0">
                <a:latin typeface="Calibri" pitchFamily="34" charset="0"/>
              </a:rPr>
              <a:t>Hadoop has Storage (HDFS) and Processing(MAP REDUCE).</a:t>
            </a:r>
            <a:endParaRPr lang="en-IN" sz="2000" b="0" dirty="0" smtClean="0">
              <a:latin typeface="Calibri" pitchFamily="34" charset="0"/>
            </a:endParaRPr>
          </a:p>
          <a:p>
            <a:pPr marL="285750" indent="-285750">
              <a:lnSpc>
                <a:spcPct val="200000"/>
              </a:lnSpc>
              <a:buFont typeface="Wingdings" pitchFamily="2" charset="2"/>
              <a:buChar char="§"/>
            </a:pPr>
            <a:r>
              <a:rPr lang="en-IN" sz="2000" b="0" dirty="0">
                <a:latin typeface="Calibri" pitchFamily="34" charset="0"/>
              </a:rPr>
              <a:t>Hive grew from a need to manage and learn from the huge volumes of data</a:t>
            </a:r>
            <a:r>
              <a:rPr lang="en-IN" sz="2000" b="0" dirty="0" smtClean="0">
                <a:latin typeface="Calibri" pitchFamily="34" charset="0"/>
              </a:rPr>
              <a:t>.</a:t>
            </a:r>
          </a:p>
          <a:p>
            <a:pPr marL="285750" indent="-285750">
              <a:lnSpc>
                <a:spcPct val="200000"/>
              </a:lnSpc>
              <a:buFont typeface="Wingdings" pitchFamily="2" charset="2"/>
              <a:buChar char="§"/>
            </a:pPr>
            <a:r>
              <a:rPr lang="en-US" sz="2000" b="0" dirty="0" smtClean="0">
                <a:latin typeface="Calibri" pitchFamily="34" charset="0"/>
                <a:cs typeface="Calibri" pitchFamily="34" charset="0"/>
              </a:rPr>
              <a:t>REAL TIME EXAMPLE –FACEBOOK.</a:t>
            </a:r>
          </a:p>
          <a:p>
            <a:pPr marL="285750" indent="-285750">
              <a:lnSpc>
                <a:spcPct val="200000"/>
              </a:lnSpc>
              <a:buFont typeface="Wingdings" pitchFamily="2" charset="2"/>
              <a:buChar char="§"/>
            </a:pPr>
            <a:r>
              <a:rPr lang="en-IN" sz="2000" b="0" dirty="0" smtClean="0">
                <a:latin typeface="Calibri" pitchFamily="34" charset="0"/>
              </a:rPr>
              <a:t> Hive was created to make it possible for analysts with strong SQL skills to run queries on the huge volumes of data that Facebook Stored in HDFS.</a:t>
            </a:r>
            <a:endParaRPr lang="en-US" sz="2000" b="0" dirty="0" smtClean="0">
              <a:latin typeface="Calibri" pitchFamily="34" charset="0"/>
              <a:cs typeface="Calibri" pitchFamily="34" charset="0"/>
            </a:endParaRPr>
          </a:p>
          <a:p>
            <a:r>
              <a:rPr lang="en-IN" sz="2000" b="0" dirty="0" smtClean="0"/>
              <a:t> </a:t>
            </a:r>
          </a:p>
          <a:p>
            <a:pPr>
              <a:lnSpc>
                <a:spcPct val="200000"/>
              </a:lnSpc>
            </a:pPr>
            <a:endParaRPr lang="en-IN" sz="2000" b="0" dirty="0" smtClean="0"/>
          </a:p>
          <a:p>
            <a:pPr marL="285750" indent="-285750">
              <a:lnSpc>
                <a:spcPct val="150000"/>
              </a:lnSpc>
              <a:buFont typeface="Wingdings" pitchFamily="2" charset="2"/>
              <a:buChar char="v"/>
            </a:pPr>
            <a:endParaRPr lang="en-US" sz="1400" b="0" dirty="0" smtClean="0">
              <a:solidFill>
                <a:srgbClr val="0070C0"/>
              </a:solidFill>
              <a:latin typeface="+mn-lt"/>
              <a:cs typeface="Arial" pitchFamily="34" charset="0"/>
            </a:endParaRPr>
          </a:p>
        </p:txBody>
      </p:sp>
    </p:spTree>
    <p:extLst>
      <p:ext uri="{BB962C8B-B14F-4D97-AF65-F5344CB8AC3E}">
        <p14:creationId xmlns:p14="http://schemas.microsoft.com/office/powerpoint/2010/main" val="1894207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610600" cy="990600"/>
          </a:xfrm>
        </p:spPr>
        <p:txBody>
          <a:bodyPr/>
          <a:lstStyle/>
          <a:p>
            <a:r>
              <a:rPr lang="en-US" dirty="0" smtClean="0"/>
              <a:t>		Hive Architecture</a:t>
            </a:r>
            <a:br>
              <a:rPr lang="en-US" dirty="0" smtClean="0"/>
            </a:b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35696" y="1844824"/>
            <a:ext cx="4565650" cy="4114801"/>
          </a:xfrm>
          <a:prstGeom prst="rect">
            <a:avLst/>
          </a:prstGeom>
          <a:noFill/>
        </p:spPr>
      </p:pic>
    </p:spTree>
    <p:extLst>
      <p:ext uri="{BB962C8B-B14F-4D97-AF65-F5344CB8AC3E}">
        <p14:creationId xmlns:p14="http://schemas.microsoft.com/office/powerpoint/2010/main" val="2018641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5C510975C0B94CBB09134D908A263C" ma:contentTypeVersion="0" ma:contentTypeDescription="Create a new document." ma:contentTypeScope="" ma:versionID="487a4817f301550dc5542da91dee4ee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1D4BE0-FDA0-40F1-8493-0FE9EAA6D988}"/>
</file>

<file path=customXml/itemProps2.xml><?xml version="1.0" encoding="utf-8"?>
<ds:datastoreItem xmlns:ds="http://schemas.openxmlformats.org/officeDocument/2006/customXml" ds:itemID="{5DC6797D-4F63-4E5B-B225-1EF53898A805}"/>
</file>

<file path=customXml/itemProps3.xml><?xml version="1.0" encoding="utf-8"?>
<ds:datastoreItem xmlns:ds="http://schemas.openxmlformats.org/officeDocument/2006/customXml" ds:itemID="{99EFF890-DCDC-43DE-A67E-B49724361E1E}"/>
</file>

<file path=docProps/app.xml><?xml version="1.0" encoding="utf-8"?>
<Properties xmlns="http://schemas.openxmlformats.org/officeDocument/2006/extended-properties" xmlns:vt="http://schemas.openxmlformats.org/officeDocument/2006/docPropsVTypes">
  <Template/>
  <TotalTime>4156</TotalTime>
  <Words>1271</Words>
  <Application>Microsoft Office PowerPoint</Application>
  <PresentationFormat>On-screen Show (4:3)</PresentationFormat>
  <Paragraphs>192</Paragraphs>
  <Slides>24</Slides>
  <Notes>2</Notes>
  <HiddenSlides>0</HiddenSlides>
  <MMClips>0</MMClips>
  <ScaleCrop>false</ScaleCrop>
  <HeadingPairs>
    <vt:vector size="4" baseType="variant">
      <vt:variant>
        <vt:lpstr>Theme</vt:lpstr>
      </vt:variant>
      <vt:variant>
        <vt:i4>5</vt:i4>
      </vt:variant>
      <vt:variant>
        <vt:lpstr>Slide Titles</vt:lpstr>
      </vt:variant>
      <vt:variant>
        <vt:i4>24</vt:i4>
      </vt:variant>
    </vt:vector>
  </HeadingPairs>
  <TitlesOfParts>
    <vt:vector size="29" baseType="lpstr">
      <vt:lpstr>1_Blank Presentation</vt:lpstr>
      <vt:lpstr>Blank Presentation</vt:lpstr>
      <vt:lpstr>3_Blank Presentation</vt:lpstr>
      <vt:lpstr>4_Blank Presentation</vt:lpstr>
      <vt:lpstr>6_Blank Presentation</vt:lpstr>
      <vt:lpstr>Hadoop – Hive </vt:lpstr>
      <vt:lpstr>  What is Hadoop   </vt:lpstr>
      <vt:lpstr>  </vt:lpstr>
      <vt:lpstr> Hadoop Ecosystem, and Analytics</vt:lpstr>
      <vt:lpstr>  HDFS Architecture</vt:lpstr>
      <vt:lpstr> Client reading from HDFS</vt:lpstr>
      <vt:lpstr>   Introduction to Hive </vt:lpstr>
      <vt:lpstr>PowerPoint Presentation</vt:lpstr>
      <vt:lpstr>  Hive Architecture </vt:lpstr>
      <vt:lpstr>  Data Model  </vt:lpstr>
      <vt:lpstr> Query Language (HiveQL)  Subset of SQL Limited equality and join predicates No inserts on existing tables  Can overwrite an entire table </vt:lpstr>
      <vt:lpstr>PowerPoint Presentation</vt:lpstr>
      <vt:lpstr>PowerPoint Presentation</vt:lpstr>
      <vt:lpstr>PowerPoint Presentation</vt:lpstr>
      <vt:lpstr>Tables </vt:lpstr>
      <vt:lpstr>Managed Tables &amp; External Tables</vt:lpstr>
      <vt:lpstr>Managed Tables &amp; External Tables</vt:lpstr>
      <vt:lpstr>Partitions and Buckets</vt:lpstr>
      <vt:lpstr>Partitions and Buckets</vt:lpstr>
      <vt:lpstr>Storage Formats </vt:lpstr>
      <vt:lpstr>User Defined Functions(UDF) </vt:lpstr>
      <vt:lpstr>Language capabilities</vt:lpstr>
      <vt:lpstr>Browsing Tables and Partitions</vt:lpstr>
      <vt:lpstr>Thanks</vt:lpstr>
    </vt:vector>
  </TitlesOfParts>
  <Company>뿿배᠜�뿿촄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Kasinathan, Marimuthu (Cognizant)</cp:lastModifiedBy>
  <cp:revision>486</cp:revision>
  <cp:lastPrinted>2010-08-26T20:44:14Z</cp:lastPrinted>
  <dcterms:created xsi:type="dcterms:W3CDTF">2010-09-13T14:16:27Z</dcterms:created>
  <dcterms:modified xsi:type="dcterms:W3CDTF">2012-12-13T14:39:02Z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0x010100735C510975C0B94CBB09134D908A263C</vt:lpwstr>
  </property>
</Properties>
</file>