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74181-A9B2-4354-AC29-359551C61AC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52B3F6-D660-4970-97DB-C1F4871E750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Getting JSON data</a:t>
          </a:r>
        </a:p>
      </dgm:t>
    </dgm:pt>
    <dgm:pt modelId="{E980266E-585A-457E-AE31-D828422E3001}" type="parTrans" cxnId="{CC2B19B4-862D-431B-A208-850BB0D34179}">
      <dgm:prSet/>
      <dgm:spPr/>
      <dgm:t>
        <a:bodyPr/>
        <a:lstStyle/>
        <a:p>
          <a:endParaRPr lang="en-US"/>
        </a:p>
      </dgm:t>
    </dgm:pt>
    <dgm:pt modelId="{8A51DB4E-8C23-4F10-BA67-A3617287C15A}" type="sibTrans" cxnId="{CC2B19B4-862D-431B-A208-850BB0D34179}">
      <dgm:prSet/>
      <dgm:spPr/>
      <dgm:t>
        <a:bodyPr/>
        <a:lstStyle/>
        <a:p>
          <a:endParaRPr lang="en-US"/>
        </a:p>
      </dgm:t>
    </dgm:pt>
    <dgm:pt modelId="{D97284B8-C6D3-4387-B291-D3D66F7EF24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Developing functionalities as per requirement </a:t>
          </a:r>
        </a:p>
      </dgm:t>
    </dgm:pt>
    <dgm:pt modelId="{AD735BC9-CDCA-4D32-A344-F65A5500ACF4}" type="parTrans" cxnId="{2259D508-B193-4535-8FCD-BB89DE6732FD}">
      <dgm:prSet/>
      <dgm:spPr/>
      <dgm:t>
        <a:bodyPr/>
        <a:lstStyle/>
        <a:p>
          <a:endParaRPr lang="en-US"/>
        </a:p>
      </dgm:t>
    </dgm:pt>
    <dgm:pt modelId="{9CF00D6C-09AD-4BA7-A066-C7632D40D941}" type="sibTrans" cxnId="{2259D508-B193-4535-8FCD-BB89DE6732FD}">
      <dgm:prSet/>
      <dgm:spPr/>
      <dgm:t>
        <a:bodyPr/>
        <a:lstStyle/>
        <a:p>
          <a:endParaRPr lang="en-US"/>
        </a:p>
      </dgm:t>
    </dgm:pt>
    <dgm:pt modelId="{3DE7AF1E-03D5-4D23-82DA-D7831AD99A91}">
      <dgm:prSet phldrT="[Text]"/>
      <dgm:spPr/>
      <dgm:t>
        <a:bodyPr/>
        <a:lstStyle/>
        <a:p>
          <a:r>
            <a:rPr lang="en-US" dirty="0"/>
            <a:t>Testing by providing unit test cases </a:t>
          </a:r>
        </a:p>
      </dgm:t>
    </dgm:pt>
    <dgm:pt modelId="{9E46909A-8082-444F-B2F1-D12DD7418F89}" type="parTrans" cxnId="{1878149B-1251-4DD6-9226-743DC8ABD409}">
      <dgm:prSet/>
      <dgm:spPr/>
      <dgm:t>
        <a:bodyPr/>
        <a:lstStyle/>
        <a:p>
          <a:endParaRPr lang="en-US"/>
        </a:p>
      </dgm:t>
    </dgm:pt>
    <dgm:pt modelId="{C5CFC4AD-1E9D-44C2-9C94-1D3EA99607C9}" type="sibTrans" cxnId="{1878149B-1251-4DD6-9226-743DC8ABD409}">
      <dgm:prSet/>
      <dgm:spPr/>
      <dgm:t>
        <a:bodyPr/>
        <a:lstStyle/>
        <a:p>
          <a:endParaRPr lang="en-US"/>
        </a:p>
      </dgm:t>
    </dgm:pt>
    <dgm:pt modelId="{58574934-D8EA-4386-A782-27136ECA283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Testing  entire system</a:t>
          </a:r>
        </a:p>
      </dgm:t>
    </dgm:pt>
    <dgm:pt modelId="{C6D58957-5276-49B0-A086-0763E12ACA90}" type="parTrans" cxnId="{96C685D6-97BE-414B-90B5-8848FB8C90AD}">
      <dgm:prSet/>
      <dgm:spPr/>
      <dgm:t>
        <a:bodyPr/>
        <a:lstStyle/>
        <a:p>
          <a:endParaRPr lang="en-US"/>
        </a:p>
      </dgm:t>
    </dgm:pt>
    <dgm:pt modelId="{C1F3A8FE-01BC-409A-A43C-420F3FCE976A}" type="sibTrans" cxnId="{96C685D6-97BE-414B-90B5-8848FB8C90AD}">
      <dgm:prSet/>
      <dgm:spPr/>
      <dgm:t>
        <a:bodyPr/>
        <a:lstStyle/>
        <a:p>
          <a:endParaRPr lang="en-US"/>
        </a:p>
      </dgm:t>
    </dgm:pt>
    <dgm:pt modelId="{064AE8C0-C72B-4A43-8E1F-9F50EDBBD124}" type="pres">
      <dgm:prSet presAssocID="{3E574181-A9B2-4354-AC29-359551C61AC9}" presName="diagram" presStyleCnt="0">
        <dgm:presLayoutVars>
          <dgm:dir/>
          <dgm:resizeHandles val="exact"/>
        </dgm:presLayoutVars>
      </dgm:prSet>
      <dgm:spPr/>
    </dgm:pt>
    <dgm:pt modelId="{5AA4DD1E-2C09-4F4E-A421-9AC49986F921}" type="pres">
      <dgm:prSet presAssocID="{5252B3F6-D660-4970-97DB-C1F4871E750D}" presName="node" presStyleLbl="node1" presStyleIdx="0" presStyleCnt="4" custScaleX="18204" custScaleY="17376" custLinFactNeighborX="521" custLinFactNeighborY="369">
        <dgm:presLayoutVars>
          <dgm:bulletEnabled val="1"/>
        </dgm:presLayoutVars>
      </dgm:prSet>
      <dgm:spPr/>
    </dgm:pt>
    <dgm:pt modelId="{1ECBEE21-58B6-4A88-80CB-354CC63AE6E5}" type="pres">
      <dgm:prSet presAssocID="{8A51DB4E-8C23-4F10-BA67-A3617287C15A}" presName="sibTrans" presStyleCnt="0"/>
      <dgm:spPr/>
    </dgm:pt>
    <dgm:pt modelId="{0C2297A8-D3AE-4F82-8235-FA4305428BBF}" type="pres">
      <dgm:prSet presAssocID="{D97284B8-C6D3-4387-B291-D3D66F7EF24A}" presName="node" presStyleLbl="node1" presStyleIdx="1" presStyleCnt="4" custScaleX="16506" custScaleY="16966">
        <dgm:presLayoutVars>
          <dgm:bulletEnabled val="1"/>
        </dgm:presLayoutVars>
      </dgm:prSet>
      <dgm:spPr/>
    </dgm:pt>
    <dgm:pt modelId="{CFB505BF-D41C-44D4-A10F-4D98AAA854E5}" type="pres">
      <dgm:prSet presAssocID="{9CF00D6C-09AD-4BA7-A066-C7632D40D941}" presName="sibTrans" presStyleCnt="0"/>
      <dgm:spPr/>
    </dgm:pt>
    <dgm:pt modelId="{97461ABB-A0DD-4751-8235-B041893DB8B1}" type="pres">
      <dgm:prSet presAssocID="{3DE7AF1E-03D5-4D23-82DA-D7831AD99A91}" presName="node" presStyleLbl="node1" presStyleIdx="2" presStyleCnt="4" custScaleX="13961" custScaleY="16641" custLinFactNeighborX="-277">
        <dgm:presLayoutVars>
          <dgm:bulletEnabled val="1"/>
        </dgm:presLayoutVars>
      </dgm:prSet>
      <dgm:spPr/>
    </dgm:pt>
    <dgm:pt modelId="{A1FF032F-651E-4929-8E12-374025A27322}" type="pres">
      <dgm:prSet presAssocID="{C5CFC4AD-1E9D-44C2-9C94-1D3EA99607C9}" presName="sibTrans" presStyleCnt="0"/>
      <dgm:spPr/>
    </dgm:pt>
    <dgm:pt modelId="{1EB7E270-1E1C-4E8E-8920-783C3C4376B9}" type="pres">
      <dgm:prSet presAssocID="{58574934-D8EA-4386-A782-27136ECA2835}" presName="node" presStyleLbl="node1" presStyleIdx="3" presStyleCnt="4" custScaleX="16600" custScaleY="14528" custLinFactNeighborY="487">
        <dgm:presLayoutVars>
          <dgm:bulletEnabled val="1"/>
        </dgm:presLayoutVars>
      </dgm:prSet>
      <dgm:spPr/>
    </dgm:pt>
  </dgm:ptLst>
  <dgm:cxnLst>
    <dgm:cxn modelId="{2259D508-B193-4535-8FCD-BB89DE6732FD}" srcId="{3E574181-A9B2-4354-AC29-359551C61AC9}" destId="{D97284B8-C6D3-4387-B291-D3D66F7EF24A}" srcOrd="1" destOrd="0" parTransId="{AD735BC9-CDCA-4D32-A344-F65A5500ACF4}" sibTransId="{9CF00D6C-09AD-4BA7-A066-C7632D40D941}"/>
    <dgm:cxn modelId="{A0DA2914-2DE9-4B21-BA3F-BEF50E8C98D7}" type="presOf" srcId="{3E574181-A9B2-4354-AC29-359551C61AC9}" destId="{064AE8C0-C72B-4A43-8E1F-9F50EDBBD124}" srcOrd="0" destOrd="0" presId="urn:microsoft.com/office/officeart/2005/8/layout/default"/>
    <dgm:cxn modelId="{917DE865-4AB0-459E-8EBC-E084973D3C71}" type="presOf" srcId="{3DE7AF1E-03D5-4D23-82DA-D7831AD99A91}" destId="{97461ABB-A0DD-4751-8235-B041893DB8B1}" srcOrd="0" destOrd="0" presId="urn:microsoft.com/office/officeart/2005/8/layout/default"/>
    <dgm:cxn modelId="{15333E57-9B9A-4EB2-8566-58DBBF716BEA}" type="presOf" srcId="{58574934-D8EA-4386-A782-27136ECA2835}" destId="{1EB7E270-1E1C-4E8E-8920-783C3C4376B9}" srcOrd="0" destOrd="0" presId="urn:microsoft.com/office/officeart/2005/8/layout/default"/>
    <dgm:cxn modelId="{1878149B-1251-4DD6-9226-743DC8ABD409}" srcId="{3E574181-A9B2-4354-AC29-359551C61AC9}" destId="{3DE7AF1E-03D5-4D23-82DA-D7831AD99A91}" srcOrd="2" destOrd="0" parTransId="{9E46909A-8082-444F-B2F1-D12DD7418F89}" sibTransId="{C5CFC4AD-1E9D-44C2-9C94-1D3EA99607C9}"/>
    <dgm:cxn modelId="{CC2B19B4-862D-431B-A208-850BB0D34179}" srcId="{3E574181-A9B2-4354-AC29-359551C61AC9}" destId="{5252B3F6-D660-4970-97DB-C1F4871E750D}" srcOrd="0" destOrd="0" parTransId="{E980266E-585A-457E-AE31-D828422E3001}" sibTransId="{8A51DB4E-8C23-4F10-BA67-A3617287C15A}"/>
    <dgm:cxn modelId="{46DA03BD-08B4-4936-8ADA-80BDBD3912BF}" type="presOf" srcId="{D97284B8-C6D3-4387-B291-D3D66F7EF24A}" destId="{0C2297A8-D3AE-4F82-8235-FA4305428BBF}" srcOrd="0" destOrd="0" presId="urn:microsoft.com/office/officeart/2005/8/layout/default"/>
    <dgm:cxn modelId="{96C685D6-97BE-414B-90B5-8848FB8C90AD}" srcId="{3E574181-A9B2-4354-AC29-359551C61AC9}" destId="{58574934-D8EA-4386-A782-27136ECA2835}" srcOrd="3" destOrd="0" parTransId="{C6D58957-5276-49B0-A086-0763E12ACA90}" sibTransId="{C1F3A8FE-01BC-409A-A43C-420F3FCE976A}"/>
    <dgm:cxn modelId="{25CF22DD-2B4A-4348-BB05-65212E9D052D}" type="presOf" srcId="{5252B3F6-D660-4970-97DB-C1F4871E750D}" destId="{5AA4DD1E-2C09-4F4E-A421-9AC49986F921}" srcOrd="0" destOrd="0" presId="urn:microsoft.com/office/officeart/2005/8/layout/default"/>
    <dgm:cxn modelId="{EB679973-D653-4AB7-BFFA-E24B046CABF9}" type="presParOf" srcId="{064AE8C0-C72B-4A43-8E1F-9F50EDBBD124}" destId="{5AA4DD1E-2C09-4F4E-A421-9AC49986F921}" srcOrd="0" destOrd="0" presId="urn:microsoft.com/office/officeart/2005/8/layout/default"/>
    <dgm:cxn modelId="{84E784FE-9C35-4C0E-A5B8-27872AF1BE79}" type="presParOf" srcId="{064AE8C0-C72B-4A43-8E1F-9F50EDBBD124}" destId="{1ECBEE21-58B6-4A88-80CB-354CC63AE6E5}" srcOrd="1" destOrd="0" presId="urn:microsoft.com/office/officeart/2005/8/layout/default"/>
    <dgm:cxn modelId="{70255105-6EE0-4CAC-B2F4-9CE955E692A9}" type="presParOf" srcId="{064AE8C0-C72B-4A43-8E1F-9F50EDBBD124}" destId="{0C2297A8-D3AE-4F82-8235-FA4305428BBF}" srcOrd="2" destOrd="0" presId="urn:microsoft.com/office/officeart/2005/8/layout/default"/>
    <dgm:cxn modelId="{F8344C39-F84C-4972-89BE-1C0474D3CC8A}" type="presParOf" srcId="{064AE8C0-C72B-4A43-8E1F-9F50EDBBD124}" destId="{CFB505BF-D41C-44D4-A10F-4D98AAA854E5}" srcOrd="3" destOrd="0" presId="urn:microsoft.com/office/officeart/2005/8/layout/default"/>
    <dgm:cxn modelId="{39FE690C-8C57-4B10-A3D1-32D8E5BAC3FD}" type="presParOf" srcId="{064AE8C0-C72B-4A43-8E1F-9F50EDBBD124}" destId="{97461ABB-A0DD-4751-8235-B041893DB8B1}" srcOrd="4" destOrd="0" presId="urn:microsoft.com/office/officeart/2005/8/layout/default"/>
    <dgm:cxn modelId="{18645867-CFCE-4E94-AF2C-81FD788CA680}" type="presParOf" srcId="{064AE8C0-C72B-4A43-8E1F-9F50EDBBD124}" destId="{A1FF032F-651E-4929-8E12-374025A27322}" srcOrd="5" destOrd="0" presId="urn:microsoft.com/office/officeart/2005/8/layout/default"/>
    <dgm:cxn modelId="{0697EC18-2793-4DF3-A45E-1218D108E189}" type="presParOf" srcId="{064AE8C0-C72B-4A43-8E1F-9F50EDBBD124}" destId="{1EB7E270-1E1C-4E8E-8920-783C3C4376B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4DD1E-2C09-4F4E-A421-9AC49986F921}">
      <dsp:nvSpPr>
        <dsp:cNvPr id="0" name=""/>
        <dsp:cNvSpPr/>
      </dsp:nvSpPr>
      <dsp:spPr>
        <a:xfrm>
          <a:off x="351800" y="1689323"/>
          <a:ext cx="2219431" cy="127108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Getting JSON data</a:t>
          </a:r>
        </a:p>
      </dsp:txBody>
      <dsp:txXfrm>
        <a:off x="351800" y="1689323"/>
        <a:ext cx="2219431" cy="1271089"/>
      </dsp:txXfrm>
    </dsp:sp>
    <dsp:sp modelId="{0C2297A8-D3AE-4F82-8235-FA4305428BBF}">
      <dsp:nvSpPr>
        <dsp:cNvPr id="0" name=""/>
        <dsp:cNvSpPr/>
      </dsp:nvSpPr>
      <dsp:spPr>
        <a:xfrm>
          <a:off x="3726911" y="1677326"/>
          <a:ext cx="2012411" cy="124109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Developing functionalities as per requirement </a:t>
          </a:r>
        </a:p>
      </dsp:txBody>
      <dsp:txXfrm>
        <a:off x="3726911" y="1677326"/>
        <a:ext cx="2012411" cy="1241096"/>
      </dsp:txXfrm>
    </dsp:sp>
    <dsp:sp modelId="{97461ABB-A0DD-4751-8235-B041893DB8B1}">
      <dsp:nvSpPr>
        <dsp:cNvPr id="0" name=""/>
        <dsp:cNvSpPr/>
      </dsp:nvSpPr>
      <dsp:spPr>
        <a:xfrm>
          <a:off x="6924751" y="1689213"/>
          <a:ext cx="1702125" cy="1217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 by providing unit test cases </a:t>
          </a:r>
        </a:p>
      </dsp:txBody>
      <dsp:txXfrm>
        <a:off x="6924751" y="1689213"/>
        <a:ext cx="1702125" cy="1217322"/>
      </dsp:txXfrm>
    </dsp:sp>
    <dsp:sp modelId="{1EB7E270-1E1C-4E8E-8920-783C3C4376B9}">
      <dsp:nvSpPr>
        <dsp:cNvPr id="0" name=""/>
        <dsp:cNvSpPr/>
      </dsp:nvSpPr>
      <dsp:spPr>
        <a:xfrm>
          <a:off x="9879848" y="1802123"/>
          <a:ext cx="2023872" cy="106275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  entire system</a:t>
          </a:r>
        </a:p>
      </dsp:txBody>
      <dsp:txXfrm>
        <a:off x="9879848" y="1802123"/>
        <a:ext cx="2023872" cy="1062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330-1E08-40FA-9E9C-B4E34552E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1A845-03EC-46F2-ABC8-02CA20F2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6BA7-7DDD-4A70-8D22-6B50269D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02A3-0459-4EB3-BAE2-03038B5B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10B3-C3B5-4555-90F0-54992E6A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B543-2847-447C-A7E7-6016E29C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0E769-5C99-4F39-8EEA-E0C0AF44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E206-72BF-4937-AF84-019E6F66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409B-A68B-4678-910F-D7F3D802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D70C-1CA0-44FD-B20F-C70A35C6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7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F8F8C-FE14-493B-AC2C-26B8F9D1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48705-5F8D-4D8D-B3C9-8A8279F9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36BD6-1F64-44CF-9BC4-E1B751E5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296A-BE1F-47EB-B0F1-59EAD4BC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48DC-6EC0-44E1-B81B-8EF40F1F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F109-1FB0-4780-BB4B-3F3613B9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1604-A063-4228-A961-249A0CA7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8D85-6547-42F4-BBB1-7A40DB4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86AA-4EB5-410E-8115-7BD503AF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DE12-4BD0-458C-A097-0BB6D395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35E6-41FB-432D-8266-4319512D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F3F9C-846F-4C0A-8CD6-3C8D5670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72CE-7616-481D-9A85-76D310B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E381-BADB-49A5-90D5-7483C464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664E-F099-45DD-9447-A0233F52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4A67-F3AA-415A-A677-CD2985D3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2F43-81BF-4D31-BD09-8FF1D91D6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CFC57-5308-494A-BABC-F74F2E127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878BD-52BA-450F-A718-2E5738F9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8D1F-E4F1-4985-8E37-0BCEFF71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5F97-2D29-40C1-A998-45FC57B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C32C-BC1C-4B85-8221-0DE05DD7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CEBC-7840-43D1-B833-908EEBB3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1D166-1E52-4F5D-8948-B20F32F78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044C2-101D-4BC1-9475-B2B69C7EF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78849-51A2-4029-AA2A-5FFB83C75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8C2FD-BA89-4008-9632-C2B46C5C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3EE5F-2A2C-4DD4-BDFF-96C1F058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FCD2B-8CAB-4CF8-BFC3-A6A1318B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FE70-153D-4B00-A87A-222E53E5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87E61-DAE5-4622-9815-9EFAEA5F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189F-6D12-4491-869F-4E6B3B9E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DF843-C23C-4A0E-A91E-A0B90AB5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EC818-9774-4F8E-8D33-303F319B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D8465-F34D-4E37-A456-47ADFD4F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7F96-A5C6-4F36-80AC-3791F9CE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F112-AF54-4DE4-88E2-609E0762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2CF9-7220-40C2-9FE7-9DDC1A40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CB0B7-4ADE-4814-BFD5-DEB4E502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35B66-8959-4AE3-BEA2-DCF44F2F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1478B-A881-4E29-8E34-A3F3ED7B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AD59A-0903-4BD2-B9CE-D0B599F5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AAD0-3305-44B6-B956-07FB2DFB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612A8-AA4C-44D6-A1D5-779F1CFE1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69431-0811-4D6C-BC85-57086455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133A8-CD78-4D45-BD5A-D1AE7D71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70F80-13D2-4854-BE97-4EF1D414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9D98-B406-41D1-B3C9-5C9306A3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DD9FE-FC3F-42C2-8650-FA82617C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FC316-780C-41BE-8C77-C9815135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7BE9B-8A26-43FC-B6A3-87596E46A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AE09-A4D3-4379-8B91-A2C65CE0244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F6D1-ABE9-4613-A1DF-3B6921339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7F57-DBEE-4BD6-BBB1-D02B108C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D55B-D950-4761-9EB7-4DCC13B41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746DA3-414C-4A69-B482-977939097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223725"/>
              </p:ext>
            </p:extLst>
          </p:nvPr>
        </p:nvGraphicFramePr>
        <p:xfrm>
          <a:off x="0" y="1639396"/>
          <a:ext cx="12192000" cy="459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A9989BBB-1C85-4AC0-8D3D-5884C6790E03}"/>
              </a:ext>
            </a:extLst>
          </p:cNvPr>
          <p:cNvSpPr/>
          <p:nvPr/>
        </p:nvSpPr>
        <p:spPr>
          <a:xfrm>
            <a:off x="2628405" y="3640390"/>
            <a:ext cx="795647" cy="29688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BFF4717-C276-42DC-B064-0FBA762785C4}"/>
              </a:ext>
            </a:extLst>
          </p:cNvPr>
          <p:cNvSpPr/>
          <p:nvPr/>
        </p:nvSpPr>
        <p:spPr>
          <a:xfrm>
            <a:off x="8767950" y="3640388"/>
            <a:ext cx="795647" cy="29688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1BEB163-26F7-4285-AC3F-F7A5010DF9E8}"/>
              </a:ext>
            </a:extLst>
          </p:cNvPr>
          <p:cNvSpPr/>
          <p:nvPr/>
        </p:nvSpPr>
        <p:spPr>
          <a:xfrm>
            <a:off x="5959433" y="3640389"/>
            <a:ext cx="795647" cy="29688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11BB22-68A5-42F1-8274-DD9E025FBFB3}"/>
              </a:ext>
            </a:extLst>
          </p:cNvPr>
          <p:cNvSpPr/>
          <p:nvPr/>
        </p:nvSpPr>
        <p:spPr>
          <a:xfrm>
            <a:off x="3206122" y="880850"/>
            <a:ext cx="4626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  CI/CD Pipeline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363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Venkatanarayana</dc:creator>
  <cp:lastModifiedBy>Karthik Venkatanarayana</cp:lastModifiedBy>
  <cp:revision>5</cp:revision>
  <dcterms:created xsi:type="dcterms:W3CDTF">2021-11-04T14:03:27Z</dcterms:created>
  <dcterms:modified xsi:type="dcterms:W3CDTF">2021-11-04T15:23:31Z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karthik.v41@ad.infosys.com</vt:lpwstr>
  </property>
  <property fmtid="{D5CDD505-2E9C-101B-9397-08002B2CF9AE}" pid="5" name="MSIP_Label_be4b3411-284d-4d31-bd4f-bc13ef7f1fd6_SetDate">
    <vt:lpwstr>2021-11-04T14:24:05.2979605Z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163f3abd-6e21-4dd0-bc85-7ade4cc35112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karthik.v41@ad.infosys.com</vt:lpwstr>
  </property>
  <property fmtid="{D5CDD505-2E9C-101B-9397-08002B2CF9AE}" pid="13" name="MSIP_Label_a0819fa7-4367-4500-ba88-dd630d977609_SetDate">
    <vt:lpwstr>2021-11-04T14:24:05.2979605Z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163f3abd-6e21-4dd0-bc85-7ade4cc35112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