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0E4A7-9AF6-47D2-875B-BA5C68F5F91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EF9CD2-96D0-4693-BC6A-11514344E018}">
      <dgm:prSet/>
      <dgm:spPr/>
      <dgm:t>
        <a:bodyPr/>
        <a:lstStyle/>
        <a:p>
          <a:r>
            <a:rPr lang="en-US"/>
            <a:t>The project was developed in using Python Programming Language with Graphical User Interface.</a:t>
          </a:r>
        </a:p>
      </dgm:t>
    </dgm:pt>
    <dgm:pt modelId="{D5F8AD59-8DC4-4290-AB90-94C326AE1F3F}" type="parTrans" cxnId="{73AB2D1B-B79E-4B81-B91A-068EBBA4BECA}">
      <dgm:prSet/>
      <dgm:spPr/>
      <dgm:t>
        <a:bodyPr/>
        <a:lstStyle/>
        <a:p>
          <a:endParaRPr lang="en-US"/>
        </a:p>
      </dgm:t>
    </dgm:pt>
    <dgm:pt modelId="{85F0E282-3F9C-47D2-BA27-7C7CD271FDFD}" type="sibTrans" cxnId="{73AB2D1B-B79E-4B81-B91A-068EBBA4BECA}">
      <dgm:prSet/>
      <dgm:spPr/>
      <dgm:t>
        <a:bodyPr/>
        <a:lstStyle/>
        <a:p>
          <a:endParaRPr lang="en-US"/>
        </a:p>
      </dgm:t>
    </dgm:pt>
    <dgm:pt modelId="{A7CE613E-F2BC-46AF-83CD-432294CAA1F6}">
      <dgm:prSet/>
      <dgm:spPr/>
      <dgm:t>
        <a:bodyPr/>
        <a:lstStyle/>
        <a:p>
          <a:r>
            <a:rPr lang="en-US"/>
            <a:t>It provides High-Level of reliability, availability, and compatibility.</a:t>
          </a:r>
        </a:p>
      </dgm:t>
    </dgm:pt>
    <dgm:pt modelId="{A0FC2783-2112-4E72-AD01-301E53A81EFF}" type="parTrans" cxnId="{E3A6382E-FF03-46B6-A0C4-C44E1AEFD3C8}">
      <dgm:prSet/>
      <dgm:spPr/>
      <dgm:t>
        <a:bodyPr/>
        <a:lstStyle/>
        <a:p>
          <a:endParaRPr lang="en-US"/>
        </a:p>
      </dgm:t>
    </dgm:pt>
    <dgm:pt modelId="{D895D7EC-D183-47D0-9B42-3D05BA6DA669}" type="sibTrans" cxnId="{E3A6382E-FF03-46B6-A0C4-C44E1AEFD3C8}">
      <dgm:prSet/>
      <dgm:spPr/>
      <dgm:t>
        <a:bodyPr/>
        <a:lstStyle/>
        <a:p>
          <a:endParaRPr lang="en-US"/>
        </a:p>
      </dgm:t>
    </dgm:pt>
    <dgm:pt modelId="{F8FF05D8-9421-48F1-B821-5EB65C55EEA6}">
      <dgm:prSet/>
      <dgm:spPr/>
      <dgm:t>
        <a:bodyPr/>
        <a:lstStyle/>
        <a:p>
          <a:r>
            <a:rPr lang="en-US" dirty="0"/>
            <a:t>The system is easier to handle and does not require special training to handle it.</a:t>
          </a:r>
        </a:p>
      </dgm:t>
    </dgm:pt>
    <dgm:pt modelId="{FC9FE044-34D0-47FB-9128-A01D04928B05}" type="parTrans" cxnId="{93C03BC9-B3C9-463F-9E3E-F32B1CB4CD83}">
      <dgm:prSet/>
      <dgm:spPr/>
      <dgm:t>
        <a:bodyPr/>
        <a:lstStyle/>
        <a:p>
          <a:endParaRPr lang="en-US"/>
        </a:p>
      </dgm:t>
    </dgm:pt>
    <dgm:pt modelId="{F93A7EC3-1557-4956-879C-945D5D82D63D}" type="sibTrans" cxnId="{93C03BC9-B3C9-463F-9E3E-F32B1CB4CD83}">
      <dgm:prSet/>
      <dgm:spPr/>
      <dgm:t>
        <a:bodyPr/>
        <a:lstStyle/>
        <a:p>
          <a:endParaRPr lang="en-US"/>
        </a:p>
      </dgm:t>
    </dgm:pt>
    <dgm:pt modelId="{FD72C958-653F-44E9-9A02-305DC8A91925}" type="pres">
      <dgm:prSet presAssocID="{FC70E4A7-9AF6-47D2-875B-BA5C68F5F91A}" presName="linear" presStyleCnt="0">
        <dgm:presLayoutVars>
          <dgm:animLvl val="lvl"/>
          <dgm:resizeHandles val="exact"/>
        </dgm:presLayoutVars>
      </dgm:prSet>
      <dgm:spPr/>
    </dgm:pt>
    <dgm:pt modelId="{5DDAD6AB-5F60-4F6E-A685-86E93C88D44E}" type="pres">
      <dgm:prSet presAssocID="{70EF9CD2-96D0-4693-BC6A-11514344E0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6298F1-CA71-4B89-8E44-11C763BEC504}" type="pres">
      <dgm:prSet presAssocID="{85F0E282-3F9C-47D2-BA27-7C7CD271FDFD}" presName="spacer" presStyleCnt="0"/>
      <dgm:spPr/>
    </dgm:pt>
    <dgm:pt modelId="{E76611CB-F774-4155-9BCA-D9ED3CD1C008}" type="pres">
      <dgm:prSet presAssocID="{A7CE613E-F2BC-46AF-83CD-432294CAA1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46F006-DE6E-45E7-865E-B3984555BC7B}" type="pres">
      <dgm:prSet presAssocID="{D895D7EC-D183-47D0-9B42-3D05BA6DA669}" presName="spacer" presStyleCnt="0"/>
      <dgm:spPr/>
    </dgm:pt>
    <dgm:pt modelId="{C9CF86DA-B0AC-467E-9FD6-EF0D00C71ACA}" type="pres">
      <dgm:prSet presAssocID="{F8FF05D8-9421-48F1-B821-5EB65C55EEA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3AB2D1B-B79E-4B81-B91A-068EBBA4BECA}" srcId="{FC70E4A7-9AF6-47D2-875B-BA5C68F5F91A}" destId="{70EF9CD2-96D0-4693-BC6A-11514344E018}" srcOrd="0" destOrd="0" parTransId="{D5F8AD59-8DC4-4290-AB90-94C326AE1F3F}" sibTransId="{85F0E282-3F9C-47D2-BA27-7C7CD271FDFD}"/>
    <dgm:cxn modelId="{E3A6382E-FF03-46B6-A0C4-C44E1AEFD3C8}" srcId="{FC70E4A7-9AF6-47D2-875B-BA5C68F5F91A}" destId="{A7CE613E-F2BC-46AF-83CD-432294CAA1F6}" srcOrd="1" destOrd="0" parTransId="{A0FC2783-2112-4E72-AD01-301E53A81EFF}" sibTransId="{D895D7EC-D183-47D0-9B42-3D05BA6DA669}"/>
    <dgm:cxn modelId="{E3DC4191-DA07-43EC-8330-E7A862AB0DFD}" type="presOf" srcId="{A7CE613E-F2BC-46AF-83CD-432294CAA1F6}" destId="{E76611CB-F774-4155-9BCA-D9ED3CD1C008}" srcOrd="0" destOrd="0" presId="urn:microsoft.com/office/officeart/2005/8/layout/vList2"/>
    <dgm:cxn modelId="{F54B049E-C449-4D83-8E0E-BADE2A8CB3A1}" type="presOf" srcId="{70EF9CD2-96D0-4693-BC6A-11514344E018}" destId="{5DDAD6AB-5F60-4F6E-A685-86E93C88D44E}" srcOrd="0" destOrd="0" presId="urn:microsoft.com/office/officeart/2005/8/layout/vList2"/>
    <dgm:cxn modelId="{2A6B9AA4-D6F3-459A-97AB-5C32ABE531B2}" type="presOf" srcId="{FC70E4A7-9AF6-47D2-875B-BA5C68F5F91A}" destId="{FD72C958-653F-44E9-9A02-305DC8A91925}" srcOrd="0" destOrd="0" presId="urn:microsoft.com/office/officeart/2005/8/layout/vList2"/>
    <dgm:cxn modelId="{93C03BC9-B3C9-463F-9E3E-F32B1CB4CD83}" srcId="{FC70E4A7-9AF6-47D2-875B-BA5C68F5F91A}" destId="{F8FF05D8-9421-48F1-B821-5EB65C55EEA6}" srcOrd="2" destOrd="0" parTransId="{FC9FE044-34D0-47FB-9128-A01D04928B05}" sibTransId="{F93A7EC3-1557-4956-879C-945D5D82D63D}"/>
    <dgm:cxn modelId="{6FF030D8-363F-4E76-AFFF-AA5505850CE3}" type="presOf" srcId="{F8FF05D8-9421-48F1-B821-5EB65C55EEA6}" destId="{C9CF86DA-B0AC-467E-9FD6-EF0D00C71ACA}" srcOrd="0" destOrd="0" presId="urn:microsoft.com/office/officeart/2005/8/layout/vList2"/>
    <dgm:cxn modelId="{46AE0C03-F1DA-4D89-A315-D493696FCF80}" type="presParOf" srcId="{FD72C958-653F-44E9-9A02-305DC8A91925}" destId="{5DDAD6AB-5F60-4F6E-A685-86E93C88D44E}" srcOrd="0" destOrd="0" presId="urn:microsoft.com/office/officeart/2005/8/layout/vList2"/>
    <dgm:cxn modelId="{E319591B-5D34-4A9F-819D-9D559FAE48F3}" type="presParOf" srcId="{FD72C958-653F-44E9-9A02-305DC8A91925}" destId="{626298F1-CA71-4B89-8E44-11C763BEC504}" srcOrd="1" destOrd="0" presId="urn:microsoft.com/office/officeart/2005/8/layout/vList2"/>
    <dgm:cxn modelId="{5AEE2861-270D-4397-ADB7-E65D2E564232}" type="presParOf" srcId="{FD72C958-653F-44E9-9A02-305DC8A91925}" destId="{E76611CB-F774-4155-9BCA-D9ED3CD1C008}" srcOrd="2" destOrd="0" presId="urn:microsoft.com/office/officeart/2005/8/layout/vList2"/>
    <dgm:cxn modelId="{A2A616B5-89D7-45A6-9DB6-79F6F0D1F7F6}" type="presParOf" srcId="{FD72C958-653F-44E9-9A02-305DC8A91925}" destId="{2B46F006-DE6E-45E7-865E-B3984555BC7B}" srcOrd="3" destOrd="0" presId="urn:microsoft.com/office/officeart/2005/8/layout/vList2"/>
    <dgm:cxn modelId="{E7A4C947-19B4-41B4-8AC9-376CC1A26931}" type="presParOf" srcId="{FD72C958-653F-44E9-9A02-305DC8A91925}" destId="{C9CF86DA-B0AC-467E-9FD6-EF0D00C71A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ECE789-A74F-4C7F-BD55-7CE02E610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80C5C2-A484-413C-81F4-E62028B168B6}">
      <dgm:prSet/>
      <dgm:spPr/>
      <dgm:t>
        <a:bodyPr/>
        <a:lstStyle/>
        <a:p>
          <a:r>
            <a:rPr lang="en-US"/>
            <a:t>Modern Operating System required minimum of windows 7 or 10 with 4GB RAM in minimum required i3 intel processors in 64-bit CPU as intel/AMD architecture or Linux-Ubuntu 16.04 to 17.10. </a:t>
          </a:r>
        </a:p>
      </dgm:t>
    </dgm:pt>
    <dgm:pt modelId="{411FB8BE-D5B4-4A15-B7A7-E1CF350B524A}" type="parTrans" cxnId="{21EC0F54-7E63-4F2B-8B22-161CF519C330}">
      <dgm:prSet/>
      <dgm:spPr/>
      <dgm:t>
        <a:bodyPr/>
        <a:lstStyle/>
        <a:p>
          <a:endParaRPr lang="en-US"/>
        </a:p>
      </dgm:t>
    </dgm:pt>
    <dgm:pt modelId="{F306AC2C-A3AC-4EAD-BC64-8A8AD7E01CD2}" type="sibTrans" cxnId="{21EC0F54-7E63-4F2B-8B22-161CF519C330}">
      <dgm:prSet/>
      <dgm:spPr/>
      <dgm:t>
        <a:bodyPr/>
        <a:lstStyle/>
        <a:p>
          <a:endParaRPr lang="en-US"/>
        </a:p>
      </dgm:t>
    </dgm:pt>
    <dgm:pt modelId="{78FB2319-41F5-481D-90CB-92F66A445AF2}">
      <dgm:prSet/>
      <dgm:spPr/>
      <dgm:t>
        <a:bodyPr/>
        <a:lstStyle/>
        <a:p>
          <a:r>
            <a:rPr lang="en-US"/>
            <a:t>Required 5GB free disk space for Python latest version IDLE module document to write code (in my suggestion). </a:t>
          </a:r>
        </a:p>
      </dgm:t>
    </dgm:pt>
    <dgm:pt modelId="{037A3368-8E89-4105-B8C1-72EE54020A9E}" type="parTrans" cxnId="{65D4D45B-8614-4ECB-BD21-222D34C3013D}">
      <dgm:prSet/>
      <dgm:spPr/>
      <dgm:t>
        <a:bodyPr/>
        <a:lstStyle/>
        <a:p>
          <a:endParaRPr lang="en-US"/>
        </a:p>
      </dgm:t>
    </dgm:pt>
    <dgm:pt modelId="{DBC8E9F1-3A3F-4B7A-8A50-CA73350828B7}" type="sibTrans" cxnId="{65D4D45B-8614-4ECB-BD21-222D34C3013D}">
      <dgm:prSet/>
      <dgm:spPr/>
      <dgm:t>
        <a:bodyPr/>
        <a:lstStyle/>
        <a:p>
          <a:endParaRPr lang="en-US"/>
        </a:p>
      </dgm:t>
    </dgm:pt>
    <dgm:pt modelId="{97A3E622-1A54-479B-B218-00C343254365}">
      <dgm:prSet/>
      <dgm:spPr/>
      <dgm:t>
        <a:bodyPr/>
        <a:lstStyle/>
        <a:p>
          <a:r>
            <a:rPr lang="en-US"/>
            <a:t>We can use PyCharm or Spyder software’s instead of Python IDLE, an open-source IDE for Python development. </a:t>
          </a:r>
        </a:p>
      </dgm:t>
    </dgm:pt>
    <dgm:pt modelId="{9E17404F-D118-4797-A823-BD6F85BE483C}" type="parTrans" cxnId="{95198769-DDFF-419F-AE9A-0325ECC0F858}">
      <dgm:prSet/>
      <dgm:spPr/>
      <dgm:t>
        <a:bodyPr/>
        <a:lstStyle/>
        <a:p>
          <a:endParaRPr lang="en-US"/>
        </a:p>
      </dgm:t>
    </dgm:pt>
    <dgm:pt modelId="{C0A18591-91EE-477A-933E-37E707C32918}" type="sibTrans" cxnId="{95198769-DDFF-419F-AE9A-0325ECC0F858}">
      <dgm:prSet/>
      <dgm:spPr/>
      <dgm:t>
        <a:bodyPr/>
        <a:lstStyle/>
        <a:p>
          <a:endParaRPr lang="en-US"/>
        </a:p>
      </dgm:t>
    </dgm:pt>
    <dgm:pt modelId="{0B58C013-1186-4A3E-BE84-E744A61C723D}" type="pres">
      <dgm:prSet presAssocID="{BFECE789-A74F-4C7F-BD55-7CE02E610E0A}" presName="linear" presStyleCnt="0">
        <dgm:presLayoutVars>
          <dgm:animLvl val="lvl"/>
          <dgm:resizeHandles val="exact"/>
        </dgm:presLayoutVars>
      </dgm:prSet>
      <dgm:spPr/>
    </dgm:pt>
    <dgm:pt modelId="{504E72C5-6450-4252-96D2-7C39D4F4F173}" type="pres">
      <dgm:prSet presAssocID="{DC80C5C2-A484-413C-81F4-E62028B168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775443-9210-40D7-BB24-87A4878D9366}" type="pres">
      <dgm:prSet presAssocID="{F306AC2C-A3AC-4EAD-BC64-8A8AD7E01CD2}" presName="spacer" presStyleCnt="0"/>
      <dgm:spPr/>
    </dgm:pt>
    <dgm:pt modelId="{9D7699E0-993E-4FA2-AC60-937CEDDEF820}" type="pres">
      <dgm:prSet presAssocID="{78FB2319-41F5-481D-90CB-92F66A445A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4C1384-058B-47E3-B16F-4948945BEDB0}" type="pres">
      <dgm:prSet presAssocID="{DBC8E9F1-3A3F-4B7A-8A50-CA73350828B7}" presName="spacer" presStyleCnt="0"/>
      <dgm:spPr/>
    </dgm:pt>
    <dgm:pt modelId="{9B538F71-304A-461A-B338-7177CE0A50D6}" type="pres">
      <dgm:prSet presAssocID="{97A3E622-1A54-479B-B218-00C3432543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F9F9940-A237-4030-ADD4-4518843DEC67}" type="presOf" srcId="{DC80C5C2-A484-413C-81F4-E62028B168B6}" destId="{504E72C5-6450-4252-96D2-7C39D4F4F173}" srcOrd="0" destOrd="0" presId="urn:microsoft.com/office/officeart/2005/8/layout/vList2"/>
    <dgm:cxn modelId="{65D4D45B-8614-4ECB-BD21-222D34C3013D}" srcId="{BFECE789-A74F-4C7F-BD55-7CE02E610E0A}" destId="{78FB2319-41F5-481D-90CB-92F66A445AF2}" srcOrd="1" destOrd="0" parTransId="{037A3368-8E89-4105-B8C1-72EE54020A9E}" sibTransId="{DBC8E9F1-3A3F-4B7A-8A50-CA73350828B7}"/>
    <dgm:cxn modelId="{D3711365-8A03-4002-A80A-9F17509B95F7}" type="presOf" srcId="{78FB2319-41F5-481D-90CB-92F66A445AF2}" destId="{9D7699E0-993E-4FA2-AC60-937CEDDEF820}" srcOrd="0" destOrd="0" presId="urn:microsoft.com/office/officeart/2005/8/layout/vList2"/>
    <dgm:cxn modelId="{95198769-DDFF-419F-AE9A-0325ECC0F858}" srcId="{BFECE789-A74F-4C7F-BD55-7CE02E610E0A}" destId="{97A3E622-1A54-479B-B218-00C343254365}" srcOrd="2" destOrd="0" parTransId="{9E17404F-D118-4797-A823-BD6F85BE483C}" sibTransId="{C0A18591-91EE-477A-933E-37E707C32918}"/>
    <dgm:cxn modelId="{21EC0F54-7E63-4F2B-8B22-161CF519C330}" srcId="{BFECE789-A74F-4C7F-BD55-7CE02E610E0A}" destId="{DC80C5C2-A484-413C-81F4-E62028B168B6}" srcOrd="0" destOrd="0" parTransId="{411FB8BE-D5B4-4A15-B7A7-E1CF350B524A}" sibTransId="{F306AC2C-A3AC-4EAD-BC64-8A8AD7E01CD2}"/>
    <dgm:cxn modelId="{DA37D8B5-3D13-496A-A26B-A07773746613}" type="presOf" srcId="{BFECE789-A74F-4C7F-BD55-7CE02E610E0A}" destId="{0B58C013-1186-4A3E-BE84-E744A61C723D}" srcOrd="0" destOrd="0" presId="urn:microsoft.com/office/officeart/2005/8/layout/vList2"/>
    <dgm:cxn modelId="{EC2C06F2-9FFC-4BCB-97AF-A8EEAF9A4393}" type="presOf" srcId="{97A3E622-1A54-479B-B218-00C343254365}" destId="{9B538F71-304A-461A-B338-7177CE0A50D6}" srcOrd="0" destOrd="0" presId="urn:microsoft.com/office/officeart/2005/8/layout/vList2"/>
    <dgm:cxn modelId="{3D2D2C90-3472-4B59-9336-0D9A9E9DEC36}" type="presParOf" srcId="{0B58C013-1186-4A3E-BE84-E744A61C723D}" destId="{504E72C5-6450-4252-96D2-7C39D4F4F173}" srcOrd="0" destOrd="0" presId="urn:microsoft.com/office/officeart/2005/8/layout/vList2"/>
    <dgm:cxn modelId="{772EE5E8-9BD8-4B71-9E0C-504907CE8911}" type="presParOf" srcId="{0B58C013-1186-4A3E-BE84-E744A61C723D}" destId="{80775443-9210-40D7-BB24-87A4878D9366}" srcOrd="1" destOrd="0" presId="urn:microsoft.com/office/officeart/2005/8/layout/vList2"/>
    <dgm:cxn modelId="{4C36D122-B85B-4094-BB47-16F71EEBAB2A}" type="presParOf" srcId="{0B58C013-1186-4A3E-BE84-E744A61C723D}" destId="{9D7699E0-993E-4FA2-AC60-937CEDDEF820}" srcOrd="2" destOrd="0" presId="urn:microsoft.com/office/officeart/2005/8/layout/vList2"/>
    <dgm:cxn modelId="{231BF87D-902A-45ED-B309-6A2FCCB0C311}" type="presParOf" srcId="{0B58C013-1186-4A3E-BE84-E744A61C723D}" destId="{A74C1384-058B-47E3-B16F-4948945BEDB0}" srcOrd="3" destOrd="0" presId="urn:microsoft.com/office/officeart/2005/8/layout/vList2"/>
    <dgm:cxn modelId="{E81DA4D3-26EA-48D9-9A4D-F4AF812A53A2}" type="presParOf" srcId="{0B58C013-1186-4A3E-BE84-E744A61C723D}" destId="{9B538F71-304A-461A-B338-7177CE0A50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D04C21-7EC7-47F8-8757-78C44CE14C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10BA43-13CD-4F17-A133-2C2BECB58196}">
      <dgm:prSet/>
      <dgm:spPr/>
      <dgm:t>
        <a:bodyPr/>
        <a:lstStyle/>
        <a:p>
          <a:r>
            <a:rPr lang="en-US"/>
            <a:t>This python application is designed to calculate entered numbers to any operations.</a:t>
          </a:r>
        </a:p>
      </dgm:t>
    </dgm:pt>
    <dgm:pt modelId="{537C35F1-0B2A-4CC1-A65E-9B0F824D360B}" type="parTrans" cxnId="{33489DA9-2B1E-4D1E-9DDE-11A22000FB0E}">
      <dgm:prSet/>
      <dgm:spPr/>
      <dgm:t>
        <a:bodyPr/>
        <a:lstStyle/>
        <a:p>
          <a:endParaRPr lang="en-US"/>
        </a:p>
      </dgm:t>
    </dgm:pt>
    <dgm:pt modelId="{7E3B2D1D-4EC5-4F46-B578-0C08136F0E1E}" type="sibTrans" cxnId="{33489DA9-2B1E-4D1E-9DDE-11A22000FB0E}">
      <dgm:prSet/>
      <dgm:spPr/>
      <dgm:t>
        <a:bodyPr/>
        <a:lstStyle/>
        <a:p>
          <a:endParaRPr lang="en-US"/>
        </a:p>
      </dgm:t>
    </dgm:pt>
    <dgm:pt modelId="{538750A7-FB69-4263-BFDB-E86CBF3A85DA}">
      <dgm:prSet/>
      <dgm:spPr/>
      <dgm:t>
        <a:bodyPr/>
        <a:lstStyle/>
        <a:p>
          <a:r>
            <a:rPr lang="en-US" dirty="0"/>
            <a:t>It is also capable of handling all types of exceptions.</a:t>
          </a:r>
        </a:p>
      </dgm:t>
    </dgm:pt>
    <dgm:pt modelId="{F0591C22-D971-4090-859B-31A614120DD0}" type="parTrans" cxnId="{F87B6E73-C14D-43ED-B7DC-DA78D987DB8D}">
      <dgm:prSet/>
      <dgm:spPr/>
      <dgm:t>
        <a:bodyPr/>
        <a:lstStyle/>
        <a:p>
          <a:endParaRPr lang="en-US"/>
        </a:p>
      </dgm:t>
    </dgm:pt>
    <dgm:pt modelId="{C09553EA-1A3B-4A3D-8575-58657101E242}" type="sibTrans" cxnId="{F87B6E73-C14D-43ED-B7DC-DA78D987DB8D}">
      <dgm:prSet/>
      <dgm:spPr/>
      <dgm:t>
        <a:bodyPr/>
        <a:lstStyle/>
        <a:p>
          <a:endParaRPr lang="en-US"/>
        </a:p>
      </dgm:t>
    </dgm:pt>
    <dgm:pt modelId="{A490458C-83DF-48C2-8C8D-611BB4FD77F2}">
      <dgm:prSet/>
      <dgm:spPr/>
      <dgm:t>
        <a:bodyPr/>
        <a:lstStyle/>
        <a:p>
          <a:r>
            <a:rPr lang="en-US"/>
            <a:t>The design of this system is simple. so that the user won’t get any difficulties while working on it.</a:t>
          </a:r>
        </a:p>
      </dgm:t>
    </dgm:pt>
    <dgm:pt modelId="{3B4F9861-A5C8-4CCB-A4C3-DAE0F02B7DE0}" type="parTrans" cxnId="{ED825C5A-9CFF-4B34-A799-1A0B6FDAEBAD}">
      <dgm:prSet/>
      <dgm:spPr/>
      <dgm:t>
        <a:bodyPr/>
        <a:lstStyle/>
        <a:p>
          <a:endParaRPr lang="en-US"/>
        </a:p>
      </dgm:t>
    </dgm:pt>
    <dgm:pt modelId="{CFA678B4-3764-4C29-BAE8-BF75874FC22A}" type="sibTrans" cxnId="{ED825C5A-9CFF-4B34-A799-1A0B6FDAEBAD}">
      <dgm:prSet/>
      <dgm:spPr/>
      <dgm:t>
        <a:bodyPr/>
        <a:lstStyle/>
        <a:p>
          <a:endParaRPr lang="en-US"/>
        </a:p>
      </dgm:t>
    </dgm:pt>
    <dgm:pt modelId="{ABF82857-4F1D-4C25-895A-5AE5DED1B974}" type="pres">
      <dgm:prSet presAssocID="{7DD04C21-7EC7-47F8-8757-78C44CE14CA7}" presName="linear" presStyleCnt="0">
        <dgm:presLayoutVars>
          <dgm:animLvl val="lvl"/>
          <dgm:resizeHandles val="exact"/>
        </dgm:presLayoutVars>
      </dgm:prSet>
      <dgm:spPr/>
    </dgm:pt>
    <dgm:pt modelId="{9F25D3C6-D297-4C71-AE7B-427D2EB9EC25}" type="pres">
      <dgm:prSet presAssocID="{C210BA43-13CD-4F17-A133-2C2BECB581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9E8E2E7-08FA-4B15-B337-9A632A32D2C8}" type="pres">
      <dgm:prSet presAssocID="{7E3B2D1D-4EC5-4F46-B578-0C08136F0E1E}" presName="spacer" presStyleCnt="0"/>
      <dgm:spPr/>
    </dgm:pt>
    <dgm:pt modelId="{071439C6-0802-4245-969B-430420F9DCAA}" type="pres">
      <dgm:prSet presAssocID="{538750A7-FB69-4263-BFDB-E86CBF3A85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5048D0-ED47-47D0-B422-114051AF1F39}" type="pres">
      <dgm:prSet presAssocID="{C09553EA-1A3B-4A3D-8575-58657101E242}" presName="spacer" presStyleCnt="0"/>
      <dgm:spPr/>
    </dgm:pt>
    <dgm:pt modelId="{540C9506-DB96-4DC8-AF91-A43CBEDC0067}" type="pres">
      <dgm:prSet presAssocID="{A490458C-83DF-48C2-8C8D-611BB4FD77F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7B6E73-C14D-43ED-B7DC-DA78D987DB8D}" srcId="{7DD04C21-7EC7-47F8-8757-78C44CE14CA7}" destId="{538750A7-FB69-4263-BFDB-E86CBF3A85DA}" srcOrd="1" destOrd="0" parTransId="{F0591C22-D971-4090-859B-31A614120DD0}" sibTransId="{C09553EA-1A3B-4A3D-8575-58657101E242}"/>
    <dgm:cxn modelId="{ED825C5A-9CFF-4B34-A799-1A0B6FDAEBAD}" srcId="{7DD04C21-7EC7-47F8-8757-78C44CE14CA7}" destId="{A490458C-83DF-48C2-8C8D-611BB4FD77F2}" srcOrd="2" destOrd="0" parTransId="{3B4F9861-A5C8-4CCB-A4C3-DAE0F02B7DE0}" sibTransId="{CFA678B4-3764-4C29-BAE8-BF75874FC22A}"/>
    <dgm:cxn modelId="{33489DA9-2B1E-4D1E-9DDE-11A22000FB0E}" srcId="{7DD04C21-7EC7-47F8-8757-78C44CE14CA7}" destId="{C210BA43-13CD-4F17-A133-2C2BECB58196}" srcOrd="0" destOrd="0" parTransId="{537C35F1-0B2A-4CC1-A65E-9B0F824D360B}" sibTransId="{7E3B2D1D-4EC5-4F46-B578-0C08136F0E1E}"/>
    <dgm:cxn modelId="{E0FE92B7-937F-4D19-9782-85AB668E99AA}" type="presOf" srcId="{538750A7-FB69-4263-BFDB-E86CBF3A85DA}" destId="{071439C6-0802-4245-969B-430420F9DCAA}" srcOrd="0" destOrd="0" presId="urn:microsoft.com/office/officeart/2005/8/layout/vList2"/>
    <dgm:cxn modelId="{CE17F7DD-F31B-4121-ABB0-17487B21D379}" type="presOf" srcId="{C210BA43-13CD-4F17-A133-2C2BECB58196}" destId="{9F25D3C6-D297-4C71-AE7B-427D2EB9EC25}" srcOrd="0" destOrd="0" presId="urn:microsoft.com/office/officeart/2005/8/layout/vList2"/>
    <dgm:cxn modelId="{A94C3AE9-C4AC-42DD-A73A-564B4B0FEFB6}" type="presOf" srcId="{7DD04C21-7EC7-47F8-8757-78C44CE14CA7}" destId="{ABF82857-4F1D-4C25-895A-5AE5DED1B974}" srcOrd="0" destOrd="0" presId="urn:microsoft.com/office/officeart/2005/8/layout/vList2"/>
    <dgm:cxn modelId="{79C4E3FD-1B01-4A9C-B84F-CF5D63A12BE5}" type="presOf" srcId="{A490458C-83DF-48C2-8C8D-611BB4FD77F2}" destId="{540C9506-DB96-4DC8-AF91-A43CBEDC0067}" srcOrd="0" destOrd="0" presId="urn:microsoft.com/office/officeart/2005/8/layout/vList2"/>
    <dgm:cxn modelId="{0407AE4F-DB1F-4697-BACC-9DF95B597943}" type="presParOf" srcId="{ABF82857-4F1D-4C25-895A-5AE5DED1B974}" destId="{9F25D3C6-D297-4C71-AE7B-427D2EB9EC25}" srcOrd="0" destOrd="0" presId="urn:microsoft.com/office/officeart/2005/8/layout/vList2"/>
    <dgm:cxn modelId="{BFEA4E08-72DB-4F09-8F93-765946429BEA}" type="presParOf" srcId="{ABF82857-4F1D-4C25-895A-5AE5DED1B974}" destId="{B9E8E2E7-08FA-4B15-B337-9A632A32D2C8}" srcOrd="1" destOrd="0" presId="urn:microsoft.com/office/officeart/2005/8/layout/vList2"/>
    <dgm:cxn modelId="{C779D7A2-D50A-431D-B8EA-3CF14C2155FE}" type="presParOf" srcId="{ABF82857-4F1D-4C25-895A-5AE5DED1B974}" destId="{071439C6-0802-4245-969B-430420F9DCAA}" srcOrd="2" destOrd="0" presId="urn:microsoft.com/office/officeart/2005/8/layout/vList2"/>
    <dgm:cxn modelId="{F8F54628-2622-48BD-BC09-847CF2A57F2C}" type="presParOf" srcId="{ABF82857-4F1D-4C25-895A-5AE5DED1B974}" destId="{D75048D0-ED47-47D0-B422-114051AF1F39}" srcOrd="3" destOrd="0" presId="urn:microsoft.com/office/officeart/2005/8/layout/vList2"/>
    <dgm:cxn modelId="{9692A24E-98B5-4D71-A3BE-6EF25B45FED1}" type="presParOf" srcId="{ABF82857-4F1D-4C25-895A-5AE5DED1B974}" destId="{540C9506-DB96-4DC8-AF91-A43CBEDC006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AD6AB-5F60-4F6E-A685-86E93C88D44E}">
      <dsp:nvSpPr>
        <dsp:cNvPr id="0" name=""/>
        <dsp:cNvSpPr/>
      </dsp:nvSpPr>
      <dsp:spPr>
        <a:xfrm>
          <a:off x="0" y="37348"/>
          <a:ext cx="6833175" cy="17772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project was developed in using Python Programming Language with Graphical User Interface.</a:t>
          </a:r>
        </a:p>
      </dsp:txBody>
      <dsp:txXfrm>
        <a:off x="86757" y="124105"/>
        <a:ext cx="6659661" cy="1603716"/>
      </dsp:txXfrm>
    </dsp:sp>
    <dsp:sp modelId="{E76611CB-F774-4155-9BCA-D9ED3CD1C008}">
      <dsp:nvSpPr>
        <dsp:cNvPr id="0" name=""/>
        <dsp:cNvSpPr/>
      </dsp:nvSpPr>
      <dsp:spPr>
        <a:xfrm>
          <a:off x="0" y="1903858"/>
          <a:ext cx="6833175" cy="1777230"/>
        </a:xfrm>
        <a:prstGeom prst="roundRect">
          <a:avLst/>
        </a:prstGeom>
        <a:solidFill>
          <a:schemeClr val="accent2">
            <a:hueOff val="1492912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It provides High-Level of reliability, availability, and compatibility.</a:t>
          </a:r>
        </a:p>
      </dsp:txBody>
      <dsp:txXfrm>
        <a:off x="86757" y="1990615"/>
        <a:ext cx="6659661" cy="1603716"/>
      </dsp:txXfrm>
    </dsp:sp>
    <dsp:sp modelId="{C9CF86DA-B0AC-467E-9FD6-EF0D00C71ACA}">
      <dsp:nvSpPr>
        <dsp:cNvPr id="0" name=""/>
        <dsp:cNvSpPr/>
      </dsp:nvSpPr>
      <dsp:spPr>
        <a:xfrm>
          <a:off x="0" y="3770368"/>
          <a:ext cx="6833175" cy="1777230"/>
        </a:xfrm>
        <a:prstGeom prst="roundRect">
          <a:avLst/>
        </a:prstGeom>
        <a:solidFill>
          <a:schemeClr val="accent2">
            <a:hueOff val="2985824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system is easier to handle and does not require special training to handle it.</a:t>
          </a:r>
        </a:p>
      </dsp:txBody>
      <dsp:txXfrm>
        <a:off x="86757" y="3857125"/>
        <a:ext cx="6659661" cy="1603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E72C5-6450-4252-96D2-7C39D4F4F173}">
      <dsp:nvSpPr>
        <dsp:cNvPr id="0" name=""/>
        <dsp:cNvSpPr/>
      </dsp:nvSpPr>
      <dsp:spPr>
        <a:xfrm>
          <a:off x="0" y="4704"/>
          <a:ext cx="6311606" cy="1326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Modern Operating System required minimum of windows 7 or 10 with 4GB RAM in minimum required i3 intel processors in 64-bit CPU as intel/AMD architecture or Linux-Ubuntu 16.04 to 17.10. </a:t>
          </a:r>
        </a:p>
      </dsp:txBody>
      <dsp:txXfrm>
        <a:off x="64768" y="69472"/>
        <a:ext cx="6182070" cy="1197243"/>
      </dsp:txXfrm>
    </dsp:sp>
    <dsp:sp modelId="{9D7699E0-993E-4FA2-AC60-937CEDDEF820}">
      <dsp:nvSpPr>
        <dsp:cNvPr id="0" name=""/>
        <dsp:cNvSpPr/>
      </dsp:nvSpPr>
      <dsp:spPr>
        <a:xfrm>
          <a:off x="0" y="1383324"/>
          <a:ext cx="6311606" cy="1326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Required 5GB free disk space for Python latest version IDLE module document to write code (in my suggestion). </a:t>
          </a:r>
        </a:p>
      </dsp:txBody>
      <dsp:txXfrm>
        <a:off x="64768" y="1448092"/>
        <a:ext cx="6182070" cy="1197243"/>
      </dsp:txXfrm>
    </dsp:sp>
    <dsp:sp modelId="{9B538F71-304A-461A-B338-7177CE0A50D6}">
      <dsp:nvSpPr>
        <dsp:cNvPr id="0" name=""/>
        <dsp:cNvSpPr/>
      </dsp:nvSpPr>
      <dsp:spPr>
        <a:xfrm>
          <a:off x="0" y="2761943"/>
          <a:ext cx="6311606" cy="1326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can use PyCharm or Spyder software’s instead of Python IDLE, an open-source IDE for Python development. </a:t>
          </a:r>
        </a:p>
      </dsp:txBody>
      <dsp:txXfrm>
        <a:off x="64768" y="2826711"/>
        <a:ext cx="6182070" cy="1197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5D3C6-D297-4C71-AE7B-427D2EB9EC25}">
      <dsp:nvSpPr>
        <dsp:cNvPr id="0" name=""/>
        <dsp:cNvSpPr/>
      </dsp:nvSpPr>
      <dsp:spPr>
        <a:xfrm>
          <a:off x="0" y="8246"/>
          <a:ext cx="10507662" cy="8138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python application is designed to calculate entered numbers to any operations.</a:t>
          </a:r>
        </a:p>
      </dsp:txBody>
      <dsp:txXfrm>
        <a:off x="39730" y="47976"/>
        <a:ext cx="10428202" cy="734421"/>
      </dsp:txXfrm>
    </dsp:sp>
    <dsp:sp modelId="{071439C6-0802-4245-969B-430420F9DCAA}">
      <dsp:nvSpPr>
        <dsp:cNvPr id="0" name=""/>
        <dsp:cNvSpPr/>
      </dsp:nvSpPr>
      <dsp:spPr>
        <a:xfrm>
          <a:off x="0" y="879727"/>
          <a:ext cx="10507662" cy="8138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is also capable of handling all types of exceptions.</a:t>
          </a:r>
        </a:p>
      </dsp:txBody>
      <dsp:txXfrm>
        <a:off x="39730" y="919457"/>
        <a:ext cx="10428202" cy="734421"/>
      </dsp:txXfrm>
    </dsp:sp>
    <dsp:sp modelId="{540C9506-DB96-4DC8-AF91-A43CBEDC0067}">
      <dsp:nvSpPr>
        <dsp:cNvPr id="0" name=""/>
        <dsp:cNvSpPr/>
      </dsp:nvSpPr>
      <dsp:spPr>
        <a:xfrm>
          <a:off x="0" y="1751209"/>
          <a:ext cx="10507662" cy="8138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design of this system is simple. so that the user won’t get any difficulties while working on it.</a:t>
          </a:r>
        </a:p>
      </dsp:txBody>
      <dsp:txXfrm>
        <a:off x="39730" y="1790939"/>
        <a:ext cx="10428202" cy="734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18A44-D132-46BF-B87F-3453EFE3C97C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A3C64-1BF8-4906-9020-6411EEA65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56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6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9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8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3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3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0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8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A3BBC8AE-7A58-4891-868B-01868B344E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475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42DB23F-578C-4EE7-8963-3BA228C6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15B61-D5EB-451D-B877-D1F0F4F1E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650871" cy="2736390"/>
          </a:xfr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FFFF00"/>
                </a:solidFill>
                <a:latin typeface="Lucida Calligraphy" panose="03010101010101010101" pitchFamily="66" charset="0"/>
              </a:rPr>
              <a:t>SIX-WEEKS</a:t>
            </a:r>
            <a:r>
              <a:rPr lang="en-US" sz="6200" b="1" dirty="0">
                <a:solidFill>
                  <a:srgbClr val="FFFF00"/>
                </a:solidFill>
                <a:latin typeface="Lucida Calligraphy" panose="03010101010101010101" pitchFamily="66" charset="0"/>
              </a:rPr>
              <a:t> SUMMER TRAINING</a:t>
            </a:r>
            <a:endParaRPr lang="en-IN" sz="6200" b="1" dirty="0">
              <a:solidFill>
                <a:srgbClr val="FFFF0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31B67-FA9A-4AB1-A19A-E066A12CD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3587" y="5031937"/>
            <a:ext cx="4986084" cy="12354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 fontScale="62500" lnSpcReduction="2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presented by;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Karthik Korrayi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reg. 11912804</a:t>
            </a:r>
          </a:p>
          <a:p>
            <a:pPr algn="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course code: CSE443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F756837-7EBC-4A21-A263-31475E53F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441" y="-1"/>
            <a:ext cx="2091559" cy="95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9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ht bulb on yellow background with sketched light beams and cord">
            <a:extLst>
              <a:ext uri="{FF2B5EF4-FFF2-40B4-BE49-F238E27FC236}">
                <a16:creationId xmlns:a16="http://schemas.microsoft.com/office/drawing/2014/main" id="{A31A1811-3B94-4107-B38B-270362498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514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42DB23F-578C-4EE7-8963-3BA228C6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11BD8-C45F-4D9B-BE23-FB350AB619C1}"/>
              </a:ext>
            </a:extLst>
          </p:cNvPr>
          <p:cNvSpPr txBox="1"/>
          <p:nvPr/>
        </p:nvSpPr>
        <p:spPr>
          <a:xfrm>
            <a:off x="163622" y="1837679"/>
            <a:ext cx="6650871" cy="2736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8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Learning Outcomes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2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5B445C1C-0002-4ED3-87BE-11C629E07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15708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455D4-90FA-4429-B056-E4E308A41A21}"/>
              </a:ext>
            </a:extLst>
          </p:cNvPr>
          <p:cNvSpPr txBox="1"/>
          <p:nvPr/>
        </p:nvSpPr>
        <p:spPr>
          <a:xfrm>
            <a:off x="457199" y="1122363"/>
            <a:ext cx="56388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10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2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3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3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B7E809-EAA7-416E-AC5C-0CBB3955EF5E}"/>
              </a:ext>
            </a:extLst>
          </p:cNvPr>
          <p:cNvSpPr txBox="1"/>
          <p:nvPr/>
        </p:nvSpPr>
        <p:spPr>
          <a:xfrm>
            <a:off x="257975" y="2314499"/>
            <a:ext cx="5275686" cy="20953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latin typeface="+mj-lt"/>
                <a:ea typeface="+mj-ea"/>
                <a:cs typeface="+mj-cs"/>
              </a:rPr>
              <a:t>TRAINING PARTNER</a:t>
            </a:r>
          </a:p>
        </p:txBody>
      </p:sp>
      <p:cxnSp>
        <p:nvCxnSpPr>
          <p:cNvPr id="46" name="Straight Connector 37">
            <a:extLst>
              <a:ext uri="{FF2B5EF4-FFF2-40B4-BE49-F238E27FC236}">
                <a16:creationId xmlns:a16="http://schemas.microsoft.com/office/drawing/2014/main" id="{2C84CC28-1690-471E-9AE2-3198EB8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C6F2F0C-DC0E-49B0-9633-5CBF90661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"/>
          <a:stretch/>
        </p:blipFill>
        <p:spPr>
          <a:xfrm>
            <a:off x="6100737" y="664654"/>
            <a:ext cx="2688005" cy="2697524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10B09E5-A3A2-45E4-8AD3-FC0BDB2C8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r="-6" b="-6"/>
          <a:stretch/>
        </p:blipFill>
        <p:spPr>
          <a:xfrm>
            <a:off x="8936926" y="664659"/>
            <a:ext cx="2688009" cy="2697524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4514273-4181-4AF4-89E9-645533F196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" b="5"/>
          <a:stretch/>
        </p:blipFill>
        <p:spPr>
          <a:xfrm>
            <a:off x="6100734" y="3495811"/>
            <a:ext cx="2688012" cy="2697524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469152A-6114-4192-940C-E451A48095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" r="-5" b="-5"/>
          <a:stretch/>
        </p:blipFill>
        <p:spPr>
          <a:xfrm>
            <a:off x="8936934" y="3495816"/>
            <a:ext cx="2687993" cy="2697524"/>
          </a:xfrm>
          <a:prstGeom prst="rect">
            <a:avLst/>
          </a:prstGeom>
        </p:spPr>
      </p:pic>
      <p:cxnSp>
        <p:nvCxnSpPr>
          <p:cNvPr id="47" name="Straight Connector 39">
            <a:extLst>
              <a:ext uri="{FF2B5EF4-FFF2-40B4-BE49-F238E27FC236}">
                <a16:creationId xmlns:a16="http://schemas.microsoft.com/office/drawing/2014/main" id="{526E6137-4B85-4A65-BCC4-9BAB3D0D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4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D76175-67B5-44E9-869C-C915009A70FA}"/>
              </a:ext>
            </a:extLst>
          </p:cNvPr>
          <p:cNvSpPr txBox="1"/>
          <p:nvPr/>
        </p:nvSpPr>
        <p:spPr>
          <a:xfrm>
            <a:off x="562328" y="2883910"/>
            <a:ext cx="4299607" cy="10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r>
              <a:rPr lang="en-US" sz="4800" b="1" dirty="0">
                <a:latin typeface="+mj-lt"/>
              </a:rPr>
              <a:t>CERTIFICATE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BE3A286-0D52-46AD-8C84-0304252B92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6"/>
          <a:stretch/>
        </p:blipFill>
        <p:spPr>
          <a:xfrm>
            <a:off x="4736387" y="887976"/>
            <a:ext cx="6893284" cy="508204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9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4CD5655-1A4D-4649-8C57-5996ED54BE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r="-1" b="7143"/>
          <a:stretch/>
        </p:blipFill>
        <p:spPr>
          <a:xfrm>
            <a:off x="20" y="-1"/>
            <a:ext cx="12188932" cy="6368137"/>
          </a:xfrm>
          <a:prstGeom prst="rect">
            <a:avLst/>
          </a:prstGeom>
        </p:spPr>
      </p:pic>
      <p:sp>
        <p:nvSpPr>
          <p:cNvPr id="31" name="Rectangle 18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22">
            <a:extLst>
              <a:ext uri="{FF2B5EF4-FFF2-40B4-BE49-F238E27FC236}">
                <a16:creationId xmlns:a16="http://schemas.microsoft.com/office/drawing/2014/main" id="{A42DB23F-578C-4EE7-8963-3BA228C6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75810-BE0E-4CE3-A82D-1BCA307C0EB6}"/>
              </a:ext>
            </a:extLst>
          </p:cNvPr>
          <p:cNvSpPr txBox="1"/>
          <p:nvPr/>
        </p:nvSpPr>
        <p:spPr>
          <a:xfrm>
            <a:off x="482600" y="1262974"/>
            <a:ext cx="6650871" cy="273639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</a:t>
            </a:r>
          </a:p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80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M	</a:t>
            </a:r>
            <a:r>
              <a:rPr lang="en-US" sz="8000" b="1" dirty="0" err="1">
                <a:solidFill>
                  <a:srgbClr val="FFC000"/>
                </a:solidFill>
                <a:latin typeface="+mj-lt"/>
                <a:ea typeface="+mj-ea"/>
                <a:cs typeface="+mj-cs"/>
              </a:rPr>
              <a:t>ini</a:t>
            </a:r>
            <a:r>
              <a:rPr lang="en-US" sz="80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-</a:t>
            </a:r>
          </a:p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80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PROJECT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7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2681F-E127-45FB-A5B3-377A38829B14}"/>
              </a:ext>
            </a:extLst>
          </p:cNvPr>
          <p:cNvSpPr txBox="1"/>
          <p:nvPr/>
        </p:nvSpPr>
        <p:spPr>
          <a:xfrm>
            <a:off x="491613" y="942969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reason for choosing this </a:t>
            </a: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Technology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B9EC176-28D6-4B6F-83EC-F4CBB68EB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2605" r="60322" b="6010"/>
          <a:stretch/>
        </p:blipFill>
        <p:spPr>
          <a:xfrm>
            <a:off x="7944465" y="942969"/>
            <a:ext cx="3618857" cy="4972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0FAF0A-66C4-4521-942E-913F879AC95F}"/>
              </a:ext>
            </a:extLst>
          </p:cNvPr>
          <p:cNvSpPr txBox="1"/>
          <p:nvPr/>
        </p:nvSpPr>
        <p:spPr>
          <a:xfrm>
            <a:off x="491613" y="1997839"/>
            <a:ext cx="74528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scientific calculator is used widely in situations.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require quick access to certain mathematical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Basic calculators are great for solving simple equations with one or two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Scientific calculators allow us to input a problem that has an order of operations.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42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8711D-A242-461D-ABF3-85C3D751D90B}"/>
              </a:ext>
            </a:extLst>
          </p:cNvPr>
          <p:cNvSpPr txBox="1"/>
          <p:nvPr/>
        </p:nvSpPr>
        <p:spPr>
          <a:xfrm>
            <a:off x="678955" y="976152"/>
            <a:ext cx="3680394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Feasibility Analysis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DE17253-A069-43A8-A794-29F57CB07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868287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96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63508B-F47F-438E-BED2-0A8A8E2FB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3A5AEF-E1E2-40A0-B374-07EDF224D3A7}"/>
              </a:ext>
            </a:extLst>
          </p:cNvPr>
          <p:cNvSpPr txBox="1"/>
          <p:nvPr/>
        </p:nvSpPr>
        <p:spPr>
          <a:xfrm>
            <a:off x="482599" y="747037"/>
            <a:ext cx="4131930" cy="582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r>
              <a:rPr lang="en-US" sz="2800" b="1" dirty="0">
                <a:solidFill>
                  <a:srgbClr val="CB21AD"/>
                </a:solidFill>
                <a:latin typeface="+mj-lt"/>
              </a:rPr>
              <a:t>Software requirement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215E2A17-FC25-44D2-A90C-7FC153DBF8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3761" y="948478"/>
            <a:ext cx="4735640" cy="485460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2D5B16-1A4B-49B6-8647-332D7BF2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extBox 4">
            <a:extLst>
              <a:ext uri="{FF2B5EF4-FFF2-40B4-BE49-F238E27FC236}">
                <a16:creationId xmlns:a16="http://schemas.microsoft.com/office/drawing/2014/main" id="{0D2E8BC8-0D33-41DC-9957-42120D5A49B5}"/>
              </a:ext>
            </a:extLst>
          </p:cNvPr>
          <p:cNvGraphicFramePr/>
          <p:nvPr/>
        </p:nvGraphicFramePr>
        <p:xfrm>
          <a:off x="482599" y="1329068"/>
          <a:ext cx="6311606" cy="40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467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4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4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46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9" name="Rectangle 48">
            <a:extLst>
              <a:ext uri="{FF2B5EF4-FFF2-40B4-BE49-F238E27FC236}">
                <a16:creationId xmlns:a16="http://schemas.microsoft.com/office/drawing/2014/main" id="{728CACC5-D86B-49F3-9C70-374B1C971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00841-6496-4CA5-8552-44368CF45A41}"/>
              </a:ext>
            </a:extLst>
          </p:cNvPr>
          <p:cNvSpPr txBox="1"/>
          <p:nvPr/>
        </p:nvSpPr>
        <p:spPr>
          <a:xfrm>
            <a:off x="482601" y="976160"/>
            <a:ext cx="8411120" cy="149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7200" b="1">
                <a:latin typeface="+mj-lt"/>
                <a:ea typeface="+mj-ea"/>
                <a:cs typeface="+mj-cs"/>
              </a:rPr>
              <a:t>Design</a:t>
            </a:r>
          </a:p>
        </p:txBody>
      </p:sp>
      <p:cxnSp>
        <p:nvCxnSpPr>
          <p:cNvPr id="60" name="Straight Connector 50">
            <a:extLst>
              <a:ext uri="{FF2B5EF4-FFF2-40B4-BE49-F238E27FC236}">
                <a16:creationId xmlns:a16="http://schemas.microsoft.com/office/drawing/2014/main" id="{ABFB8799-63B8-4407-9098-F9346BDCD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52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BBBC5F1-8CFF-46BA-BD62-FC5AA477A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extBox 2">
            <a:extLst>
              <a:ext uri="{FF2B5EF4-FFF2-40B4-BE49-F238E27FC236}">
                <a16:creationId xmlns:a16="http://schemas.microsoft.com/office/drawing/2014/main" id="{4F26EAF6-6A71-44FD-BD72-86E13C7DD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204537"/>
              </p:ext>
            </p:extLst>
          </p:nvPr>
        </p:nvGraphicFramePr>
        <p:xfrm>
          <a:off x="482600" y="3306763"/>
          <a:ext cx="10507663" cy="257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79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AEBA2-AD0E-479F-9292-06C05780D3AD}"/>
              </a:ext>
            </a:extLst>
          </p:cNvPr>
          <p:cNvSpPr txBox="1"/>
          <p:nvPr/>
        </p:nvSpPr>
        <p:spPr>
          <a:xfrm>
            <a:off x="542260" y="701748"/>
            <a:ext cx="8335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+mj-lt"/>
              </a:rPr>
              <a:t>Improvements;</a:t>
            </a:r>
          </a:p>
        </p:txBody>
      </p:sp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6509FD6F-20F6-42B0-9E29-62A3AEC03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" t="2326" r="85848" b="58007"/>
          <a:stretch/>
        </p:blipFill>
        <p:spPr>
          <a:xfrm>
            <a:off x="648587" y="1851930"/>
            <a:ext cx="2307264" cy="3154140"/>
          </a:xfrm>
          <a:prstGeom prst="rect">
            <a:avLst/>
          </a:prstGeom>
        </p:spPr>
      </p:pic>
      <p:pic>
        <p:nvPicPr>
          <p:cNvPr id="27" name="Picture 26" descr="Table&#10;&#10;Description automatically generated">
            <a:extLst>
              <a:ext uri="{FF2B5EF4-FFF2-40B4-BE49-F238E27FC236}">
                <a16:creationId xmlns:a16="http://schemas.microsoft.com/office/drawing/2014/main" id="{E813B942-65F8-4426-8D9B-AE7D805F82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t="1085" r="20290" b="6513"/>
          <a:stretch/>
        </p:blipFill>
        <p:spPr>
          <a:xfrm>
            <a:off x="4710223" y="1409634"/>
            <a:ext cx="6833190" cy="482533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8B90CB-A6B8-490E-990B-637A68BA49ED}"/>
              </a:ext>
            </a:extLst>
          </p:cNvPr>
          <p:cNvCxnSpPr>
            <a:cxnSpLocks/>
          </p:cNvCxnSpPr>
          <p:nvPr/>
        </p:nvCxnSpPr>
        <p:spPr>
          <a:xfrm flipV="1">
            <a:off x="3232298" y="3593805"/>
            <a:ext cx="13184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3ABE680-CEB6-462F-A428-10558E4EC84D}"/>
              </a:ext>
            </a:extLst>
          </p:cNvPr>
          <p:cNvSpPr txBox="1"/>
          <p:nvPr/>
        </p:nvSpPr>
        <p:spPr>
          <a:xfrm>
            <a:off x="3654111" y="32244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20883228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_2SEEDS">
      <a:dk1>
        <a:srgbClr val="000000"/>
      </a:dk1>
      <a:lt1>
        <a:srgbClr val="FFFFFF"/>
      </a:lt1>
      <a:dk2>
        <a:srgbClr val="412424"/>
      </a:dk2>
      <a:lt2>
        <a:srgbClr val="E2E8E3"/>
      </a:lt2>
      <a:accent1>
        <a:srgbClr val="CB21AD"/>
      </a:accent1>
      <a:accent2>
        <a:srgbClr val="B533DD"/>
      </a:accent2>
      <a:accent3>
        <a:srgbClr val="DD3378"/>
      </a:accent3>
      <a:accent4>
        <a:srgbClr val="82B31D"/>
      </a:accent4>
      <a:accent5>
        <a:srgbClr val="50B92B"/>
      </a:accent5>
      <a:accent6>
        <a:srgbClr val="1EBC37"/>
      </a:accent6>
      <a:hlink>
        <a:srgbClr val="319543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</TotalTime>
  <Words>245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Calligraphy</vt:lpstr>
      <vt:lpstr>Seaford</vt:lpstr>
      <vt:lpstr>LevelVTI</vt:lpstr>
      <vt:lpstr>SIX-WEEKS SUMMER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SIX-WEEKS SUMMER TRAINING</dc:title>
  <dc:creator>karthik korrayi</dc:creator>
  <cp:lastModifiedBy>karthik korrayi</cp:lastModifiedBy>
  <cp:revision>2</cp:revision>
  <dcterms:created xsi:type="dcterms:W3CDTF">2021-10-28T06:01:30Z</dcterms:created>
  <dcterms:modified xsi:type="dcterms:W3CDTF">2021-11-06T05:59:51Z</dcterms:modified>
</cp:coreProperties>
</file>