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rishna Sasidharan" initials="SS" lastIdx="1" clrIdx="0">
    <p:extLst>
      <p:ext uri="{19B8F6BF-5375-455C-9EA6-DF929625EA0E}">
        <p15:presenceInfo xmlns:p15="http://schemas.microsoft.com/office/powerpoint/2012/main" userId="Srikrishna Sasidh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2B425-A553-4660-A9D4-042B996EFD16}" v="349" dt="2020-04-06T04:41:21.263"/>
    <p1510:client id="{2944625B-3A77-8BF5-D235-7D9D4B4152D6}" v="91" dt="2020-04-06T01:15:13.199"/>
    <p1510:client id="{6F5D439C-A93D-4B90-B3EC-E6FAB30F3BEE}" v="306" dt="2020-04-05T23:50:23.330"/>
    <p1510:client id="{C3530A72-A07C-4563-8B18-A203A3152915}" v="1126" dt="2020-04-06T02:19:1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21" autoAdjust="0"/>
  </p:normalViewPr>
  <p:slideViewPr>
    <p:cSldViewPr snapToGrid="0">
      <p:cViewPr>
        <p:scale>
          <a:sx n="115" d="100"/>
          <a:sy n="115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239A-4DF5-442B-8BEA-6425A9C243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502286-7761-4C9B-ADB1-1F14146A04B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Extracted the subtitles from youtube videos and also the summary of those videos.</a:t>
          </a:r>
          <a:endParaRPr lang="en-US"/>
        </a:p>
      </dgm:t>
    </dgm:pt>
    <dgm:pt modelId="{60B01EAE-7CC6-4543-B81E-BEF478860CAA}" type="parTrans" cxnId="{93B8A123-17E1-4387-A917-99B3A1A066A7}">
      <dgm:prSet/>
      <dgm:spPr/>
      <dgm:t>
        <a:bodyPr/>
        <a:lstStyle/>
        <a:p>
          <a:endParaRPr lang="en-US"/>
        </a:p>
      </dgm:t>
    </dgm:pt>
    <dgm:pt modelId="{2F02EB0B-E889-4EF4-A57C-715B06FC5D48}" type="sibTrans" cxnId="{93B8A123-17E1-4387-A917-99B3A1A066A7}">
      <dgm:prSet/>
      <dgm:spPr/>
      <dgm:t>
        <a:bodyPr/>
        <a:lstStyle/>
        <a:p>
          <a:endParaRPr lang="en-US"/>
        </a:p>
      </dgm:t>
    </dgm:pt>
    <dgm:pt modelId="{686D2928-A435-4D75-8707-69D7A0761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</a:t>
          </a:r>
          <a:r>
            <a:rPr lang="en-US" baseline="0"/>
            <a:t> punctuations in the YouTube subtitles</a:t>
          </a:r>
          <a:endParaRPr lang="en-US"/>
        </a:p>
      </dgm:t>
    </dgm:pt>
    <dgm:pt modelId="{4E781251-BEF6-4053-895A-9F6F8CCE7DF4}" type="parTrans" cxnId="{1EAD6D22-3461-4D3B-BC18-A189433E0132}">
      <dgm:prSet/>
      <dgm:spPr/>
      <dgm:t>
        <a:bodyPr/>
        <a:lstStyle/>
        <a:p>
          <a:endParaRPr lang="en-US"/>
        </a:p>
      </dgm:t>
    </dgm:pt>
    <dgm:pt modelId="{430666E0-B7F5-4C28-81FA-06ED3BC2AF4A}" type="sibTrans" cxnId="{1EAD6D22-3461-4D3B-BC18-A189433E0132}">
      <dgm:prSet/>
      <dgm:spPr/>
      <dgm:t>
        <a:bodyPr/>
        <a:lstStyle/>
        <a:p>
          <a:endParaRPr lang="en-US"/>
        </a:p>
      </dgm:t>
    </dgm:pt>
    <dgm:pt modelId="{E0F5E895-61B0-44EA-AB9B-5213BB5A39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Found libraries – deepcorrect and punctuator to add punctuations to the dataset.</a:t>
          </a:r>
          <a:endParaRPr lang="en-US"/>
        </a:p>
      </dgm:t>
    </dgm:pt>
    <dgm:pt modelId="{6A4FAC99-0281-4FB4-B2FE-87FAABBACA24}" type="parTrans" cxnId="{FC7837AD-E733-4B1E-BE4E-A4ECFC59BFE1}">
      <dgm:prSet/>
      <dgm:spPr/>
      <dgm:t>
        <a:bodyPr/>
        <a:lstStyle/>
        <a:p>
          <a:endParaRPr lang="en-US"/>
        </a:p>
      </dgm:t>
    </dgm:pt>
    <dgm:pt modelId="{7E533EDC-1E72-420B-AA83-94E9D716E3CA}" type="sibTrans" cxnId="{FC7837AD-E733-4B1E-BE4E-A4ECFC59BFE1}">
      <dgm:prSet/>
      <dgm:spPr/>
      <dgm:t>
        <a:bodyPr/>
        <a:lstStyle/>
        <a:p>
          <a:endParaRPr lang="en-US"/>
        </a:p>
      </dgm:t>
    </dgm:pt>
    <dgm:pt modelId="{7D3CA752-9EF5-44A2-B3D3-241673C88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Extracted Short description/Summary did not meet the standard to be as “Golden Summary”</a:t>
          </a:r>
        </a:p>
      </dgm:t>
    </dgm:pt>
    <dgm:pt modelId="{D57ED640-FA3F-4123-BF06-876265EDDD6A}" type="parTrans" cxnId="{38A07AA4-F5B3-4AB3-B434-24A801E5400F}">
      <dgm:prSet/>
      <dgm:spPr/>
      <dgm:t>
        <a:bodyPr/>
        <a:lstStyle/>
        <a:p>
          <a:endParaRPr lang="en-US"/>
        </a:p>
      </dgm:t>
    </dgm:pt>
    <dgm:pt modelId="{F6704146-4673-4D1F-98BE-3439A0A39489}" type="sibTrans" cxnId="{38A07AA4-F5B3-4AB3-B434-24A801E5400F}">
      <dgm:prSet/>
      <dgm:spPr/>
      <dgm:t>
        <a:bodyPr/>
        <a:lstStyle/>
        <a:p>
          <a:endParaRPr lang="en-US"/>
        </a:p>
      </dgm:t>
    </dgm:pt>
    <dgm:pt modelId="{63BBDAB4-F60F-48A6-9B2B-AE861C4F571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summary in the videos was not enough and sometimes was a mere sentence.</a:t>
          </a:r>
          <a:endParaRPr lang="en-US"/>
        </a:p>
      </dgm:t>
    </dgm:pt>
    <dgm:pt modelId="{F99FCA7C-EFBB-4A81-8717-7B96069AC9AB}" type="parTrans" cxnId="{4630C455-F8C8-4B7E-B715-942E6A4CD40D}">
      <dgm:prSet/>
      <dgm:spPr/>
      <dgm:t>
        <a:bodyPr/>
        <a:lstStyle/>
        <a:p>
          <a:endParaRPr lang="en-US"/>
        </a:p>
      </dgm:t>
    </dgm:pt>
    <dgm:pt modelId="{B792CBA3-E3AC-4F74-AABC-D75011AAD960}" type="sibTrans" cxnId="{4630C455-F8C8-4B7E-B715-942E6A4CD40D}">
      <dgm:prSet/>
      <dgm:spPr/>
      <dgm:t>
        <a:bodyPr/>
        <a:lstStyle/>
        <a:p>
          <a:endParaRPr lang="en-US"/>
        </a:p>
      </dgm:t>
    </dgm:pt>
    <dgm:pt modelId="{6489CE0B-0DE8-4735-85F6-D25B4983A7EA}" type="pres">
      <dgm:prSet presAssocID="{361B239A-4DF5-442B-8BEA-6425A9C243C9}" presName="root" presStyleCnt="0">
        <dgm:presLayoutVars>
          <dgm:dir/>
          <dgm:resizeHandles val="exact"/>
        </dgm:presLayoutVars>
      </dgm:prSet>
      <dgm:spPr/>
    </dgm:pt>
    <dgm:pt modelId="{A2F5159A-9099-4642-8B7B-E2A8BFC005A7}" type="pres">
      <dgm:prSet presAssocID="{32502286-7761-4C9B-ADB1-1F14146A04BE}" presName="compNode" presStyleCnt="0"/>
      <dgm:spPr/>
    </dgm:pt>
    <dgm:pt modelId="{E4AA29E3-0454-4847-BF42-16A526247768}" type="pres">
      <dgm:prSet presAssocID="{32502286-7761-4C9B-ADB1-1F14146A04BE}" presName="bgRect" presStyleLbl="bgShp" presStyleIdx="0" presStyleCnt="5"/>
      <dgm:spPr/>
    </dgm:pt>
    <dgm:pt modelId="{74670E42-78CB-4444-B3CF-9EEBE0DACD9C}" type="pres">
      <dgm:prSet presAssocID="{32502286-7761-4C9B-ADB1-1F14146A04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Caption"/>
        </a:ext>
      </dgm:extLst>
    </dgm:pt>
    <dgm:pt modelId="{230D3808-0FA1-4930-ADA8-C1FD9D6E674E}" type="pres">
      <dgm:prSet presAssocID="{32502286-7761-4C9B-ADB1-1F14146A04BE}" presName="spaceRect" presStyleCnt="0"/>
      <dgm:spPr/>
    </dgm:pt>
    <dgm:pt modelId="{A1CC4EB1-E27D-42F1-9442-2BF64428BCA2}" type="pres">
      <dgm:prSet presAssocID="{32502286-7761-4C9B-ADB1-1F14146A04BE}" presName="parTx" presStyleLbl="revTx" presStyleIdx="0" presStyleCnt="5">
        <dgm:presLayoutVars>
          <dgm:chMax val="0"/>
          <dgm:chPref val="0"/>
        </dgm:presLayoutVars>
      </dgm:prSet>
      <dgm:spPr/>
    </dgm:pt>
    <dgm:pt modelId="{050D88BC-393C-410C-BA61-7F8E44CE5F8E}" type="pres">
      <dgm:prSet presAssocID="{2F02EB0B-E889-4EF4-A57C-715B06FC5D48}" presName="sibTrans" presStyleCnt="0"/>
      <dgm:spPr/>
    </dgm:pt>
    <dgm:pt modelId="{C3F07596-F6AD-416E-BB3A-464EECA57A6E}" type="pres">
      <dgm:prSet presAssocID="{686D2928-A435-4D75-8707-69D7A0761F68}" presName="compNode" presStyleCnt="0"/>
      <dgm:spPr/>
    </dgm:pt>
    <dgm:pt modelId="{D24CDEBE-8E5C-40EC-84F8-BFA6FC43ED26}" type="pres">
      <dgm:prSet presAssocID="{686D2928-A435-4D75-8707-69D7A0761F68}" presName="bgRect" presStyleLbl="bgShp" presStyleIdx="1" presStyleCnt="5"/>
      <dgm:spPr/>
    </dgm:pt>
    <dgm:pt modelId="{62A741B4-5FCB-4321-9E65-E5C37B4B2C90}" type="pres">
      <dgm:prSet presAssocID="{686D2928-A435-4D75-8707-69D7A0761F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F992FAC-9826-4228-90DA-DDA1AB3AC208}" type="pres">
      <dgm:prSet presAssocID="{686D2928-A435-4D75-8707-69D7A0761F68}" presName="spaceRect" presStyleCnt="0"/>
      <dgm:spPr/>
    </dgm:pt>
    <dgm:pt modelId="{4D223C97-1AAB-4E58-8732-58DDE73CEE46}" type="pres">
      <dgm:prSet presAssocID="{686D2928-A435-4D75-8707-69D7A0761F68}" presName="parTx" presStyleLbl="revTx" presStyleIdx="1" presStyleCnt="5">
        <dgm:presLayoutVars>
          <dgm:chMax val="0"/>
          <dgm:chPref val="0"/>
        </dgm:presLayoutVars>
      </dgm:prSet>
      <dgm:spPr/>
    </dgm:pt>
    <dgm:pt modelId="{F2CFA6EB-57A5-4740-82F7-588C1A6914B2}" type="pres">
      <dgm:prSet presAssocID="{430666E0-B7F5-4C28-81FA-06ED3BC2AF4A}" presName="sibTrans" presStyleCnt="0"/>
      <dgm:spPr/>
    </dgm:pt>
    <dgm:pt modelId="{42796608-0D07-4C5C-95C4-B1820AAE19B6}" type="pres">
      <dgm:prSet presAssocID="{E0F5E895-61B0-44EA-AB9B-5213BB5A39FF}" presName="compNode" presStyleCnt="0"/>
      <dgm:spPr/>
    </dgm:pt>
    <dgm:pt modelId="{CF700A65-118D-4B56-88CA-4E609F39BCF3}" type="pres">
      <dgm:prSet presAssocID="{E0F5E895-61B0-44EA-AB9B-5213BB5A39FF}" presName="bgRect" presStyleLbl="bgShp" presStyleIdx="2" presStyleCnt="5"/>
      <dgm:spPr/>
    </dgm:pt>
    <dgm:pt modelId="{6D9B977B-95B5-49EC-8033-26D2114B5057}" type="pres">
      <dgm:prSet presAssocID="{E0F5E895-61B0-44EA-AB9B-5213BB5A39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2A2D7D45-4616-420B-86FC-0543324ED464}" type="pres">
      <dgm:prSet presAssocID="{E0F5E895-61B0-44EA-AB9B-5213BB5A39FF}" presName="spaceRect" presStyleCnt="0"/>
      <dgm:spPr/>
    </dgm:pt>
    <dgm:pt modelId="{73443014-F939-4EBA-9820-2D280D0D1C99}" type="pres">
      <dgm:prSet presAssocID="{E0F5E895-61B0-44EA-AB9B-5213BB5A39FF}" presName="parTx" presStyleLbl="revTx" presStyleIdx="2" presStyleCnt="5">
        <dgm:presLayoutVars>
          <dgm:chMax val="0"/>
          <dgm:chPref val="0"/>
        </dgm:presLayoutVars>
      </dgm:prSet>
      <dgm:spPr/>
    </dgm:pt>
    <dgm:pt modelId="{B12591BE-76BE-444D-B80A-810250B766B5}" type="pres">
      <dgm:prSet presAssocID="{7E533EDC-1E72-420B-AA83-94E9D716E3CA}" presName="sibTrans" presStyleCnt="0"/>
      <dgm:spPr/>
    </dgm:pt>
    <dgm:pt modelId="{305B7378-FF47-4ABF-9FB5-4F803B11D317}" type="pres">
      <dgm:prSet presAssocID="{7D3CA752-9EF5-44A2-B3D3-241673C88946}" presName="compNode" presStyleCnt="0"/>
      <dgm:spPr/>
    </dgm:pt>
    <dgm:pt modelId="{7C99F766-C97E-40C0-B3D9-6AC905949A90}" type="pres">
      <dgm:prSet presAssocID="{7D3CA752-9EF5-44A2-B3D3-241673C88946}" presName="bgRect" presStyleLbl="bgShp" presStyleIdx="3" presStyleCnt="5"/>
      <dgm:spPr/>
    </dgm:pt>
    <dgm:pt modelId="{22443934-DAFF-4299-B77A-EBBED832AE37}" type="pres">
      <dgm:prSet presAssocID="{7D3CA752-9EF5-44A2-B3D3-241673C889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CB231FE6-32D8-4729-9237-AE7EDD7BD445}" type="pres">
      <dgm:prSet presAssocID="{7D3CA752-9EF5-44A2-B3D3-241673C88946}" presName="spaceRect" presStyleCnt="0"/>
      <dgm:spPr/>
    </dgm:pt>
    <dgm:pt modelId="{363A4080-ABB2-441A-92C9-E36116E80BB0}" type="pres">
      <dgm:prSet presAssocID="{7D3CA752-9EF5-44A2-B3D3-241673C88946}" presName="parTx" presStyleLbl="revTx" presStyleIdx="3" presStyleCnt="5">
        <dgm:presLayoutVars>
          <dgm:chMax val="0"/>
          <dgm:chPref val="0"/>
        </dgm:presLayoutVars>
      </dgm:prSet>
      <dgm:spPr/>
    </dgm:pt>
    <dgm:pt modelId="{58A70C8E-A627-43C1-B451-4EF153386762}" type="pres">
      <dgm:prSet presAssocID="{F6704146-4673-4D1F-98BE-3439A0A39489}" presName="sibTrans" presStyleCnt="0"/>
      <dgm:spPr/>
    </dgm:pt>
    <dgm:pt modelId="{7659ACD0-14E4-4244-89A1-C439EAD0806D}" type="pres">
      <dgm:prSet presAssocID="{63BBDAB4-F60F-48A6-9B2B-AE861C4F5716}" presName="compNode" presStyleCnt="0"/>
      <dgm:spPr/>
    </dgm:pt>
    <dgm:pt modelId="{0CA811AE-A3C7-4895-8F6C-CEEDBCF69D65}" type="pres">
      <dgm:prSet presAssocID="{63BBDAB4-F60F-48A6-9B2B-AE861C4F5716}" presName="bgRect" presStyleLbl="bgShp" presStyleIdx="4" presStyleCnt="5"/>
      <dgm:spPr/>
    </dgm:pt>
    <dgm:pt modelId="{E198CF73-254F-4517-8AE8-C91969DC196F}" type="pres">
      <dgm:prSet presAssocID="{63BBDAB4-F60F-48A6-9B2B-AE861C4F57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24D4DC4E-CB4F-4726-A4B3-2D0FE12A6F93}" type="pres">
      <dgm:prSet presAssocID="{63BBDAB4-F60F-48A6-9B2B-AE861C4F5716}" presName="spaceRect" presStyleCnt="0"/>
      <dgm:spPr/>
    </dgm:pt>
    <dgm:pt modelId="{1E80CBA2-9D14-484D-8B81-F52ACB5582BA}" type="pres">
      <dgm:prSet presAssocID="{63BBDAB4-F60F-48A6-9B2B-AE861C4F57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FF3511-A1B1-47B5-92E3-39676FC1FDED}" type="presOf" srcId="{686D2928-A435-4D75-8707-69D7A0761F68}" destId="{4D223C97-1AAB-4E58-8732-58DDE73CEE46}" srcOrd="0" destOrd="0" presId="urn:microsoft.com/office/officeart/2018/2/layout/IconVerticalSolidList"/>
    <dgm:cxn modelId="{9F3DD017-220A-487E-AB1A-481BA6BF601F}" type="presOf" srcId="{32502286-7761-4C9B-ADB1-1F14146A04BE}" destId="{A1CC4EB1-E27D-42F1-9442-2BF64428BCA2}" srcOrd="0" destOrd="0" presId="urn:microsoft.com/office/officeart/2018/2/layout/IconVerticalSolidList"/>
    <dgm:cxn modelId="{20D93B1E-27A6-4D92-B1A5-B773919AFA1C}" type="presOf" srcId="{63BBDAB4-F60F-48A6-9B2B-AE861C4F5716}" destId="{1E80CBA2-9D14-484D-8B81-F52ACB5582BA}" srcOrd="0" destOrd="0" presId="urn:microsoft.com/office/officeart/2018/2/layout/IconVerticalSolidList"/>
    <dgm:cxn modelId="{1EAD6D22-3461-4D3B-BC18-A189433E0132}" srcId="{361B239A-4DF5-442B-8BEA-6425A9C243C9}" destId="{686D2928-A435-4D75-8707-69D7A0761F68}" srcOrd="1" destOrd="0" parTransId="{4E781251-BEF6-4053-895A-9F6F8CCE7DF4}" sibTransId="{430666E0-B7F5-4C28-81FA-06ED3BC2AF4A}"/>
    <dgm:cxn modelId="{93B8A123-17E1-4387-A917-99B3A1A066A7}" srcId="{361B239A-4DF5-442B-8BEA-6425A9C243C9}" destId="{32502286-7761-4C9B-ADB1-1F14146A04BE}" srcOrd="0" destOrd="0" parTransId="{60B01EAE-7CC6-4543-B81E-BEF478860CAA}" sibTransId="{2F02EB0B-E889-4EF4-A57C-715B06FC5D48}"/>
    <dgm:cxn modelId="{7A8C866B-92F6-497D-8642-97F4B09A21B3}" type="presOf" srcId="{E0F5E895-61B0-44EA-AB9B-5213BB5A39FF}" destId="{73443014-F939-4EBA-9820-2D280D0D1C99}" srcOrd="0" destOrd="0" presId="urn:microsoft.com/office/officeart/2018/2/layout/IconVerticalSolidList"/>
    <dgm:cxn modelId="{4630C455-F8C8-4B7E-B715-942E6A4CD40D}" srcId="{361B239A-4DF5-442B-8BEA-6425A9C243C9}" destId="{63BBDAB4-F60F-48A6-9B2B-AE861C4F5716}" srcOrd="4" destOrd="0" parTransId="{F99FCA7C-EFBB-4A81-8717-7B96069AC9AB}" sibTransId="{B792CBA3-E3AC-4F74-AABC-D75011AAD960}"/>
    <dgm:cxn modelId="{FFDCB856-81B1-43C3-B00E-C3CB18FFF593}" type="presOf" srcId="{7D3CA752-9EF5-44A2-B3D3-241673C88946}" destId="{363A4080-ABB2-441A-92C9-E36116E80BB0}" srcOrd="0" destOrd="0" presId="urn:microsoft.com/office/officeart/2018/2/layout/IconVerticalSolidList"/>
    <dgm:cxn modelId="{3BFF597E-2D3D-4CA4-8BCF-6ABA9048FC8A}" type="presOf" srcId="{361B239A-4DF5-442B-8BEA-6425A9C243C9}" destId="{6489CE0B-0DE8-4735-85F6-D25B4983A7EA}" srcOrd="0" destOrd="0" presId="urn:microsoft.com/office/officeart/2018/2/layout/IconVerticalSolidList"/>
    <dgm:cxn modelId="{38A07AA4-F5B3-4AB3-B434-24A801E5400F}" srcId="{361B239A-4DF5-442B-8BEA-6425A9C243C9}" destId="{7D3CA752-9EF5-44A2-B3D3-241673C88946}" srcOrd="3" destOrd="0" parTransId="{D57ED640-FA3F-4123-BF06-876265EDDD6A}" sibTransId="{F6704146-4673-4D1F-98BE-3439A0A39489}"/>
    <dgm:cxn modelId="{FC7837AD-E733-4B1E-BE4E-A4ECFC59BFE1}" srcId="{361B239A-4DF5-442B-8BEA-6425A9C243C9}" destId="{E0F5E895-61B0-44EA-AB9B-5213BB5A39FF}" srcOrd="2" destOrd="0" parTransId="{6A4FAC99-0281-4FB4-B2FE-87FAABBACA24}" sibTransId="{7E533EDC-1E72-420B-AA83-94E9D716E3CA}"/>
    <dgm:cxn modelId="{5A0D7CF4-58D5-47B3-83E4-AC3A0810E9EF}" type="presParOf" srcId="{6489CE0B-0DE8-4735-85F6-D25B4983A7EA}" destId="{A2F5159A-9099-4642-8B7B-E2A8BFC005A7}" srcOrd="0" destOrd="0" presId="urn:microsoft.com/office/officeart/2018/2/layout/IconVerticalSolidList"/>
    <dgm:cxn modelId="{5787E7DF-359D-4137-AA94-218ECE9803D4}" type="presParOf" srcId="{A2F5159A-9099-4642-8B7B-E2A8BFC005A7}" destId="{E4AA29E3-0454-4847-BF42-16A526247768}" srcOrd="0" destOrd="0" presId="urn:microsoft.com/office/officeart/2018/2/layout/IconVerticalSolidList"/>
    <dgm:cxn modelId="{D3DA50C0-4B91-4D97-8420-46CD38F85F2C}" type="presParOf" srcId="{A2F5159A-9099-4642-8B7B-E2A8BFC005A7}" destId="{74670E42-78CB-4444-B3CF-9EEBE0DACD9C}" srcOrd="1" destOrd="0" presId="urn:microsoft.com/office/officeart/2018/2/layout/IconVerticalSolidList"/>
    <dgm:cxn modelId="{D41D73E2-13B7-4056-8326-BDAB52247A97}" type="presParOf" srcId="{A2F5159A-9099-4642-8B7B-E2A8BFC005A7}" destId="{230D3808-0FA1-4930-ADA8-C1FD9D6E674E}" srcOrd="2" destOrd="0" presId="urn:microsoft.com/office/officeart/2018/2/layout/IconVerticalSolidList"/>
    <dgm:cxn modelId="{8F19946F-C299-406E-A105-9755B5882617}" type="presParOf" srcId="{A2F5159A-9099-4642-8B7B-E2A8BFC005A7}" destId="{A1CC4EB1-E27D-42F1-9442-2BF64428BCA2}" srcOrd="3" destOrd="0" presId="urn:microsoft.com/office/officeart/2018/2/layout/IconVerticalSolidList"/>
    <dgm:cxn modelId="{8B2894D6-E6EA-4A37-8AE9-1EC410BFB16F}" type="presParOf" srcId="{6489CE0B-0DE8-4735-85F6-D25B4983A7EA}" destId="{050D88BC-393C-410C-BA61-7F8E44CE5F8E}" srcOrd="1" destOrd="0" presId="urn:microsoft.com/office/officeart/2018/2/layout/IconVerticalSolidList"/>
    <dgm:cxn modelId="{CA572C44-5BF0-4B66-9E75-0B3B7E36FDD9}" type="presParOf" srcId="{6489CE0B-0DE8-4735-85F6-D25B4983A7EA}" destId="{C3F07596-F6AD-416E-BB3A-464EECA57A6E}" srcOrd="2" destOrd="0" presId="urn:microsoft.com/office/officeart/2018/2/layout/IconVerticalSolidList"/>
    <dgm:cxn modelId="{FE099738-CBD4-4850-8DB0-1A2257C02529}" type="presParOf" srcId="{C3F07596-F6AD-416E-BB3A-464EECA57A6E}" destId="{D24CDEBE-8E5C-40EC-84F8-BFA6FC43ED26}" srcOrd="0" destOrd="0" presId="urn:microsoft.com/office/officeart/2018/2/layout/IconVerticalSolidList"/>
    <dgm:cxn modelId="{46DED4C5-9383-437F-AD2F-8275A5D5180A}" type="presParOf" srcId="{C3F07596-F6AD-416E-BB3A-464EECA57A6E}" destId="{62A741B4-5FCB-4321-9E65-E5C37B4B2C90}" srcOrd="1" destOrd="0" presId="urn:microsoft.com/office/officeart/2018/2/layout/IconVerticalSolidList"/>
    <dgm:cxn modelId="{32D733B8-9AF8-4509-96DD-087D703318FC}" type="presParOf" srcId="{C3F07596-F6AD-416E-BB3A-464EECA57A6E}" destId="{8F992FAC-9826-4228-90DA-DDA1AB3AC208}" srcOrd="2" destOrd="0" presId="urn:microsoft.com/office/officeart/2018/2/layout/IconVerticalSolidList"/>
    <dgm:cxn modelId="{61B80FBE-03C2-4824-B7B0-4D3B719F0799}" type="presParOf" srcId="{C3F07596-F6AD-416E-BB3A-464EECA57A6E}" destId="{4D223C97-1AAB-4E58-8732-58DDE73CEE46}" srcOrd="3" destOrd="0" presId="urn:microsoft.com/office/officeart/2018/2/layout/IconVerticalSolidList"/>
    <dgm:cxn modelId="{3BEF36B0-4B2D-4D4D-BD7E-CB708EDB3446}" type="presParOf" srcId="{6489CE0B-0DE8-4735-85F6-D25B4983A7EA}" destId="{F2CFA6EB-57A5-4740-82F7-588C1A6914B2}" srcOrd="3" destOrd="0" presId="urn:microsoft.com/office/officeart/2018/2/layout/IconVerticalSolidList"/>
    <dgm:cxn modelId="{11F18A75-D536-44DB-A18F-B0A0C51DAC4E}" type="presParOf" srcId="{6489CE0B-0DE8-4735-85F6-D25B4983A7EA}" destId="{42796608-0D07-4C5C-95C4-B1820AAE19B6}" srcOrd="4" destOrd="0" presId="urn:microsoft.com/office/officeart/2018/2/layout/IconVerticalSolidList"/>
    <dgm:cxn modelId="{A94F1954-3057-43C8-9AD8-77B830021238}" type="presParOf" srcId="{42796608-0D07-4C5C-95C4-B1820AAE19B6}" destId="{CF700A65-118D-4B56-88CA-4E609F39BCF3}" srcOrd="0" destOrd="0" presId="urn:microsoft.com/office/officeart/2018/2/layout/IconVerticalSolidList"/>
    <dgm:cxn modelId="{FDC22859-2BDB-43BD-A259-7AB74BB4E638}" type="presParOf" srcId="{42796608-0D07-4C5C-95C4-B1820AAE19B6}" destId="{6D9B977B-95B5-49EC-8033-26D2114B5057}" srcOrd="1" destOrd="0" presId="urn:microsoft.com/office/officeart/2018/2/layout/IconVerticalSolidList"/>
    <dgm:cxn modelId="{F439F1CB-6534-4E88-A777-9CDCFD617FDD}" type="presParOf" srcId="{42796608-0D07-4C5C-95C4-B1820AAE19B6}" destId="{2A2D7D45-4616-420B-86FC-0543324ED464}" srcOrd="2" destOrd="0" presId="urn:microsoft.com/office/officeart/2018/2/layout/IconVerticalSolidList"/>
    <dgm:cxn modelId="{C3D6F2F8-2C9B-4CF2-B4CB-4EDD31BA20D6}" type="presParOf" srcId="{42796608-0D07-4C5C-95C4-B1820AAE19B6}" destId="{73443014-F939-4EBA-9820-2D280D0D1C99}" srcOrd="3" destOrd="0" presId="urn:microsoft.com/office/officeart/2018/2/layout/IconVerticalSolidList"/>
    <dgm:cxn modelId="{F756EC11-F466-4E41-93EB-449ECB919EF5}" type="presParOf" srcId="{6489CE0B-0DE8-4735-85F6-D25B4983A7EA}" destId="{B12591BE-76BE-444D-B80A-810250B766B5}" srcOrd="5" destOrd="0" presId="urn:microsoft.com/office/officeart/2018/2/layout/IconVerticalSolidList"/>
    <dgm:cxn modelId="{7C817704-3657-4F8D-9A2D-E13029754195}" type="presParOf" srcId="{6489CE0B-0DE8-4735-85F6-D25B4983A7EA}" destId="{305B7378-FF47-4ABF-9FB5-4F803B11D317}" srcOrd="6" destOrd="0" presId="urn:microsoft.com/office/officeart/2018/2/layout/IconVerticalSolidList"/>
    <dgm:cxn modelId="{D213EAF3-8CDE-4192-BB70-01CF4F30E75B}" type="presParOf" srcId="{305B7378-FF47-4ABF-9FB5-4F803B11D317}" destId="{7C99F766-C97E-40C0-B3D9-6AC905949A90}" srcOrd="0" destOrd="0" presId="urn:microsoft.com/office/officeart/2018/2/layout/IconVerticalSolidList"/>
    <dgm:cxn modelId="{7D0C945C-98F2-4446-AD95-4CC5DFEBD676}" type="presParOf" srcId="{305B7378-FF47-4ABF-9FB5-4F803B11D317}" destId="{22443934-DAFF-4299-B77A-EBBED832AE37}" srcOrd="1" destOrd="0" presId="urn:microsoft.com/office/officeart/2018/2/layout/IconVerticalSolidList"/>
    <dgm:cxn modelId="{567F6BBF-9B08-4FE5-906E-6F94C4DCB958}" type="presParOf" srcId="{305B7378-FF47-4ABF-9FB5-4F803B11D317}" destId="{CB231FE6-32D8-4729-9237-AE7EDD7BD445}" srcOrd="2" destOrd="0" presId="urn:microsoft.com/office/officeart/2018/2/layout/IconVerticalSolidList"/>
    <dgm:cxn modelId="{280D7575-D992-471E-95A8-7ED76D63D5F3}" type="presParOf" srcId="{305B7378-FF47-4ABF-9FB5-4F803B11D317}" destId="{363A4080-ABB2-441A-92C9-E36116E80BB0}" srcOrd="3" destOrd="0" presId="urn:microsoft.com/office/officeart/2018/2/layout/IconVerticalSolidList"/>
    <dgm:cxn modelId="{63C12286-7318-4243-A4A6-41B34FE5B339}" type="presParOf" srcId="{6489CE0B-0DE8-4735-85F6-D25B4983A7EA}" destId="{58A70C8E-A627-43C1-B451-4EF153386762}" srcOrd="7" destOrd="0" presId="urn:microsoft.com/office/officeart/2018/2/layout/IconVerticalSolidList"/>
    <dgm:cxn modelId="{93970CE4-D2F1-4D80-810D-BD0379AFE398}" type="presParOf" srcId="{6489CE0B-0DE8-4735-85F6-D25B4983A7EA}" destId="{7659ACD0-14E4-4244-89A1-C439EAD0806D}" srcOrd="8" destOrd="0" presId="urn:microsoft.com/office/officeart/2018/2/layout/IconVerticalSolidList"/>
    <dgm:cxn modelId="{DDAB27E4-CECC-4A27-A600-F4ED1A3C3721}" type="presParOf" srcId="{7659ACD0-14E4-4244-89A1-C439EAD0806D}" destId="{0CA811AE-A3C7-4895-8F6C-CEEDBCF69D65}" srcOrd="0" destOrd="0" presId="urn:microsoft.com/office/officeart/2018/2/layout/IconVerticalSolidList"/>
    <dgm:cxn modelId="{3803E24C-8C48-472C-A6CE-29E684AFAEB1}" type="presParOf" srcId="{7659ACD0-14E4-4244-89A1-C439EAD0806D}" destId="{E198CF73-254F-4517-8AE8-C91969DC196F}" srcOrd="1" destOrd="0" presId="urn:microsoft.com/office/officeart/2018/2/layout/IconVerticalSolidList"/>
    <dgm:cxn modelId="{78F002D7-BF0A-4E0C-BA39-47134A3805FE}" type="presParOf" srcId="{7659ACD0-14E4-4244-89A1-C439EAD0806D}" destId="{24D4DC4E-CB4F-4726-A4B3-2D0FE12A6F93}" srcOrd="2" destOrd="0" presId="urn:microsoft.com/office/officeart/2018/2/layout/IconVerticalSolidList"/>
    <dgm:cxn modelId="{B86F2110-3E7B-4A3C-8999-BAB58EC4821C}" type="presParOf" srcId="{7659ACD0-14E4-4244-89A1-C439EAD0806D}" destId="{1E80CBA2-9D14-484D-8B81-F52ACB558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7E798-E639-4AEC-95E5-64D97209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1ED2AE-3E4F-4DB9-B2F9-5C1431962487}">
      <dgm:prSet/>
      <dgm:spPr/>
      <dgm:t>
        <a:bodyPr/>
        <a:lstStyle/>
        <a:p>
          <a:r>
            <a:rPr lang="en-US" dirty="0"/>
            <a:t>Found</a:t>
          </a:r>
          <a:r>
            <a:rPr lang="en-US" baseline="0" dirty="0"/>
            <a:t> BBC dataset which had both summary and article</a:t>
          </a:r>
          <a:endParaRPr lang="en-US" dirty="0"/>
        </a:p>
      </dgm:t>
    </dgm:pt>
    <dgm:pt modelId="{E3B55F14-2BC8-494B-8E8B-CE038F34F47E}" type="parTrans" cxnId="{335C34C8-E4A0-44A4-AAB3-DD11A6204458}">
      <dgm:prSet/>
      <dgm:spPr/>
      <dgm:t>
        <a:bodyPr/>
        <a:lstStyle/>
        <a:p>
          <a:endParaRPr lang="en-US"/>
        </a:p>
      </dgm:t>
    </dgm:pt>
    <dgm:pt modelId="{78332F08-51BC-4F84-AC91-C2EB859FEB2A}" type="sibTrans" cxnId="{335C34C8-E4A0-44A4-AAB3-DD11A6204458}">
      <dgm:prSet/>
      <dgm:spPr/>
      <dgm:t>
        <a:bodyPr/>
        <a:lstStyle/>
        <a:p>
          <a:endParaRPr lang="en-US"/>
        </a:p>
      </dgm:t>
    </dgm:pt>
    <dgm:pt modelId="{B0744E58-4E9C-43F1-876C-C9C5D77D61A4}">
      <dgm:prSet/>
      <dgm:spPr/>
      <dgm:t>
        <a:bodyPr/>
        <a:lstStyle/>
        <a:p>
          <a:r>
            <a:rPr lang="en-US" baseline="0" dirty="0"/>
            <a:t>Dataset had only 2000 records which held us from generating abstractive text summarization</a:t>
          </a:r>
          <a:endParaRPr lang="en-US" dirty="0"/>
        </a:p>
      </dgm:t>
    </dgm:pt>
    <dgm:pt modelId="{928E05B1-9216-464B-93CA-9C15233F6AD7}" type="parTrans" cxnId="{BF182D0E-6502-429F-AFE8-DAFDE72AB121}">
      <dgm:prSet/>
      <dgm:spPr/>
      <dgm:t>
        <a:bodyPr/>
        <a:lstStyle/>
        <a:p>
          <a:endParaRPr lang="en-US"/>
        </a:p>
      </dgm:t>
    </dgm:pt>
    <dgm:pt modelId="{72071443-7043-4304-8BB8-0FFB147F6899}" type="sibTrans" cxnId="{BF182D0E-6502-429F-AFE8-DAFDE72AB121}">
      <dgm:prSet/>
      <dgm:spPr/>
      <dgm:t>
        <a:bodyPr/>
        <a:lstStyle/>
        <a:p>
          <a:endParaRPr lang="en-US"/>
        </a:p>
      </dgm:t>
    </dgm:pt>
    <dgm:pt modelId="{4E772247-5112-46CE-AE2C-0A394207A679}" type="pres">
      <dgm:prSet presAssocID="{FB07E798-E639-4AEC-95E5-64D972094AB7}" presName="root" presStyleCnt="0">
        <dgm:presLayoutVars>
          <dgm:dir/>
          <dgm:resizeHandles val="exact"/>
        </dgm:presLayoutVars>
      </dgm:prSet>
      <dgm:spPr/>
    </dgm:pt>
    <dgm:pt modelId="{1D418137-988B-49FE-BB30-0D65711E7AB1}" type="pres">
      <dgm:prSet presAssocID="{251ED2AE-3E4F-4DB9-B2F9-5C1431962487}" presName="compNode" presStyleCnt="0"/>
      <dgm:spPr/>
    </dgm:pt>
    <dgm:pt modelId="{45BD9228-BF4B-4898-8D4F-4F0C023F82CB}" type="pres">
      <dgm:prSet presAssocID="{251ED2AE-3E4F-4DB9-B2F9-5C1431962487}" presName="bgRect" presStyleLbl="bgShp" presStyleIdx="0" presStyleCnt="2"/>
      <dgm:spPr/>
    </dgm:pt>
    <dgm:pt modelId="{F65367A5-02F2-4555-863B-082CAF88F3B7}" type="pres">
      <dgm:prSet presAssocID="{251ED2AE-3E4F-4DB9-B2F9-5C14319624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00040E4-1A7F-42F7-8782-4F0BC002EE10}" type="pres">
      <dgm:prSet presAssocID="{251ED2AE-3E4F-4DB9-B2F9-5C1431962487}" presName="spaceRect" presStyleCnt="0"/>
      <dgm:spPr/>
    </dgm:pt>
    <dgm:pt modelId="{82B69271-E361-4A54-ADDF-F384BD5FB036}" type="pres">
      <dgm:prSet presAssocID="{251ED2AE-3E4F-4DB9-B2F9-5C1431962487}" presName="parTx" presStyleLbl="revTx" presStyleIdx="0" presStyleCnt="2">
        <dgm:presLayoutVars>
          <dgm:chMax val="0"/>
          <dgm:chPref val="0"/>
        </dgm:presLayoutVars>
      </dgm:prSet>
      <dgm:spPr/>
    </dgm:pt>
    <dgm:pt modelId="{BD9B5F69-504F-4385-9DB9-16AD28F6776C}" type="pres">
      <dgm:prSet presAssocID="{78332F08-51BC-4F84-AC91-C2EB859FEB2A}" presName="sibTrans" presStyleCnt="0"/>
      <dgm:spPr/>
    </dgm:pt>
    <dgm:pt modelId="{4EB16E34-1A51-48FE-A13B-921DF057B3F5}" type="pres">
      <dgm:prSet presAssocID="{B0744E58-4E9C-43F1-876C-C9C5D77D61A4}" presName="compNode" presStyleCnt="0"/>
      <dgm:spPr/>
    </dgm:pt>
    <dgm:pt modelId="{B06032EB-F8EF-43AB-B097-4D839EDFE826}" type="pres">
      <dgm:prSet presAssocID="{B0744E58-4E9C-43F1-876C-C9C5D77D61A4}" presName="bgRect" presStyleLbl="bgShp" presStyleIdx="1" presStyleCnt="2"/>
      <dgm:spPr/>
    </dgm:pt>
    <dgm:pt modelId="{CA2FD6D0-5954-4FC8-85B5-F939720DC27B}" type="pres">
      <dgm:prSet presAssocID="{B0744E58-4E9C-43F1-876C-C9C5D77D61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3D571E-45A1-407D-AA3F-C5CCB022FDDA}" type="pres">
      <dgm:prSet presAssocID="{B0744E58-4E9C-43F1-876C-C9C5D77D61A4}" presName="spaceRect" presStyleCnt="0"/>
      <dgm:spPr/>
    </dgm:pt>
    <dgm:pt modelId="{64E43306-CCA7-4BAD-AFA4-163A154BCB48}" type="pres">
      <dgm:prSet presAssocID="{B0744E58-4E9C-43F1-876C-C9C5D77D61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182D0E-6502-429F-AFE8-DAFDE72AB121}" srcId="{FB07E798-E639-4AEC-95E5-64D972094AB7}" destId="{B0744E58-4E9C-43F1-876C-C9C5D77D61A4}" srcOrd="1" destOrd="0" parTransId="{928E05B1-9216-464B-93CA-9C15233F6AD7}" sibTransId="{72071443-7043-4304-8BB8-0FFB147F6899}"/>
    <dgm:cxn modelId="{CE2CCB34-3BED-4C40-8519-B3099F5BB568}" type="presOf" srcId="{FB07E798-E639-4AEC-95E5-64D972094AB7}" destId="{4E772247-5112-46CE-AE2C-0A394207A679}" srcOrd="0" destOrd="0" presId="urn:microsoft.com/office/officeart/2018/2/layout/IconVerticalSolidList"/>
    <dgm:cxn modelId="{9F3D4B7E-5274-490D-9254-D8F8C0D3BDEB}" type="presOf" srcId="{251ED2AE-3E4F-4DB9-B2F9-5C1431962487}" destId="{82B69271-E361-4A54-ADDF-F384BD5FB036}" srcOrd="0" destOrd="0" presId="urn:microsoft.com/office/officeart/2018/2/layout/IconVerticalSolidList"/>
    <dgm:cxn modelId="{EFE1B181-F7E6-4AD1-BB2A-F5B7F7B237C2}" type="presOf" srcId="{B0744E58-4E9C-43F1-876C-C9C5D77D61A4}" destId="{64E43306-CCA7-4BAD-AFA4-163A154BCB48}" srcOrd="0" destOrd="0" presId="urn:microsoft.com/office/officeart/2018/2/layout/IconVerticalSolidList"/>
    <dgm:cxn modelId="{335C34C8-E4A0-44A4-AAB3-DD11A6204458}" srcId="{FB07E798-E639-4AEC-95E5-64D972094AB7}" destId="{251ED2AE-3E4F-4DB9-B2F9-5C1431962487}" srcOrd="0" destOrd="0" parTransId="{E3B55F14-2BC8-494B-8E8B-CE038F34F47E}" sibTransId="{78332F08-51BC-4F84-AC91-C2EB859FEB2A}"/>
    <dgm:cxn modelId="{8F30A7EF-B7BA-4DA0-9146-E804531501C2}" type="presParOf" srcId="{4E772247-5112-46CE-AE2C-0A394207A679}" destId="{1D418137-988B-49FE-BB30-0D65711E7AB1}" srcOrd="0" destOrd="0" presId="urn:microsoft.com/office/officeart/2018/2/layout/IconVerticalSolidList"/>
    <dgm:cxn modelId="{30CC61DC-8CE3-473D-B259-F2C471F78230}" type="presParOf" srcId="{1D418137-988B-49FE-BB30-0D65711E7AB1}" destId="{45BD9228-BF4B-4898-8D4F-4F0C023F82CB}" srcOrd="0" destOrd="0" presId="urn:microsoft.com/office/officeart/2018/2/layout/IconVerticalSolidList"/>
    <dgm:cxn modelId="{77D05939-B2B6-4D6C-8FB8-E7DBD7164861}" type="presParOf" srcId="{1D418137-988B-49FE-BB30-0D65711E7AB1}" destId="{F65367A5-02F2-4555-863B-082CAF88F3B7}" srcOrd="1" destOrd="0" presId="urn:microsoft.com/office/officeart/2018/2/layout/IconVerticalSolidList"/>
    <dgm:cxn modelId="{4167A8AF-6813-48D7-8F6F-E4769FC4EBEB}" type="presParOf" srcId="{1D418137-988B-49FE-BB30-0D65711E7AB1}" destId="{000040E4-1A7F-42F7-8782-4F0BC002EE10}" srcOrd="2" destOrd="0" presId="urn:microsoft.com/office/officeart/2018/2/layout/IconVerticalSolidList"/>
    <dgm:cxn modelId="{FDB3BD0D-5492-4979-BF43-F7BA07416654}" type="presParOf" srcId="{1D418137-988B-49FE-BB30-0D65711E7AB1}" destId="{82B69271-E361-4A54-ADDF-F384BD5FB036}" srcOrd="3" destOrd="0" presId="urn:microsoft.com/office/officeart/2018/2/layout/IconVerticalSolidList"/>
    <dgm:cxn modelId="{34C541E8-CA28-412D-82BD-4575218EE03E}" type="presParOf" srcId="{4E772247-5112-46CE-AE2C-0A394207A679}" destId="{BD9B5F69-504F-4385-9DB9-16AD28F6776C}" srcOrd="1" destOrd="0" presId="urn:microsoft.com/office/officeart/2018/2/layout/IconVerticalSolidList"/>
    <dgm:cxn modelId="{57A4E6BB-45F8-4B9D-9F5A-C59E3A484BE1}" type="presParOf" srcId="{4E772247-5112-46CE-AE2C-0A394207A679}" destId="{4EB16E34-1A51-48FE-A13B-921DF057B3F5}" srcOrd="2" destOrd="0" presId="urn:microsoft.com/office/officeart/2018/2/layout/IconVerticalSolidList"/>
    <dgm:cxn modelId="{03A877DD-AA73-4757-A5A0-F561A0D9AD08}" type="presParOf" srcId="{4EB16E34-1A51-48FE-A13B-921DF057B3F5}" destId="{B06032EB-F8EF-43AB-B097-4D839EDFE826}" srcOrd="0" destOrd="0" presId="urn:microsoft.com/office/officeart/2018/2/layout/IconVerticalSolidList"/>
    <dgm:cxn modelId="{861D1242-4E1A-4A84-B657-0AE6A9373FAC}" type="presParOf" srcId="{4EB16E34-1A51-48FE-A13B-921DF057B3F5}" destId="{CA2FD6D0-5954-4FC8-85B5-F939720DC27B}" srcOrd="1" destOrd="0" presId="urn:microsoft.com/office/officeart/2018/2/layout/IconVerticalSolidList"/>
    <dgm:cxn modelId="{C0A1DC7E-4AD8-44AF-A40B-0504BC5A97A9}" type="presParOf" srcId="{4EB16E34-1A51-48FE-A13B-921DF057B3F5}" destId="{B63D571E-45A1-407D-AA3F-C5CCB022FDDA}" srcOrd="2" destOrd="0" presId="urn:microsoft.com/office/officeart/2018/2/layout/IconVerticalSolidList"/>
    <dgm:cxn modelId="{D6E26E15-DFE4-41F6-8688-0D24128AFD6F}" type="presParOf" srcId="{4EB16E34-1A51-48FE-A13B-921DF057B3F5}" destId="{64E43306-CCA7-4BAD-AFA4-163A154BC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39B1D-E35B-4DE8-9C9C-9A8856062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A31530-6158-4A41-A6FE-A63E09B7F3A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TF-IDF SentenceRanking</a:t>
          </a:r>
          <a:endParaRPr lang="en-US"/>
        </a:p>
      </dgm:t>
    </dgm:pt>
    <dgm:pt modelId="{D500E932-2F37-4771-9537-9F19FF790527}" type="parTrans" cxnId="{E7F643D3-EFC7-47F7-B82A-74B2CF8EFCE5}">
      <dgm:prSet/>
      <dgm:spPr/>
      <dgm:t>
        <a:bodyPr/>
        <a:lstStyle/>
        <a:p>
          <a:endParaRPr lang="en-US"/>
        </a:p>
      </dgm:t>
    </dgm:pt>
    <dgm:pt modelId="{9BC95B7A-4F5F-4A2B-9373-83C2FBC89898}" type="sibTrans" cxnId="{E7F643D3-EFC7-47F7-B82A-74B2CF8EFCE5}">
      <dgm:prSet/>
      <dgm:spPr/>
      <dgm:t>
        <a:bodyPr/>
        <a:lstStyle/>
        <a:p>
          <a:endParaRPr lang="en-US"/>
        </a:p>
      </dgm:t>
    </dgm:pt>
    <dgm:pt modelId="{163497A4-50F6-415E-AE55-4BE3B55FECD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Glove/Fasttext  vector and SIF</a:t>
          </a:r>
          <a:endParaRPr lang="en-US"/>
        </a:p>
      </dgm:t>
    </dgm:pt>
    <dgm:pt modelId="{CF705845-9DAD-4A1A-8E18-83E524F1F772}" type="parTrans" cxnId="{4C0C2CC6-787F-45DD-9862-23ED836FB6BD}">
      <dgm:prSet/>
      <dgm:spPr/>
      <dgm:t>
        <a:bodyPr/>
        <a:lstStyle/>
        <a:p>
          <a:endParaRPr lang="en-US"/>
        </a:p>
      </dgm:t>
    </dgm:pt>
    <dgm:pt modelId="{4C3EF6ED-9FEC-41EB-8DF1-E7F44B7A109C}" type="sibTrans" cxnId="{4C0C2CC6-787F-45DD-9862-23ED836FB6BD}">
      <dgm:prSet/>
      <dgm:spPr/>
      <dgm:t>
        <a:bodyPr/>
        <a:lstStyle/>
        <a:p>
          <a:endParaRPr lang="en-US"/>
        </a:p>
      </dgm:t>
    </dgm:pt>
    <dgm:pt modelId="{F858BF58-8622-4CB5-A3A2-A80430913A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vectors</a:t>
          </a:r>
          <a:endParaRPr lang="en-US"/>
        </a:p>
      </dgm:t>
    </dgm:pt>
    <dgm:pt modelId="{D50A2CCE-650E-42B8-BC12-0A08E5B251C6}" type="parTrans" cxnId="{E38630E2-BDBB-4299-8152-9CAE96B4D1C9}">
      <dgm:prSet/>
      <dgm:spPr/>
      <dgm:t>
        <a:bodyPr/>
        <a:lstStyle/>
        <a:p>
          <a:endParaRPr lang="en-US"/>
        </a:p>
      </dgm:t>
    </dgm:pt>
    <dgm:pt modelId="{274E78D3-2586-4232-9CBD-6C654421B515}" type="sibTrans" cxnId="{E38630E2-BDBB-4299-8152-9CAE96B4D1C9}">
      <dgm:prSet/>
      <dgm:spPr/>
      <dgm:t>
        <a:bodyPr/>
        <a:lstStyle/>
        <a:p>
          <a:endParaRPr lang="en-US"/>
        </a:p>
      </dgm:t>
    </dgm:pt>
    <dgm:pt modelId="{B6A1079E-4362-4A0B-BD04-5E00B1C460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Universal sentence encoder</a:t>
          </a:r>
          <a:endParaRPr lang="en-US"/>
        </a:p>
      </dgm:t>
    </dgm:pt>
    <dgm:pt modelId="{03A2436F-BC54-47E3-92D5-8AA35CFAE118}" type="parTrans" cxnId="{70BD194C-FA8D-4CA4-98D1-2F2D5694F850}">
      <dgm:prSet/>
      <dgm:spPr/>
      <dgm:t>
        <a:bodyPr/>
        <a:lstStyle/>
        <a:p>
          <a:endParaRPr lang="en-US"/>
        </a:p>
      </dgm:t>
    </dgm:pt>
    <dgm:pt modelId="{897889B5-003E-46D3-AAC2-4305D91369EC}" type="sibTrans" cxnId="{70BD194C-FA8D-4CA4-98D1-2F2D5694F850}">
      <dgm:prSet/>
      <dgm:spPr/>
      <dgm:t>
        <a:bodyPr/>
        <a:lstStyle/>
        <a:p>
          <a:endParaRPr lang="en-US"/>
        </a:p>
      </dgm:t>
    </dgm:pt>
    <dgm:pt modelId="{FDB749FF-33FF-46D1-9D50-EA68165DD415}" type="pres">
      <dgm:prSet presAssocID="{8A839B1D-E35B-4DE8-9C9C-9A8856062C64}" presName="root" presStyleCnt="0">
        <dgm:presLayoutVars>
          <dgm:dir/>
          <dgm:resizeHandles val="exact"/>
        </dgm:presLayoutVars>
      </dgm:prSet>
      <dgm:spPr/>
    </dgm:pt>
    <dgm:pt modelId="{7BA1BCA2-C95B-433F-8DF1-FB072ED43F9F}" type="pres">
      <dgm:prSet presAssocID="{9AA31530-6158-4A41-A6FE-A63E09B7F3A9}" presName="compNode" presStyleCnt="0"/>
      <dgm:spPr/>
    </dgm:pt>
    <dgm:pt modelId="{5AFEA637-2FDC-4057-8786-4D23544E501E}" type="pres">
      <dgm:prSet presAssocID="{9AA31530-6158-4A41-A6FE-A63E09B7F3A9}" presName="bgRect" presStyleLbl="bgShp" presStyleIdx="0" presStyleCnt="4"/>
      <dgm:spPr/>
    </dgm:pt>
    <dgm:pt modelId="{908F3927-ED69-4F2F-877E-60F8EB8ADD12}" type="pres">
      <dgm:prSet presAssocID="{9AA31530-6158-4A41-A6FE-A63E09B7F3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2554A4-D4B0-4537-BF16-E5C8D7DB4A87}" type="pres">
      <dgm:prSet presAssocID="{9AA31530-6158-4A41-A6FE-A63E09B7F3A9}" presName="spaceRect" presStyleCnt="0"/>
      <dgm:spPr/>
    </dgm:pt>
    <dgm:pt modelId="{08956EDC-A61B-4D5C-9D79-8AF9E134573C}" type="pres">
      <dgm:prSet presAssocID="{9AA31530-6158-4A41-A6FE-A63E09B7F3A9}" presName="parTx" presStyleLbl="revTx" presStyleIdx="0" presStyleCnt="4">
        <dgm:presLayoutVars>
          <dgm:chMax val="0"/>
          <dgm:chPref val="0"/>
        </dgm:presLayoutVars>
      </dgm:prSet>
      <dgm:spPr/>
    </dgm:pt>
    <dgm:pt modelId="{467D3115-0EE3-455D-AA93-2C72A37741BB}" type="pres">
      <dgm:prSet presAssocID="{9BC95B7A-4F5F-4A2B-9373-83C2FBC89898}" presName="sibTrans" presStyleCnt="0"/>
      <dgm:spPr/>
    </dgm:pt>
    <dgm:pt modelId="{F5FEFF02-6011-4306-B305-8DF107FC79F2}" type="pres">
      <dgm:prSet presAssocID="{163497A4-50F6-415E-AE55-4BE3B55FECDE}" presName="compNode" presStyleCnt="0"/>
      <dgm:spPr/>
    </dgm:pt>
    <dgm:pt modelId="{339FA56A-85CD-4911-9456-11054A4AEA18}" type="pres">
      <dgm:prSet presAssocID="{163497A4-50F6-415E-AE55-4BE3B55FECDE}" presName="bgRect" presStyleLbl="bgShp" presStyleIdx="1" presStyleCnt="4"/>
      <dgm:spPr/>
    </dgm:pt>
    <dgm:pt modelId="{F819131E-D2C0-4F17-AD61-260D5E97804A}" type="pres">
      <dgm:prSet presAssocID="{163497A4-50F6-415E-AE55-4BE3B55FEC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159D08C2-1376-448F-9101-E5A152E4D430}" type="pres">
      <dgm:prSet presAssocID="{163497A4-50F6-415E-AE55-4BE3B55FECDE}" presName="spaceRect" presStyleCnt="0"/>
      <dgm:spPr/>
    </dgm:pt>
    <dgm:pt modelId="{B65A4CFE-34D3-4FF6-B98A-8E675268498D}" type="pres">
      <dgm:prSet presAssocID="{163497A4-50F6-415E-AE55-4BE3B55FECDE}" presName="parTx" presStyleLbl="revTx" presStyleIdx="1" presStyleCnt="4">
        <dgm:presLayoutVars>
          <dgm:chMax val="0"/>
          <dgm:chPref val="0"/>
        </dgm:presLayoutVars>
      </dgm:prSet>
      <dgm:spPr/>
    </dgm:pt>
    <dgm:pt modelId="{AD9AB0A4-0C47-4C75-B15C-16A91BAA7414}" type="pres">
      <dgm:prSet presAssocID="{4C3EF6ED-9FEC-41EB-8DF1-E7F44B7A109C}" presName="sibTrans" presStyleCnt="0"/>
      <dgm:spPr/>
    </dgm:pt>
    <dgm:pt modelId="{85933074-5A94-4448-A92E-9A4D1D184897}" type="pres">
      <dgm:prSet presAssocID="{F858BF58-8622-4CB5-A3A2-A80430913AA0}" presName="compNode" presStyleCnt="0"/>
      <dgm:spPr/>
    </dgm:pt>
    <dgm:pt modelId="{461F8368-6FBC-49A0-9887-E832D1282F32}" type="pres">
      <dgm:prSet presAssocID="{F858BF58-8622-4CB5-A3A2-A80430913AA0}" presName="bgRect" presStyleLbl="bgShp" presStyleIdx="2" presStyleCnt="4"/>
      <dgm:spPr/>
    </dgm:pt>
    <dgm:pt modelId="{AD250B5C-6EB9-4EA3-B2CD-0EBB43B4506E}" type="pres">
      <dgm:prSet presAssocID="{F858BF58-8622-4CB5-A3A2-A80430913A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CC4A7C24-E053-4FBD-8967-46A21B870C59}" type="pres">
      <dgm:prSet presAssocID="{F858BF58-8622-4CB5-A3A2-A80430913AA0}" presName="spaceRect" presStyleCnt="0"/>
      <dgm:spPr/>
    </dgm:pt>
    <dgm:pt modelId="{440455F8-E633-4F65-8C4F-35ADCE6BF72A}" type="pres">
      <dgm:prSet presAssocID="{F858BF58-8622-4CB5-A3A2-A80430913AA0}" presName="parTx" presStyleLbl="revTx" presStyleIdx="2" presStyleCnt="4">
        <dgm:presLayoutVars>
          <dgm:chMax val="0"/>
          <dgm:chPref val="0"/>
        </dgm:presLayoutVars>
      </dgm:prSet>
      <dgm:spPr/>
    </dgm:pt>
    <dgm:pt modelId="{E2CF371B-27DF-4690-8C77-E65120C0672B}" type="pres">
      <dgm:prSet presAssocID="{274E78D3-2586-4232-9CBD-6C654421B515}" presName="sibTrans" presStyleCnt="0"/>
      <dgm:spPr/>
    </dgm:pt>
    <dgm:pt modelId="{88CF112D-ED22-494A-8E43-44460E3B3C94}" type="pres">
      <dgm:prSet presAssocID="{B6A1079E-4362-4A0B-BD04-5E00B1C4604E}" presName="compNode" presStyleCnt="0"/>
      <dgm:spPr/>
    </dgm:pt>
    <dgm:pt modelId="{100E97DE-EF1E-415B-9FF9-6E3AE603EF37}" type="pres">
      <dgm:prSet presAssocID="{B6A1079E-4362-4A0B-BD04-5E00B1C4604E}" presName="bgRect" presStyleLbl="bgShp" presStyleIdx="3" presStyleCnt="4"/>
      <dgm:spPr/>
    </dgm:pt>
    <dgm:pt modelId="{C6619B7D-57F3-44E5-B4EA-02F82EF6E49D}" type="pres">
      <dgm:prSet presAssocID="{B6A1079E-4362-4A0B-BD04-5E00B1C46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46E6D82-2975-4836-92A1-92640732F28F}" type="pres">
      <dgm:prSet presAssocID="{B6A1079E-4362-4A0B-BD04-5E00B1C4604E}" presName="spaceRect" presStyleCnt="0"/>
      <dgm:spPr/>
    </dgm:pt>
    <dgm:pt modelId="{5ECCC005-1DB3-42FC-B0F4-834A51032105}" type="pres">
      <dgm:prSet presAssocID="{B6A1079E-4362-4A0B-BD04-5E00B1C460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03D80F-3D46-4E6E-B9FF-75EF73F64A68}" type="presOf" srcId="{F858BF58-8622-4CB5-A3A2-A80430913AA0}" destId="{440455F8-E633-4F65-8C4F-35ADCE6BF72A}" srcOrd="0" destOrd="0" presId="urn:microsoft.com/office/officeart/2018/2/layout/IconVerticalSolidList"/>
    <dgm:cxn modelId="{B621AD61-D647-471D-89B2-D0F14AAF7663}" type="presOf" srcId="{163497A4-50F6-415E-AE55-4BE3B55FECDE}" destId="{B65A4CFE-34D3-4FF6-B98A-8E675268498D}" srcOrd="0" destOrd="0" presId="urn:microsoft.com/office/officeart/2018/2/layout/IconVerticalSolidList"/>
    <dgm:cxn modelId="{70BD194C-FA8D-4CA4-98D1-2F2D5694F850}" srcId="{8A839B1D-E35B-4DE8-9C9C-9A8856062C64}" destId="{B6A1079E-4362-4A0B-BD04-5E00B1C4604E}" srcOrd="3" destOrd="0" parTransId="{03A2436F-BC54-47E3-92D5-8AA35CFAE118}" sibTransId="{897889B5-003E-46D3-AAC2-4305D91369EC}"/>
    <dgm:cxn modelId="{97933E71-4639-438D-BA27-7F19575594DB}" type="presOf" srcId="{B6A1079E-4362-4A0B-BD04-5E00B1C4604E}" destId="{5ECCC005-1DB3-42FC-B0F4-834A51032105}" srcOrd="0" destOrd="0" presId="urn:microsoft.com/office/officeart/2018/2/layout/IconVerticalSolidList"/>
    <dgm:cxn modelId="{91AB0A9B-9538-4A93-A50E-FDC3F6FB9C31}" type="presOf" srcId="{8A839B1D-E35B-4DE8-9C9C-9A8856062C64}" destId="{FDB749FF-33FF-46D1-9D50-EA68165DD415}" srcOrd="0" destOrd="0" presId="urn:microsoft.com/office/officeart/2018/2/layout/IconVerticalSolidList"/>
    <dgm:cxn modelId="{81978CAE-6BF6-4412-BCD3-D7F629E2254B}" type="presOf" srcId="{9AA31530-6158-4A41-A6FE-A63E09B7F3A9}" destId="{08956EDC-A61B-4D5C-9D79-8AF9E134573C}" srcOrd="0" destOrd="0" presId="urn:microsoft.com/office/officeart/2018/2/layout/IconVerticalSolidList"/>
    <dgm:cxn modelId="{4C0C2CC6-787F-45DD-9862-23ED836FB6BD}" srcId="{8A839B1D-E35B-4DE8-9C9C-9A8856062C64}" destId="{163497A4-50F6-415E-AE55-4BE3B55FECDE}" srcOrd="1" destOrd="0" parTransId="{CF705845-9DAD-4A1A-8E18-83E524F1F772}" sibTransId="{4C3EF6ED-9FEC-41EB-8DF1-E7F44B7A109C}"/>
    <dgm:cxn modelId="{E7F643D3-EFC7-47F7-B82A-74B2CF8EFCE5}" srcId="{8A839B1D-E35B-4DE8-9C9C-9A8856062C64}" destId="{9AA31530-6158-4A41-A6FE-A63E09B7F3A9}" srcOrd="0" destOrd="0" parTransId="{D500E932-2F37-4771-9537-9F19FF790527}" sibTransId="{9BC95B7A-4F5F-4A2B-9373-83C2FBC89898}"/>
    <dgm:cxn modelId="{E38630E2-BDBB-4299-8152-9CAE96B4D1C9}" srcId="{8A839B1D-E35B-4DE8-9C9C-9A8856062C64}" destId="{F858BF58-8622-4CB5-A3A2-A80430913AA0}" srcOrd="2" destOrd="0" parTransId="{D50A2CCE-650E-42B8-BC12-0A08E5B251C6}" sibTransId="{274E78D3-2586-4232-9CBD-6C654421B515}"/>
    <dgm:cxn modelId="{CCA85242-272D-430C-AA69-2D36BB70D133}" type="presParOf" srcId="{FDB749FF-33FF-46D1-9D50-EA68165DD415}" destId="{7BA1BCA2-C95B-433F-8DF1-FB072ED43F9F}" srcOrd="0" destOrd="0" presId="urn:microsoft.com/office/officeart/2018/2/layout/IconVerticalSolidList"/>
    <dgm:cxn modelId="{E9258745-7024-42A4-B1FD-BE1351FEC4F7}" type="presParOf" srcId="{7BA1BCA2-C95B-433F-8DF1-FB072ED43F9F}" destId="{5AFEA637-2FDC-4057-8786-4D23544E501E}" srcOrd="0" destOrd="0" presId="urn:microsoft.com/office/officeart/2018/2/layout/IconVerticalSolidList"/>
    <dgm:cxn modelId="{30CCAB1F-F3A4-483A-A773-87ED21BCB1A8}" type="presParOf" srcId="{7BA1BCA2-C95B-433F-8DF1-FB072ED43F9F}" destId="{908F3927-ED69-4F2F-877E-60F8EB8ADD12}" srcOrd="1" destOrd="0" presId="urn:microsoft.com/office/officeart/2018/2/layout/IconVerticalSolidList"/>
    <dgm:cxn modelId="{CACB02C7-8154-402C-B4A2-26447DC50A00}" type="presParOf" srcId="{7BA1BCA2-C95B-433F-8DF1-FB072ED43F9F}" destId="{542554A4-D4B0-4537-BF16-E5C8D7DB4A87}" srcOrd="2" destOrd="0" presId="urn:microsoft.com/office/officeart/2018/2/layout/IconVerticalSolidList"/>
    <dgm:cxn modelId="{1038F907-CDF1-4CC2-9661-13AD64B132BE}" type="presParOf" srcId="{7BA1BCA2-C95B-433F-8DF1-FB072ED43F9F}" destId="{08956EDC-A61B-4D5C-9D79-8AF9E134573C}" srcOrd="3" destOrd="0" presId="urn:microsoft.com/office/officeart/2018/2/layout/IconVerticalSolidList"/>
    <dgm:cxn modelId="{9DF1F979-0BD4-4B75-95DE-EF3FA93B71CC}" type="presParOf" srcId="{FDB749FF-33FF-46D1-9D50-EA68165DD415}" destId="{467D3115-0EE3-455D-AA93-2C72A37741BB}" srcOrd="1" destOrd="0" presId="urn:microsoft.com/office/officeart/2018/2/layout/IconVerticalSolidList"/>
    <dgm:cxn modelId="{F628EB9F-D03E-4A07-B299-AE7FC8D60A4F}" type="presParOf" srcId="{FDB749FF-33FF-46D1-9D50-EA68165DD415}" destId="{F5FEFF02-6011-4306-B305-8DF107FC79F2}" srcOrd="2" destOrd="0" presId="urn:microsoft.com/office/officeart/2018/2/layout/IconVerticalSolidList"/>
    <dgm:cxn modelId="{8B600D6C-2CBD-444B-8938-B9B36BF8E74F}" type="presParOf" srcId="{F5FEFF02-6011-4306-B305-8DF107FC79F2}" destId="{339FA56A-85CD-4911-9456-11054A4AEA18}" srcOrd="0" destOrd="0" presId="urn:microsoft.com/office/officeart/2018/2/layout/IconVerticalSolidList"/>
    <dgm:cxn modelId="{6694F5D6-6742-4793-BD20-A4C2E3A850BC}" type="presParOf" srcId="{F5FEFF02-6011-4306-B305-8DF107FC79F2}" destId="{F819131E-D2C0-4F17-AD61-260D5E97804A}" srcOrd="1" destOrd="0" presId="urn:microsoft.com/office/officeart/2018/2/layout/IconVerticalSolidList"/>
    <dgm:cxn modelId="{AC79F68D-AF87-4AF9-9582-8FE12C258B89}" type="presParOf" srcId="{F5FEFF02-6011-4306-B305-8DF107FC79F2}" destId="{159D08C2-1376-448F-9101-E5A152E4D430}" srcOrd="2" destOrd="0" presId="urn:microsoft.com/office/officeart/2018/2/layout/IconVerticalSolidList"/>
    <dgm:cxn modelId="{F8B34517-3100-47A4-A52D-4D68335620A3}" type="presParOf" srcId="{F5FEFF02-6011-4306-B305-8DF107FC79F2}" destId="{B65A4CFE-34D3-4FF6-B98A-8E675268498D}" srcOrd="3" destOrd="0" presId="urn:microsoft.com/office/officeart/2018/2/layout/IconVerticalSolidList"/>
    <dgm:cxn modelId="{A36D7918-5781-4EEA-99BA-E0311D565827}" type="presParOf" srcId="{FDB749FF-33FF-46D1-9D50-EA68165DD415}" destId="{AD9AB0A4-0C47-4C75-B15C-16A91BAA7414}" srcOrd="3" destOrd="0" presId="urn:microsoft.com/office/officeart/2018/2/layout/IconVerticalSolidList"/>
    <dgm:cxn modelId="{6703F03C-CA4D-4220-8CFE-A8C575A58435}" type="presParOf" srcId="{FDB749FF-33FF-46D1-9D50-EA68165DD415}" destId="{85933074-5A94-4448-A92E-9A4D1D184897}" srcOrd="4" destOrd="0" presId="urn:microsoft.com/office/officeart/2018/2/layout/IconVerticalSolidList"/>
    <dgm:cxn modelId="{85C48358-4AA4-47DD-A62B-2761E79D6092}" type="presParOf" srcId="{85933074-5A94-4448-A92E-9A4D1D184897}" destId="{461F8368-6FBC-49A0-9887-E832D1282F32}" srcOrd="0" destOrd="0" presId="urn:microsoft.com/office/officeart/2018/2/layout/IconVerticalSolidList"/>
    <dgm:cxn modelId="{3E2FC73A-5AA9-451D-B052-63F24DB66776}" type="presParOf" srcId="{85933074-5A94-4448-A92E-9A4D1D184897}" destId="{AD250B5C-6EB9-4EA3-B2CD-0EBB43B4506E}" srcOrd="1" destOrd="0" presId="urn:microsoft.com/office/officeart/2018/2/layout/IconVerticalSolidList"/>
    <dgm:cxn modelId="{98692839-9518-4FBB-868E-425869DC3A24}" type="presParOf" srcId="{85933074-5A94-4448-A92E-9A4D1D184897}" destId="{CC4A7C24-E053-4FBD-8967-46A21B870C59}" srcOrd="2" destOrd="0" presId="urn:microsoft.com/office/officeart/2018/2/layout/IconVerticalSolidList"/>
    <dgm:cxn modelId="{659FDA5B-F85C-410A-A540-9DAB9BE66810}" type="presParOf" srcId="{85933074-5A94-4448-A92E-9A4D1D184897}" destId="{440455F8-E633-4F65-8C4F-35ADCE6BF72A}" srcOrd="3" destOrd="0" presId="urn:microsoft.com/office/officeart/2018/2/layout/IconVerticalSolidList"/>
    <dgm:cxn modelId="{E3F3C0EB-9CF2-4223-9DF9-0064D31B8130}" type="presParOf" srcId="{FDB749FF-33FF-46D1-9D50-EA68165DD415}" destId="{E2CF371B-27DF-4690-8C77-E65120C0672B}" srcOrd="5" destOrd="0" presId="urn:microsoft.com/office/officeart/2018/2/layout/IconVerticalSolidList"/>
    <dgm:cxn modelId="{49F9C01E-3283-4F0B-914E-CA1BC6C0BBD9}" type="presParOf" srcId="{FDB749FF-33FF-46D1-9D50-EA68165DD415}" destId="{88CF112D-ED22-494A-8E43-44460E3B3C94}" srcOrd="6" destOrd="0" presId="urn:microsoft.com/office/officeart/2018/2/layout/IconVerticalSolidList"/>
    <dgm:cxn modelId="{8B79DD05-BAA5-41A5-A770-0D8E6F8F9C63}" type="presParOf" srcId="{88CF112D-ED22-494A-8E43-44460E3B3C94}" destId="{100E97DE-EF1E-415B-9FF9-6E3AE603EF37}" srcOrd="0" destOrd="0" presId="urn:microsoft.com/office/officeart/2018/2/layout/IconVerticalSolidList"/>
    <dgm:cxn modelId="{6894DFB6-87C1-4292-8715-7E7E72B9312E}" type="presParOf" srcId="{88CF112D-ED22-494A-8E43-44460E3B3C94}" destId="{C6619B7D-57F3-44E5-B4EA-02F82EF6E49D}" srcOrd="1" destOrd="0" presId="urn:microsoft.com/office/officeart/2018/2/layout/IconVerticalSolidList"/>
    <dgm:cxn modelId="{7D6AA73C-3C38-4CE5-A97C-B813216C18E1}" type="presParOf" srcId="{88CF112D-ED22-494A-8E43-44460E3B3C94}" destId="{346E6D82-2975-4836-92A1-92640732F28F}" srcOrd="2" destOrd="0" presId="urn:microsoft.com/office/officeart/2018/2/layout/IconVerticalSolidList"/>
    <dgm:cxn modelId="{7D011213-78A5-409E-B6BA-819C6EF6ABB6}" type="presParOf" srcId="{88CF112D-ED22-494A-8E43-44460E3B3C94}" destId="{5ECCC005-1DB3-42FC-B0F4-834A51032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160F2-578B-419F-90AD-07ED1017C8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898EE9-DDD2-4AFD-BCF2-8C861A050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gm:t>
    </dgm:pt>
    <dgm:pt modelId="{D640E5EF-D613-46C2-9912-96DDC4369EA7}" type="parTrans" cxnId="{39CF2C66-9F47-4BE4-87C8-3E4D47F48BED}">
      <dgm:prSet/>
      <dgm:spPr/>
      <dgm:t>
        <a:bodyPr/>
        <a:lstStyle/>
        <a:p>
          <a:endParaRPr lang="en-US"/>
        </a:p>
      </dgm:t>
    </dgm:pt>
    <dgm:pt modelId="{1B09A928-D958-47BE-AA4D-843354D83DB3}" type="sibTrans" cxnId="{39CF2C66-9F47-4BE4-87C8-3E4D47F48BED}">
      <dgm:prSet/>
      <dgm:spPr/>
      <dgm:t>
        <a:bodyPr/>
        <a:lstStyle/>
        <a:p>
          <a:endParaRPr lang="en-US"/>
        </a:p>
      </dgm:t>
    </dgm:pt>
    <dgm:pt modelId="{9206F350-E379-40BE-B325-2699E205737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Sentence will be sorted based on the TF-IDF</a:t>
          </a:r>
          <a:endParaRPr lang="en-US" dirty="0"/>
        </a:p>
      </dgm:t>
    </dgm:pt>
    <dgm:pt modelId="{0752836E-3048-426E-BD1D-DC8F2CEE4994}" type="parTrans" cxnId="{5CA8F0DB-67F4-46C1-BC71-3DAD138457DA}">
      <dgm:prSet/>
      <dgm:spPr/>
      <dgm:t>
        <a:bodyPr/>
        <a:lstStyle/>
        <a:p>
          <a:endParaRPr lang="en-US"/>
        </a:p>
      </dgm:t>
    </dgm:pt>
    <dgm:pt modelId="{C4747E98-9866-4EC6-8FCD-3666F811460B}" type="sibTrans" cxnId="{5CA8F0DB-67F4-46C1-BC71-3DAD138457DA}">
      <dgm:prSet/>
      <dgm:spPr/>
      <dgm:t>
        <a:bodyPr/>
        <a:lstStyle/>
        <a:p>
          <a:endParaRPr lang="en-US"/>
        </a:p>
      </dgm:t>
    </dgm:pt>
    <dgm:pt modelId="{7F94407F-58DE-4B32-8ACB-265D1C6CD8D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Based on the value of information that has to be retained, the summarization length is defined. Optimal value is for 80 percent.</a:t>
          </a:r>
          <a:endParaRPr lang="en-US" dirty="0"/>
        </a:p>
      </dgm:t>
    </dgm:pt>
    <dgm:pt modelId="{05561AAF-D353-48DE-917C-29DCEC8DEF5D}" type="parTrans" cxnId="{99ECB7B6-26B7-4BF9-8BC2-B66090E40081}">
      <dgm:prSet/>
      <dgm:spPr/>
      <dgm:t>
        <a:bodyPr/>
        <a:lstStyle/>
        <a:p>
          <a:endParaRPr lang="en-US"/>
        </a:p>
      </dgm:t>
    </dgm:pt>
    <dgm:pt modelId="{3430B535-A682-4010-84DD-C02CC777C484}" type="sibTrans" cxnId="{99ECB7B6-26B7-4BF9-8BC2-B66090E40081}">
      <dgm:prSet/>
      <dgm:spPr/>
      <dgm:t>
        <a:bodyPr/>
        <a:lstStyle/>
        <a:p>
          <a:endParaRPr lang="en-US"/>
        </a:p>
      </dgm:t>
    </dgm:pt>
    <dgm:pt modelId="{E657FC56-8B16-4812-8F84-6B80C668A2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Sentences</a:t>
          </a:r>
          <a:r>
            <a:rPr lang="en-US" baseline="0" dirty="0"/>
            <a:t> with high rank will be used for summarization</a:t>
          </a:r>
          <a:endParaRPr lang="en-US" dirty="0"/>
        </a:p>
      </dgm:t>
    </dgm:pt>
    <dgm:pt modelId="{9E3AC670-89C7-4B89-83F6-AF600A36C459}" type="parTrans" cxnId="{33BE66CF-9ADE-486A-9BDD-F20AD9414D76}">
      <dgm:prSet/>
      <dgm:spPr/>
      <dgm:t>
        <a:bodyPr/>
        <a:lstStyle/>
        <a:p>
          <a:endParaRPr lang="en-US"/>
        </a:p>
      </dgm:t>
    </dgm:pt>
    <dgm:pt modelId="{8126C4B7-9500-421C-9373-D6AFD5D2674A}" type="sibTrans" cxnId="{33BE66CF-9ADE-486A-9BDD-F20AD9414D76}">
      <dgm:prSet/>
      <dgm:spPr/>
      <dgm:t>
        <a:bodyPr/>
        <a:lstStyle/>
        <a:p>
          <a:endParaRPr lang="en-US"/>
        </a:p>
      </dgm:t>
    </dgm:pt>
    <dgm:pt modelId="{CF4AE86A-7A9F-4EB2-A453-521272DE5055}" type="pres">
      <dgm:prSet presAssocID="{66D160F2-578B-419F-90AD-07ED1017C876}" presName="root" presStyleCnt="0">
        <dgm:presLayoutVars>
          <dgm:dir/>
          <dgm:resizeHandles val="exact"/>
        </dgm:presLayoutVars>
      </dgm:prSet>
      <dgm:spPr/>
    </dgm:pt>
    <dgm:pt modelId="{DC220C71-49A1-43B6-8F3F-095527946BB2}" type="pres">
      <dgm:prSet presAssocID="{9D898EE9-DDD2-4AFD-BCF2-8C861A0507BF}" presName="compNode" presStyleCnt="0"/>
      <dgm:spPr/>
    </dgm:pt>
    <dgm:pt modelId="{7A21524A-277F-4519-857B-E82719654448}" type="pres">
      <dgm:prSet presAssocID="{9D898EE9-DDD2-4AFD-BCF2-8C861A0507BF}" presName="bgRect" presStyleLbl="bgShp" presStyleIdx="0" presStyleCnt="4"/>
      <dgm:spPr/>
    </dgm:pt>
    <dgm:pt modelId="{4AE5514E-5CB9-4A37-9DEF-564EBB5DFE09}" type="pres">
      <dgm:prSet presAssocID="{9D898EE9-DDD2-4AFD-BCF2-8C861A050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F8E906B-9F2E-4F8C-9B05-B28BB243F0CA}" type="pres">
      <dgm:prSet presAssocID="{9D898EE9-DDD2-4AFD-BCF2-8C861A0507BF}" presName="spaceRect" presStyleCnt="0"/>
      <dgm:spPr/>
    </dgm:pt>
    <dgm:pt modelId="{2FE1E209-47ED-4582-BB8F-C0F7E6A46F28}" type="pres">
      <dgm:prSet presAssocID="{9D898EE9-DDD2-4AFD-BCF2-8C861A0507BF}" presName="parTx" presStyleLbl="revTx" presStyleIdx="0" presStyleCnt="4">
        <dgm:presLayoutVars>
          <dgm:chMax val="0"/>
          <dgm:chPref val="0"/>
        </dgm:presLayoutVars>
      </dgm:prSet>
      <dgm:spPr/>
    </dgm:pt>
    <dgm:pt modelId="{AE81C7F1-36BB-497F-A6AD-9BE6338F48EF}" type="pres">
      <dgm:prSet presAssocID="{1B09A928-D958-47BE-AA4D-843354D83DB3}" presName="sibTrans" presStyleCnt="0"/>
      <dgm:spPr/>
    </dgm:pt>
    <dgm:pt modelId="{1986B128-4195-4687-B501-95A42E2315FB}" type="pres">
      <dgm:prSet presAssocID="{9206F350-E379-40BE-B325-2699E2057377}" presName="compNode" presStyleCnt="0"/>
      <dgm:spPr/>
    </dgm:pt>
    <dgm:pt modelId="{2E0B9311-905B-43D7-A988-0CCDF39FB374}" type="pres">
      <dgm:prSet presAssocID="{9206F350-E379-40BE-B325-2699E2057377}" presName="bgRect" presStyleLbl="bgShp" presStyleIdx="1" presStyleCnt="4"/>
      <dgm:spPr/>
    </dgm:pt>
    <dgm:pt modelId="{A6A8AA3B-FB5F-45DD-9A73-6201D366A900}" type="pres">
      <dgm:prSet presAssocID="{9206F350-E379-40BE-B325-2699E20573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C01D837-FAFD-49F9-A00D-7BCA8C7E7E81}" type="pres">
      <dgm:prSet presAssocID="{9206F350-E379-40BE-B325-2699E2057377}" presName="spaceRect" presStyleCnt="0"/>
      <dgm:spPr/>
    </dgm:pt>
    <dgm:pt modelId="{F1E094A8-6A8F-4BEF-BE00-741F3B00EF0E}" type="pres">
      <dgm:prSet presAssocID="{9206F350-E379-40BE-B325-2699E2057377}" presName="parTx" presStyleLbl="revTx" presStyleIdx="1" presStyleCnt="4">
        <dgm:presLayoutVars>
          <dgm:chMax val="0"/>
          <dgm:chPref val="0"/>
        </dgm:presLayoutVars>
      </dgm:prSet>
      <dgm:spPr/>
    </dgm:pt>
    <dgm:pt modelId="{2528B488-8AAF-4DC6-881B-9C1E5AE29EB4}" type="pres">
      <dgm:prSet presAssocID="{C4747E98-9866-4EC6-8FCD-3666F811460B}" presName="sibTrans" presStyleCnt="0"/>
      <dgm:spPr/>
    </dgm:pt>
    <dgm:pt modelId="{3C7C07F4-5F10-4689-9E2F-777DCF344FA6}" type="pres">
      <dgm:prSet presAssocID="{7F94407F-58DE-4B32-8ACB-265D1C6CD8D9}" presName="compNode" presStyleCnt="0"/>
      <dgm:spPr/>
    </dgm:pt>
    <dgm:pt modelId="{75BC1E65-ADA0-4EE4-8792-E91016F95774}" type="pres">
      <dgm:prSet presAssocID="{7F94407F-58DE-4B32-8ACB-265D1C6CD8D9}" presName="bgRect" presStyleLbl="bgShp" presStyleIdx="2" presStyleCnt="4"/>
      <dgm:spPr/>
    </dgm:pt>
    <dgm:pt modelId="{938440C2-AF9E-4D95-BD52-3E6A8520467B}" type="pres">
      <dgm:prSet presAssocID="{7F94407F-58DE-4B32-8ACB-265D1C6CD8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BA39ECC-80EC-4119-A0E3-8F7407C6461D}" type="pres">
      <dgm:prSet presAssocID="{7F94407F-58DE-4B32-8ACB-265D1C6CD8D9}" presName="spaceRect" presStyleCnt="0"/>
      <dgm:spPr/>
    </dgm:pt>
    <dgm:pt modelId="{532C0943-9B17-4F3C-B987-E9AA09D861F1}" type="pres">
      <dgm:prSet presAssocID="{7F94407F-58DE-4B32-8ACB-265D1C6CD8D9}" presName="parTx" presStyleLbl="revTx" presStyleIdx="2" presStyleCnt="4">
        <dgm:presLayoutVars>
          <dgm:chMax val="0"/>
          <dgm:chPref val="0"/>
        </dgm:presLayoutVars>
      </dgm:prSet>
      <dgm:spPr/>
    </dgm:pt>
    <dgm:pt modelId="{79A2BBBB-2E39-4CFE-9FB1-29AFDE49BB06}" type="pres">
      <dgm:prSet presAssocID="{3430B535-A682-4010-84DD-C02CC777C484}" presName="sibTrans" presStyleCnt="0"/>
      <dgm:spPr/>
    </dgm:pt>
    <dgm:pt modelId="{66B08966-621C-48E8-9B4D-1FB00C9840D0}" type="pres">
      <dgm:prSet presAssocID="{E657FC56-8B16-4812-8F84-6B80C668A244}" presName="compNode" presStyleCnt="0"/>
      <dgm:spPr/>
    </dgm:pt>
    <dgm:pt modelId="{00B88A1C-414D-4350-8765-FEE2BB8ADACB}" type="pres">
      <dgm:prSet presAssocID="{E657FC56-8B16-4812-8F84-6B80C668A244}" presName="bgRect" presStyleLbl="bgShp" presStyleIdx="3" presStyleCnt="4"/>
      <dgm:spPr/>
    </dgm:pt>
    <dgm:pt modelId="{F9F52F1F-1C24-4AE4-8F57-2AC977C60AE8}" type="pres">
      <dgm:prSet presAssocID="{E657FC56-8B16-4812-8F84-6B80C668A2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6DE0B7E4-A5D6-49AB-8947-3511CA917455}" type="pres">
      <dgm:prSet presAssocID="{E657FC56-8B16-4812-8F84-6B80C668A244}" presName="spaceRect" presStyleCnt="0"/>
      <dgm:spPr/>
    </dgm:pt>
    <dgm:pt modelId="{5E50DCBF-84F0-414B-BBAA-4BC4545461BA}" type="pres">
      <dgm:prSet presAssocID="{E657FC56-8B16-4812-8F84-6B80C668A2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778F3D-0F73-47EA-AC3F-CD2FDA3980C3}" type="presOf" srcId="{66D160F2-578B-419F-90AD-07ED1017C876}" destId="{CF4AE86A-7A9F-4EB2-A453-521272DE5055}" srcOrd="0" destOrd="0" presId="urn:microsoft.com/office/officeart/2018/2/layout/IconVerticalSolidList"/>
    <dgm:cxn modelId="{4035FD45-A6CE-4AEF-ADA4-2C0A0B566F72}" type="presOf" srcId="{9D898EE9-DDD2-4AFD-BCF2-8C861A0507BF}" destId="{2FE1E209-47ED-4582-BB8F-C0F7E6A46F28}" srcOrd="0" destOrd="0" presId="urn:microsoft.com/office/officeart/2018/2/layout/IconVerticalSolidList"/>
    <dgm:cxn modelId="{39CF2C66-9F47-4BE4-87C8-3E4D47F48BED}" srcId="{66D160F2-578B-419F-90AD-07ED1017C876}" destId="{9D898EE9-DDD2-4AFD-BCF2-8C861A0507BF}" srcOrd="0" destOrd="0" parTransId="{D640E5EF-D613-46C2-9912-96DDC4369EA7}" sibTransId="{1B09A928-D958-47BE-AA4D-843354D83DB3}"/>
    <dgm:cxn modelId="{3E40804D-DA3C-4634-884C-2A79FD3B813E}" type="presOf" srcId="{7F94407F-58DE-4B32-8ACB-265D1C6CD8D9}" destId="{532C0943-9B17-4F3C-B987-E9AA09D861F1}" srcOrd="0" destOrd="0" presId="urn:microsoft.com/office/officeart/2018/2/layout/IconVerticalSolidList"/>
    <dgm:cxn modelId="{07C47556-E3EC-4318-BB9E-AB8D6B77365C}" type="presOf" srcId="{9206F350-E379-40BE-B325-2699E2057377}" destId="{F1E094A8-6A8F-4BEF-BE00-741F3B00EF0E}" srcOrd="0" destOrd="0" presId="urn:microsoft.com/office/officeart/2018/2/layout/IconVerticalSolidList"/>
    <dgm:cxn modelId="{99ECB7B6-26B7-4BF9-8BC2-B66090E40081}" srcId="{66D160F2-578B-419F-90AD-07ED1017C876}" destId="{7F94407F-58DE-4B32-8ACB-265D1C6CD8D9}" srcOrd="2" destOrd="0" parTransId="{05561AAF-D353-48DE-917C-29DCEC8DEF5D}" sibTransId="{3430B535-A682-4010-84DD-C02CC777C484}"/>
    <dgm:cxn modelId="{33BE66CF-9ADE-486A-9BDD-F20AD9414D76}" srcId="{66D160F2-578B-419F-90AD-07ED1017C876}" destId="{E657FC56-8B16-4812-8F84-6B80C668A244}" srcOrd="3" destOrd="0" parTransId="{9E3AC670-89C7-4B89-83F6-AF600A36C459}" sibTransId="{8126C4B7-9500-421C-9373-D6AFD5D2674A}"/>
    <dgm:cxn modelId="{CF6B9CDB-3BD2-4270-BA39-7D77790CEC10}" type="presOf" srcId="{E657FC56-8B16-4812-8F84-6B80C668A244}" destId="{5E50DCBF-84F0-414B-BBAA-4BC4545461BA}" srcOrd="0" destOrd="0" presId="urn:microsoft.com/office/officeart/2018/2/layout/IconVerticalSolidList"/>
    <dgm:cxn modelId="{5CA8F0DB-67F4-46C1-BC71-3DAD138457DA}" srcId="{66D160F2-578B-419F-90AD-07ED1017C876}" destId="{9206F350-E379-40BE-B325-2699E2057377}" srcOrd="1" destOrd="0" parTransId="{0752836E-3048-426E-BD1D-DC8F2CEE4994}" sibTransId="{C4747E98-9866-4EC6-8FCD-3666F811460B}"/>
    <dgm:cxn modelId="{7BF9157B-EE4B-4BBE-BFCA-323514534906}" type="presParOf" srcId="{CF4AE86A-7A9F-4EB2-A453-521272DE5055}" destId="{DC220C71-49A1-43B6-8F3F-095527946BB2}" srcOrd="0" destOrd="0" presId="urn:microsoft.com/office/officeart/2018/2/layout/IconVerticalSolidList"/>
    <dgm:cxn modelId="{299739FA-06C2-440D-934D-715262D0A7C8}" type="presParOf" srcId="{DC220C71-49A1-43B6-8F3F-095527946BB2}" destId="{7A21524A-277F-4519-857B-E82719654448}" srcOrd="0" destOrd="0" presId="urn:microsoft.com/office/officeart/2018/2/layout/IconVerticalSolidList"/>
    <dgm:cxn modelId="{065DDD50-9DC7-4506-AA2F-341CCF3B5CCA}" type="presParOf" srcId="{DC220C71-49A1-43B6-8F3F-095527946BB2}" destId="{4AE5514E-5CB9-4A37-9DEF-564EBB5DFE09}" srcOrd="1" destOrd="0" presId="urn:microsoft.com/office/officeart/2018/2/layout/IconVerticalSolidList"/>
    <dgm:cxn modelId="{4E3A5792-7532-4B01-8B34-215D051BC123}" type="presParOf" srcId="{DC220C71-49A1-43B6-8F3F-095527946BB2}" destId="{BF8E906B-9F2E-4F8C-9B05-B28BB243F0CA}" srcOrd="2" destOrd="0" presId="urn:microsoft.com/office/officeart/2018/2/layout/IconVerticalSolidList"/>
    <dgm:cxn modelId="{3A05B75A-A30A-4C41-BD5D-EE9F55DFD125}" type="presParOf" srcId="{DC220C71-49A1-43B6-8F3F-095527946BB2}" destId="{2FE1E209-47ED-4582-BB8F-C0F7E6A46F28}" srcOrd="3" destOrd="0" presId="urn:microsoft.com/office/officeart/2018/2/layout/IconVerticalSolidList"/>
    <dgm:cxn modelId="{F489278B-05F9-4917-BC37-4A3BB65AA88E}" type="presParOf" srcId="{CF4AE86A-7A9F-4EB2-A453-521272DE5055}" destId="{AE81C7F1-36BB-497F-A6AD-9BE6338F48EF}" srcOrd="1" destOrd="0" presId="urn:microsoft.com/office/officeart/2018/2/layout/IconVerticalSolidList"/>
    <dgm:cxn modelId="{1C413C81-E891-4E2F-B7BD-9BC2C7F83599}" type="presParOf" srcId="{CF4AE86A-7A9F-4EB2-A453-521272DE5055}" destId="{1986B128-4195-4687-B501-95A42E2315FB}" srcOrd="2" destOrd="0" presId="urn:microsoft.com/office/officeart/2018/2/layout/IconVerticalSolidList"/>
    <dgm:cxn modelId="{CB82BA2D-CBB5-465E-A031-123E08855887}" type="presParOf" srcId="{1986B128-4195-4687-B501-95A42E2315FB}" destId="{2E0B9311-905B-43D7-A988-0CCDF39FB374}" srcOrd="0" destOrd="0" presId="urn:microsoft.com/office/officeart/2018/2/layout/IconVerticalSolidList"/>
    <dgm:cxn modelId="{F95A3E41-9FA5-4B50-8C1E-C1701ABA05A8}" type="presParOf" srcId="{1986B128-4195-4687-B501-95A42E2315FB}" destId="{A6A8AA3B-FB5F-45DD-9A73-6201D366A900}" srcOrd="1" destOrd="0" presId="urn:microsoft.com/office/officeart/2018/2/layout/IconVerticalSolidList"/>
    <dgm:cxn modelId="{2437960F-1C1F-461D-927E-04B04713A112}" type="presParOf" srcId="{1986B128-4195-4687-B501-95A42E2315FB}" destId="{AC01D837-FAFD-49F9-A00D-7BCA8C7E7E81}" srcOrd="2" destOrd="0" presId="urn:microsoft.com/office/officeart/2018/2/layout/IconVerticalSolidList"/>
    <dgm:cxn modelId="{5FDEB512-F4FB-4D4F-B778-1686F195826F}" type="presParOf" srcId="{1986B128-4195-4687-B501-95A42E2315FB}" destId="{F1E094A8-6A8F-4BEF-BE00-741F3B00EF0E}" srcOrd="3" destOrd="0" presId="urn:microsoft.com/office/officeart/2018/2/layout/IconVerticalSolidList"/>
    <dgm:cxn modelId="{7A596038-4EFD-4A7C-9950-BE6865F9999B}" type="presParOf" srcId="{CF4AE86A-7A9F-4EB2-A453-521272DE5055}" destId="{2528B488-8AAF-4DC6-881B-9C1E5AE29EB4}" srcOrd="3" destOrd="0" presId="urn:microsoft.com/office/officeart/2018/2/layout/IconVerticalSolidList"/>
    <dgm:cxn modelId="{BB167355-4E07-46FF-8F1D-EED0DA9963D8}" type="presParOf" srcId="{CF4AE86A-7A9F-4EB2-A453-521272DE5055}" destId="{3C7C07F4-5F10-4689-9E2F-777DCF344FA6}" srcOrd="4" destOrd="0" presId="urn:microsoft.com/office/officeart/2018/2/layout/IconVerticalSolidList"/>
    <dgm:cxn modelId="{8A4EA709-912C-48D7-9019-6D767C82570C}" type="presParOf" srcId="{3C7C07F4-5F10-4689-9E2F-777DCF344FA6}" destId="{75BC1E65-ADA0-4EE4-8792-E91016F95774}" srcOrd="0" destOrd="0" presId="urn:microsoft.com/office/officeart/2018/2/layout/IconVerticalSolidList"/>
    <dgm:cxn modelId="{6D4B92BF-6EEE-4E10-A2CA-EA52A034748A}" type="presParOf" srcId="{3C7C07F4-5F10-4689-9E2F-777DCF344FA6}" destId="{938440C2-AF9E-4D95-BD52-3E6A8520467B}" srcOrd="1" destOrd="0" presId="urn:microsoft.com/office/officeart/2018/2/layout/IconVerticalSolidList"/>
    <dgm:cxn modelId="{6885E723-3988-4399-9AED-9FD42D03028A}" type="presParOf" srcId="{3C7C07F4-5F10-4689-9E2F-777DCF344FA6}" destId="{8BA39ECC-80EC-4119-A0E3-8F7407C6461D}" srcOrd="2" destOrd="0" presId="urn:microsoft.com/office/officeart/2018/2/layout/IconVerticalSolidList"/>
    <dgm:cxn modelId="{F5527537-BD93-49C3-B792-5BCB42C36056}" type="presParOf" srcId="{3C7C07F4-5F10-4689-9E2F-777DCF344FA6}" destId="{532C0943-9B17-4F3C-B987-E9AA09D861F1}" srcOrd="3" destOrd="0" presId="urn:microsoft.com/office/officeart/2018/2/layout/IconVerticalSolidList"/>
    <dgm:cxn modelId="{61D2B672-6D3B-4245-A878-E30232641209}" type="presParOf" srcId="{CF4AE86A-7A9F-4EB2-A453-521272DE5055}" destId="{79A2BBBB-2E39-4CFE-9FB1-29AFDE49BB06}" srcOrd="5" destOrd="0" presId="urn:microsoft.com/office/officeart/2018/2/layout/IconVerticalSolidList"/>
    <dgm:cxn modelId="{B062F70D-7ED9-40DE-B3C1-93FA22B3720C}" type="presParOf" srcId="{CF4AE86A-7A9F-4EB2-A453-521272DE5055}" destId="{66B08966-621C-48E8-9B4D-1FB00C9840D0}" srcOrd="6" destOrd="0" presId="urn:microsoft.com/office/officeart/2018/2/layout/IconVerticalSolidList"/>
    <dgm:cxn modelId="{00111507-7902-4237-8ABF-59205DB59ED9}" type="presParOf" srcId="{66B08966-621C-48E8-9B4D-1FB00C9840D0}" destId="{00B88A1C-414D-4350-8765-FEE2BB8ADACB}" srcOrd="0" destOrd="0" presId="urn:microsoft.com/office/officeart/2018/2/layout/IconVerticalSolidList"/>
    <dgm:cxn modelId="{ABE7983A-62FC-4E0F-940E-6894DFEAEAE2}" type="presParOf" srcId="{66B08966-621C-48E8-9B4D-1FB00C9840D0}" destId="{F9F52F1F-1C24-4AE4-8F57-2AC977C60AE8}" srcOrd="1" destOrd="0" presId="urn:microsoft.com/office/officeart/2018/2/layout/IconVerticalSolidList"/>
    <dgm:cxn modelId="{C4117F17-67A5-46C8-9CD3-EF621D209DA5}" type="presParOf" srcId="{66B08966-621C-48E8-9B4D-1FB00C9840D0}" destId="{6DE0B7E4-A5D6-49AB-8947-3511CA917455}" srcOrd="2" destOrd="0" presId="urn:microsoft.com/office/officeart/2018/2/layout/IconVerticalSolidList"/>
    <dgm:cxn modelId="{2BA6903B-6D1E-46A1-81DC-5202509424E4}" type="presParOf" srcId="{66B08966-621C-48E8-9B4D-1FB00C9840D0}" destId="{5E50DCBF-84F0-414B-BBAA-4BC4545461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2D280B-8980-4343-B416-5367DCBC5B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C56B46-49D9-41B0-B126-BE4BE82519AB}">
      <dgm:prSet/>
      <dgm:spPr/>
      <dgm:t>
        <a:bodyPr/>
        <a:lstStyle/>
        <a:p>
          <a:r>
            <a:rPr lang="en-CA"/>
            <a:t>Glove word embedding- “</a:t>
          </a:r>
          <a:r>
            <a:rPr lang="en-CA" i="1"/>
            <a:t>Glove uses both Global and local statistics to obtain word vectors”</a:t>
          </a:r>
          <a:r>
            <a:rPr lang="en-CA"/>
            <a:t>. </a:t>
          </a:r>
          <a:endParaRPr lang="en-US"/>
        </a:p>
      </dgm:t>
    </dgm:pt>
    <dgm:pt modelId="{B779DF12-8A29-451A-B363-EF39AA48CDD7}" type="parTrans" cxnId="{50548DE9-35D0-474E-9A89-6F001FF6C4B7}">
      <dgm:prSet/>
      <dgm:spPr/>
      <dgm:t>
        <a:bodyPr/>
        <a:lstStyle/>
        <a:p>
          <a:endParaRPr lang="en-US"/>
        </a:p>
      </dgm:t>
    </dgm:pt>
    <dgm:pt modelId="{175E6E87-AF67-4AE8-8A94-B8B70EBF7143}" type="sibTrans" cxnId="{50548DE9-35D0-474E-9A89-6F001FF6C4B7}">
      <dgm:prSet/>
      <dgm:spPr/>
      <dgm:t>
        <a:bodyPr/>
        <a:lstStyle/>
        <a:p>
          <a:endParaRPr lang="en-US"/>
        </a:p>
      </dgm:t>
    </dgm:pt>
    <dgm:pt modelId="{5EFD50F0-3303-482B-8350-156C288E92B6}">
      <dgm:prSet/>
      <dgm:spPr/>
      <dgm:t>
        <a:bodyPr/>
        <a:lstStyle/>
        <a:p>
          <a:r>
            <a:rPr lang="en-CA" dirty="0"/>
            <a:t>FastText(by Facebook)- “</a:t>
          </a:r>
          <a:r>
            <a:rPr lang="en-CA" i="1" dirty="0"/>
            <a:t>n-grams of each word is feed into NN to avoid situations when no matching word vectors”</a:t>
          </a:r>
          <a:r>
            <a:rPr lang="en-CA" dirty="0"/>
            <a:t>.</a:t>
          </a:r>
          <a:endParaRPr lang="en-US" dirty="0"/>
        </a:p>
      </dgm:t>
    </dgm:pt>
    <dgm:pt modelId="{5A8732EA-331E-4557-8A82-064F2F44A0B9}" type="parTrans" cxnId="{60C5C30B-E156-4C8F-A038-F9743CF06CAF}">
      <dgm:prSet/>
      <dgm:spPr/>
      <dgm:t>
        <a:bodyPr/>
        <a:lstStyle/>
        <a:p>
          <a:endParaRPr lang="en-US"/>
        </a:p>
      </dgm:t>
    </dgm:pt>
    <dgm:pt modelId="{2073CBC5-F2D6-4BBC-9258-D524E34D71AE}" type="sibTrans" cxnId="{60C5C30B-E156-4C8F-A038-F9743CF06CAF}">
      <dgm:prSet/>
      <dgm:spPr/>
      <dgm:t>
        <a:bodyPr/>
        <a:lstStyle/>
        <a:p>
          <a:endParaRPr lang="en-US"/>
        </a:p>
      </dgm:t>
    </dgm:pt>
    <dgm:pt modelId="{A1ABA9E7-6D3B-4365-AF74-873DE7EA11CE}">
      <dgm:prSet/>
      <dgm:spPr/>
      <dgm:t>
        <a:bodyPr/>
        <a:lstStyle/>
        <a:p>
          <a:r>
            <a:rPr lang="en-CA"/>
            <a:t>SIF </a:t>
          </a:r>
          <a:r>
            <a:rPr lang="en-US"/>
            <a:t> (smooth inverse frequency weighted continuous bag-of-words model of a sentence).</a:t>
          </a:r>
        </a:p>
      </dgm:t>
    </dgm:pt>
    <dgm:pt modelId="{DF323C80-BF3D-4C92-A3F7-6ACD5FE07565}" type="parTrans" cxnId="{9EF32312-613D-4756-9504-26616D2E4891}">
      <dgm:prSet/>
      <dgm:spPr/>
      <dgm:t>
        <a:bodyPr/>
        <a:lstStyle/>
        <a:p>
          <a:endParaRPr lang="en-US"/>
        </a:p>
      </dgm:t>
    </dgm:pt>
    <dgm:pt modelId="{BC370B62-08C3-40DE-A00F-CA9237B98351}" type="sibTrans" cxnId="{9EF32312-613D-4756-9504-26616D2E4891}">
      <dgm:prSet/>
      <dgm:spPr/>
      <dgm:t>
        <a:bodyPr/>
        <a:lstStyle/>
        <a:p>
          <a:endParaRPr lang="en-US"/>
        </a:p>
      </dgm:t>
    </dgm:pt>
    <dgm:pt modelId="{9EA2C245-09AA-4D12-BE84-D420C6E0318E}">
      <dgm:prSet/>
      <dgm:spPr/>
      <dgm:t>
        <a:bodyPr/>
        <a:lstStyle/>
        <a:p>
          <a:r>
            <a:rPr lang="en-US" dirty="0"/>
            <a:t>Cosine similarity is calculated based on SIF calculated for each sentence.</a:t>
          </a:r>
        </a:p>
      </dgm:t>
    </dgm:pt>
    <dgm:pt modelId="{6F61AE0F-8147-4FC8-9568-B51F5D9DC64F}" type="parTrans" cxnId="{2570CEB9-357E-4171-9974-7A2718A4315B}">
      <dgm:prSet/>
      <dgm:spPr/>
      <dgm:t>
        <a:bodyPr/>
        <a:lstStyle/>
        <a:p>
          <a:endParaRPr lang="en-US"/>
        </a:p>
      </dgm:t>
    </dgm:pt>
    <dgm:pt modelId="{5BDE06D5-75E5-4D84-91FF-2F48FA62043F}" type="sibTrans" cxnId="{2570CEB9-357E-4171-9974-7A2718A4315B}">
      <dgm:prSet/>
      <dgm:spPr/>
      <dgm:t>
        <a:bodyPr/>
        <a:lstStyle/>
        <a:p>
          <a:endParaRPr lang="en-US"/>
        </a:p>
      </dgm:t>
    </dgm:pt>
    <dgm:pt modelId="{9CF2630A-1DB2-4187-B806-86191A48474B}" type="pres">
      <dgm:prSet presAssocID="{882D280B-8980-4343-B416-5367DCBC5B2C}" presName="root" presStyleCnt="0">
        <dgm:presLayoutVars>
          <dgm:dir/>
          <dgm:resizeHandles val="exact"/>
        </dgm:presLayoutVars>
      </dgm:prSet>
      <dgm:spPr/>
    </dgm:pt>
    <dgm:pt modelId="{23A4B4F8-279E-4FA1-BF33-31A06B71F21B}" type="pres">
      <dgm:prSet presAssocID="{B4C56B46-49D9-41B0-B126-BE4BE82519AB}" presName="compNode" presStyleCnt="0"/>
      <dgm:spPr/>
    </dgm:pt>
    <dgm:pt modelId="{5B913EC4-7685-4F5B-864A-770D5CBCC641}" type="pres">
      <dgm:prSet presAssocID="{B4C56B46-49D9-41B0-B126-BE4BE82519AB}" presName="bgRect" presStyleLbl="bgShp" presStyleIdx="0" presStyleCnt="4"/>
      <dgm:spPr/>
    </dgm:pt>
    <dgm:pt modelId="{9A4B618A-479B-4973-8D79-3AED4FD8F748}" type="pres">
      <dgm:prSet presAssocID="{B4C56B46-49D9-41B0-B126-BE4BE8251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C24892B-AC05-4B98-969F-18AB16393AB3}" type="pres">
      <dgm:prSet presAssocID="{B4C56B46-49D9-41B0-B126-BE4BE82519AB}" presName="spaceRect" presStyleCnt="0"/>
      <dgm:spPr/>
    </dgm:pt>
    <dgm:pt modelId="{82635B7E-8492-41AB-B32B-E0C37F0B9E2E}" type="pres">
      <dgm:prSet presAssocID="{B4C56B46-49D9-41B0-B126-BE4BE82519AB}" presName="parTx" presStyleLbl="revTx" presStyleIdx="0" presStyleCnt="4">
        <dgm:presLayoutVars>
          <dgm:chMax val="0"/>
          <dgm:chPref val="0"/>
        </dgm:presLayoutVars>
      </dgm:prSet>
      <dgm:spPr/>
    </dgm:pt>
    <dgm:pt modelId="{DEA6E178-E4F0-46C8-A9C3-AA080B75446B}" type="pres">
      <dgm:prSet presAssocID="{175E6E87-AF67-4AE8-8A94-B8B70EBF7143}" presName="sibTrans" presStyleCnt="0"/>
      <dgm:spPr/>
    </dgm:pt>
    <dgm:pt modelId="{1A2277B4-3DF5-4E25-8C02-E50CDC8B8ED0}" type="pres">
      <dgm:prSet presAssocID="{5EFD50F0-3303-482B-8350-156C288E92B6}" presName="compNode" presStyleCnt="0"/>
      <dgm:spPr/>
    </dgm:pt>
    <dgm:pt modelId="{EDE5DA1E-8D1E-4D45-B0A1-B0EB93232102}" type="pres">
      <dgm:prSet presAssocID="{5EFD50F0-3303-482B-8350-156C288E92B6}" presName="bgRect" presStyleLbl="bgShp" presStyleIdx="1" presStyleCnt="4"/>
      <dgm:spPr/>
    </dgm:pt>
    <dgm:pt modelId="{882AF314-5208-49D0-A3DF-47986C828F41}" type="pres">
      <dgm:prSet presAssocID="{5EFD50F0-3303-482B-8350-156C288E9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16A11CB-C8F3-4D41-82D7-391E3F63B505}" type="pres">
      <dgm:prSet presAssocID="{5EFD50F0-3303-482B-8350-156C288E92B6}" presName="spaceRect" presStyleCnt="0"/>
      <dgm:spPr/>
    </dgm:pt>
    <dgm:pt modelId="{F61F0233-7CDF-465E-ABE8-7A2638FA920B}" type="pres">
      <dgm:prSet presAssocID="{5EFD50F0-3303-482B-8350-156C288E92B6}" presName="parTx" presStyleLbl="revTx" presStyleIdx="1" presStyleCnt="4">
        <dgm:presLayoutVars>
          <dgm:chMax val="0"/>
          <dgm:chPref val="0"/>
        </dgm:presLayoutVars>
      </dgm:prSet>
      <dgm:spPr/>
    </dgm:pt>
    <dgm:pt modelId="{3F2BF3C6-899A-48F7-B750-51AD99CD3495}" type="pres">
      <dgm:prSet presAssocID="{2073CBC5-F2D6-4BBC-9258-D524E34D71AE}" presName="sibTrans" presStyleCnt="0"/>
      <dgm:spPr/>
    </dgm:pt>
    <dgm:pt modelId="{6511E5CC-BAFE-49E9-B7F4-706CC6B8E90D}" type="pres">
      <dgm:prSet presAssocID="{A1ABA9E7-6D3B-4365-AF74-873DE7EA11CE}" presName="compNode" presStyleCnt="0"/>
      <dgm:spPr/>
    </dgm:pt>
    <dgm:pt modelId="{7F68E81A-1652-45F6-9C61-E368F5044D98}" type="pres">
      <dgm:prSet presAssocID="{A1ABA9E7-6D3B-4365-AF74-873DE7EA11CE}" presName="bgRect" presStyleLbl="bgShp" presStyleIdx="2" presStyleCnt="4"/>
      <dgm:spPr/>
    </dgm:pt>
    <dgm:pt modelId="{C070084D-F0C1-4825-AFF2-F2838EE5F04D}" type="pres">
      <dgm:prSet presAssocID="{A1ABA9E7-6D3B-4365-AF74-873DE7EA11CE}" presName="iconRect" presStyleLbl="node1" presStyleIdx="2" presStyleCnt="4" custAng="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E3554A4-F5FC-4054-861D-8ADE2B0EAB44}" type="pres">
      <dgm:prSet presAssocID="{A1ABA9E7-6D3B-4365-AF74-873DE7EA11CE}" presName="spaceRect" presStyleCnt="0"/>
      <dgm:spPr/>
    </dgm:pt>
    <dgm:pt modelId="{43CE9089-82B9-4F36-A02D-505BFAF40FD6}" type="pres">
      <dgm:prSet presAssocID="{A1ABA9E7-6D3B-4365-AF74-873DE7EA11CE}" presName="parTx" presStyleLbl="revTx" presStyleIdx="2" presStyleCnt="4">
        <dgm:presLayoutVars>
          <dgm:chMax val="0"/>
          <dgm:chPref val="0"/>
        </dgm:presLayoutVars>
      </dgm:prSet>
      <dgm:spPr/>
    </dgm:pt>
    <dgm:pt modelId="{1C202E02-F510-4839-9F68-F31B64AC9B53}" type="pres">
      <dgm:prSet presAssocID="{BC370B62-08C3-40DE-A00F-CA9237B98351}" presName="sibTrans" presStyleCnt="0"/>
      <dgm:spPr/>
    </dgm:pt>
    <dgm:pt modelId="{A25E2E50-D767-4C5D-8D1A-ED47EC9ADD63}" type="pres">
      <dgm:prSet presAssocID="{9EA2C245-09AA-4D12-BE84-D420C6E0318E}" presName="compNode" presStyleCnt="0"/>
      <dgm:spPr/>
    </dgm:pt>
    <dgm:pt modelId="{FD19A5CF-984B-4CA0-85BC-F080C978299A}" type="pres">
      <dgm:prSet presAssocID="{9EA2C245-09AA-4D12-BE84-D420C6E0318E}" presName="bgRect" presStyleLbl="bgShp" presStyleIdx="3" presStyleCnt="4"/>
      <dgm:spPr/>
    </dgm:pt>
    <dgm:pt modelId="{7CF2BCCA-25FD-4B2F-9B26-C206652BF1B1}" type="pres">
      <dgm:prSet presAssocID="{9EA2C245-09AA-4D12-BE84-D420C6E031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F967209-D9EF-423A-B625-93CA2024CEB0}" type="pres">
      <dgm:prSet presAssocID="{9EA2C245-09AA-4D12-BE84-D420C6E0318E}" presName="spaceRect" presStyleCnt="0"/>
      <dgm:spPr/>
    </dgm:pt>
    <dgm:pt modelId="{A38856B9-439D-44A6-9CFC-28164A2A0A4A}" type="pres">
      <dgm:prSet presAssocID="{9EA2C245-09AA-4D12-BE84-D420C6E031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C5C30B-E156-4C8F-A038-F9743CF06CAF}" srcId="{882D280B-8980-4343-B416-5367DCBC5B2C}" destId="{5EFD50F0-3303-482B-8350-156C288E92B6}" srcOrd="1" destOrd="0" parTransId="{5A8732EA-331E-4557-8A82-064F2F44A0B9}" sibTransId="{2073CBC5-F2D6-4BBC-9258-D524E34D71AE}"/>
    <dgm:cxn modelId="{9EF32312-613D-4756-9504-26616D2E4891}" srcId="{882D280B-8980-4343-B416-5367DCBC5B2C}" destId="{A1ABA9E7-6D3B-4365-AF74-873DE7EA11CE}" srcOrd="2" destOrd="0" parTransId="{DF323C80-BF3D-4C92-A3F7-6ACD5FE07565}" sibTransId="{BC370B62-08C3-40DE-A00F-CA9237B98351}"/>
    <dgm:cxn modelId="{3D968839-B23D-4CDC-9259-B0A123D5918F}" type="presOf" srcId="{5EFD50F0-3303-482B-8350-156C288E92B6}" destId="{F61F0233-7CDF-465E-ABE8-7A2638FA920B}" srcOrd="0" destOrd="0" presId="urn:microsoft.com/office/officeart/2018/2/layout/IconVerticalSolidList"/>
    <dgm:cxn modelId="{8B4EAC40-5189-4F14-8610-9D63EC8D26BD}" type="presOf" srcId="{B4C56B46-49D9-41B0-B126-BE4BE82519AB}" destId="{82635B7E-8492-41AB-B32B-E0C37F0B9E2E}" srcOrd="0" destOrd="0" presId="urn:microsoft.com/office/officeart/2018/2/layout/IconVerticalSolidList"/>
    <dgm:cxn modelId="{221C206E-7965-4E8B-9413-DE4F4CF397CF}" type="presOf" srcId="{882D280B-8980-4343-B416-5367DCBC5B2C}" destId="{9CF2630A-1DB2-4187-B806-86191A48474B}" srcOrd="0" destOrd="0" presId="urn:microsoft.com/office/officeart/2018/2/layout/IconVerticalSolidList"/>
    <dgm:cxn modelId="{7B63F450-91A9-4902-8615-40FD69187F5A}" type="presOf" srcId="{A1ABA9E7-6D3B-4365-AF74-873DE7EA11CE}" destId="{43CE9089-82B9-4F36-A02D-505BFAF40FD6}" srcOrd="0" destOrd="0" presId="urn:microsoft.com/office/officeart/2018/2/layout/IconVerticalSolidList"/>
    <dgm:cxn modelId="{2570CEB9-357E-4171-9974-7A2718A4315B}" srcId="{882D280B-8980-4343-B416-5367DCBC5B2C}" destId="{9EA2C245-09AA-4D12-BE84-D420C6E0318E}" srcOrd="3" destOrd="0" parTransId="{6F61AE0F-8147-4FC8-9568-B51F5D9DC64F}" sibTransId="{5BDE06D5-75E5-4D84-91FF-2F48FA62043F}"/>
    <dgm:cxn modelId="{4227D1E1-62E0-4C56-B722-B218263D7CAC}" type="presOf" srcId="{9EA2C245-09AA-4D12-BE84-D420C6E0318E}" destId="{A38856B9-439D-44A6-9CFC-28164A2A0A4A}" srcOrd="0" destOrd="0" presId="urn:microsoft.com/office/officeart/2018/2/layout/IconVerticalSolidList"/>
    <dgm:cxn modelId="{50548DE9-35D0-474E-9A89-6F001FF6C4B7}" srcId="{882D280B-8980-4343-B416-5367DCBC5B2C}" destId="{B4C56B46-49D9-41B0-B126-BE4BE82519AB}" srcOrd="0" destOrd="0" parTransId="{B779DF12-8A29-451A-B363-EF39AA48CDD7}" sibTransId="{175E6E87-AF67-4AE8-8A94-B8B70EBF7143}"/>
    <dgm:cxn modelId="{E13E5F14-097A-4FB8-AF2E-DAA563F9E504}" type="presParOf" srcId="{9CF2630A-1DB2-4187-B806-86191A48474B}" destId="{23A4B4F8-279E-4FA1-BF33-31A06B71F21B}" srcOrd="0" destOrd="0" presId="urn:microsoft.com/office/officeart/2018/2/layout/IconVerticalSolidList"/>
    <dgm:cxn modelId="{76D71027-0404-4D45-ACE0-8B6D2308F6AE}" type="presParOf" srcId="{23A4B4F8-279E-4FA1-BF33-31A06B71F21B}" destId="{5B913EC4-7685-4F5B-864A-770D5CBCC641}" srcOrd="0" destOrd="0" presId="urn:microsoft.com/office/officeart/2018/2/layout/IconVerticalSolidList"/>
    <dgm:cxn modelId="{AE04861E-3E24-4A5E-A6E9-492466C48409}" type="presParOf" srcId="{23A4B4F8-279E-4FA1-BF33-31A06B71F21B}" destId="{9A4B618A-479B-4973-8D79-3AED4FD8F748}" srcOrd="1" destOrd="0" presId="urn:microsoft.com/office/officeart/2018/2/layout/IconVerticalSolidList"/>
    <dgm:cxn modelId="{EF57F065-BED3-4A8A-AD6D-5BBDB8A6B4D0}" type="presParOf" srcId="{23A4B4F8-279E-4FA1-BF33-31A06B71F21B}" destId="{6C24892B-AC05-4B98-969F-18AB16393AB3}" srcOrd="2" destOrd="0" presId="urn:microsoft.com/office/officeart/2018/2/layout/IconVerticalSolidList"/>
    <dgm:cxn modelId="{DA97141C-B29A-43AB-9873-1D1C1E47EC09}" type="presParOf" srcId="{23A4B4F8-279E-4FA1-BF33-31A06B71F21B}" destId="{82635B7E-8492-41AB-B32B-E0C37F0B9E2E}" srcOrd="3" destOrd="0" presId="urn:microsoft.com/office/officeart/2018/2/layout/IconVerticalSolidList"/>
    <dgm:cxn modelId="{67307AC4-F8BA-4BB4-B7C8-6B7240702E12}" type="presParOf" srcId="{9CF2630A-1DB2-4187-B806-86191A48474B}" destId="{DEA6E178-E4F0-46C8-A9C3-AA080B75446B}" srcOrd="1" destOrd="0" presId="urn:microsoft.com/office/officeart/2018/2/layout/IconVerticalSolidList"/>
    <dgm:cxn modelId="{D535D0AD-703E-4483-AA06-A54CB9B0AD4D}" type="presParOf" srcId="{9CF2630A-1DB2-4187-B806-86191A48474B}" destId="{1A2277B4-3DF5-4E25-8C02-E50CDC8B8ED0}" srcOrd="2" destOrd="0" presId="urn:microsoft.com/office/officeart/2018/2/layout/IconVerticalSolidList"/>
    <dgm:cxn modelId="{C2887A35-6047-4C78-B00B-EEF86640893F}" type="presParOf" srcId="{1A2277B4-3DF5-4E25-8C02-E50CDC8B8ED0}" destId="{EDE5DA1E-8D1E-4D45-B0A1-B0EB93232102}" srcOrd="0" destOrd="0" presId="urn:microsoft.com/office/officeart/2018/2/layout/IconVerticalSolidList"/>
    <dgm:cxn modelId="{70F56794-C45F-428B-90D3-D1C7FC3DD3C2}" type="presParOf" srcId="{1A2277B4-3DF5-4E25-8C02-E50CDC8B8ED0}" destId="{882AF314-5208-49D0-A3DF-47986C828F41}" srcOrd="1" destOrd="0" presId="urn:microsoft.com/office/officeart/2018/2/layout/IconVerticalSolidList"/>
    <dgm:cxn modelId="{906B1AC1-4D1F-4A7F-9682-E6381AE9BA73}" type="presParOf" srcId="{1A2277B4-3DF5-4E25-8C02-E50CDC8B8ED0}" destId="{216A11CB-C8F3-4D41-82D7-391E3F63B505}" srcOrd="2" destOrd="0" presId="urn:microsoft.com/office/officeart/2018/2/layout/IconVerticalSolidList"/>
    <dgm:cxn modelId="{E1484721-029C-4F5E-B95B-05E723152BD2}" type="presParOf" srcId="{1A2277B4-3DF5-4E25-8C02-E50CDC8B8ED0}" destId="{F61F0233-7CDF-465E-ABE8-7A2638FA920B}" srcOrd="3" destOrd="0" presId="urn:microsoft.com/office/officeart/2018/2/layout/IconVerticalSolidList"/>
    <dgm:cxn modelId="{D8F3A572-8FBC-49BD-B144-E104F42581E4}" type="presParOf" srcId="{9CF2630A-1DB2-4187-B806-86191A48474B}" destId="{3F2BF3C6-899A-48F7-B750-51AD99CD3495}" srcOrd="3" destOrd="0" presId="urn:microsoft.com/office/officeart/2018/2/layout/IconVerticalSolidList"/>
    <dgm:cxn modelId="{50658050-E7CB-4B47-9311-FED1F968205C}" type="presParOf" srcId="{9CF2630A-1DB2-4187-B806-86191A48474B}" destId="{6511E5CC-BAFE-49E9-B7F4-706CC6B8E90D}" srcOrd="4" destOrd="0" presId="urn:microsoft.com/office/officeart/2018/2/layout/IconVerticalSolidList"/>
    <dgm:cxn modelId="{455C2D2F-2066-405C-840E-D561B1677198}" type="presParOf" srcId="{6511E5CC-BAFE-49E9-B7F4-706CC6B8E90D}" destId="{7F68E81A-1652-45F6-9C61-E368F5044D98}" srcOrd="0" destOrd="0" presId="urn:microsoft.com/office/officeart/2018/2/layout/IconVerticalSolidList"/>
    <dgm:cxn modelId="{F98D1749-3CAA-4201-B46B-D5F704D49634}" type="presParOf" srcId="{6511E5CC-BAFE-49E9-B7F4-706CC6B8E90D}" destId="{C070084D-F0C1-4825-AFF2-F2838EE5F04D}" srcOrd="1" destOrd="0" presId="urn:microsoft.com/office/officeart/2018/2/layout/IconVerticalSolidList"/>
    <dgm:cxn modelId="{02FAEC40-1BCE-4A8E-ABE2-9EEC7E9E2A26}" type="presParOf" srcId="{6511E5CC-BAFE-49E9-B7F4-706CC6B8E90D}" destId="{AE3554A4-F5FC-4054-861D-8ADE2B0EAB44}" srcOrd="2" destOrd="0" presId="urn:microsoft.com/office/officeart/2018/2/layout/IconVerticalSolidList"/>
    <dgm:cxn modelId="{DB52D322-2D85-4183-B52A-B85C86149F20}" type="presParOf" srcId="{6511E5CC-BAFE-49E9-B7F4-706CC6B8E90D}" destId="{43CE9089-82B9-4F36-A02D-505BFAF40FD6}" srcOrd="3" destOrd="0" presId="urn:microsoft.com/office/officeart/2018/2/layout/IconVerticalSolidList"/>
    <dgm:cxn modelId="{5667921A-DCAD-4DE0-96D2-F4500D64D7ED}" type="presParOf" srcId="{9CF2630A-1DB2-4187-B806-86191A48474B}" destId="{1C202E02-F510-4839-9F68-F31B64AC9B53}" srcOrd="5" destOrd="0" presId="urn:microsoft.com/office/officeart/2018/2/layout/IconVerticalSolidList"/>
    <dgm:cxn modelId="{4AAA307D-04B9-488B-8019-EBEEEFBF1B8B}" type="presParOf" srcId="{9CF2630A-1DB2-4187-B806-86191A48474B}" destId="{A25E2E50-D767-4C5D-8D1A-ED47EC9ADD63}" srcOrd="6" destOrd="0" presId="urn:microsoft.com/office/officeart/2018/2/layout/IconVerticalSolidList"/>
    <dgm:cxn modelId="{114045B2-9C47-40FC-8AC8-97FA60E88779}" type="presParOf" srcId="{A25E2E50-D767-4C5D-8D1A-ED47EC9ADD63}" destId="{FD19A5CF-984B-4CA0-85BC-F080C978299A}" srcOrd="0" destOrd="0" presId="urn:microsoft.com/office/officeart/2018/2/layout/IconVerticalSolidList"/>
    <dgm:cxn modelId="{BDB53F46-8729-4F7F-A4AB-2D532D48A798}" type="presParOf" srcId="{A25E2E50-D767-4C5D-8D1A-ED47EC9ADD63}" destId="{7CF2BCCA-25FD-4B2F-9B26-C206652BF1B1}" srcOrd="1" destOrd="0" presId="urn:microsoft.com/office/officeart/2018/2/layout/IconVerticalSolidList"/>
    <dgm:cxn modelId="{15D43AE9-12B7-4ECF-A4C7-55829A97D315}" type="presParOf" srcId="{A25E2E50-D767-4C5D-8D1A-ED47EC9ADD63}" destId="{0F967209-D9EF-423A-B625-93CA2024CEB0}" srcOrd="2" destOrd="0" presId="urn:microsoft.com/office/officeart/2018/2/layout/IconVerticalSolidList"/>
    <dgm:cxn modelId="{71FA6AEE-A184-449D-B6D0-5C9E22023BC4}" type="presParOf" srcId="{A25E2E50-D767-4C5D-8D1A-ED47EC9ADD63}" destId="{A38856B9-439D-44A6-9CFC-28164A2A0A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ED093-279A-48FC-97E9-5714C586C2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65F918-4F40-4737-94B2-DD7FE48B7A6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NLTK Sentence tokenizer was used to tokenise the article based on sentence.</a:t>
          </a:r>
          <a:endParaRPr lang="en-US"/>
        </a:p>
      </dgm:t>
    </dgm:pt>
    <dgm:pt modelId="{A303BE9D-1CAF-48F5-A761-CCD4D2B1D9C4}" type="parTrans" cxnId="{1425979C-5630-4ACD-A053-79DD5D6983E4}">
      <dgm:prSet/>
      <dgm:spPr/>
      <dgm:t>
        <a:bodyPr/>
        <a:lstStyle/>
        <a:p>
          <a:endParaRPr lang="en-US"/>
        </a:p>
      </dgm:t>
    </dgm:pt>
    <dgm:pt modelId="{BC2460CA-B55C-4185-B8C2-E9A1EF1A2868}" type="sibTrans" cxnId="{1425979C-5630-4ACD-A053-79DD5D6983E4}">
      <dgm:prSet/>
      <dgm:spPr/>
      <dgm:t>
        <a:bodyPr/>
        <a:lstStyle/>
        <a:p>
          <a:endParaRPr lang="en-US"/>
        </a:p>
      </dgm:t>
    </dgm:pt>
    <dgm:pt modelId="{22FFEE00-C7C8-443B-95A3-686B65D4A2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is used to embed sentence into a fixed-dimensional vector.</a:t>
          </a:r>
          <a:endParaRPr lang="en-US"/>
        </a:p>
      </dgm:t>
    </dgm:pt>
    <dgm:pt modelId="{227F2EC1-626A-4276-B4B9-7DB214F44820}" type="parTrans" cxnId="{AF077682-7868-45AA-A604-96A55EE73D7F}">
      <dgm:prSet/>
      <dgm:spPr/>
      <dgm:t>
        <a:bodyPr/>
        <a:lstStyle/>
        <a:p>
          <a:endParaRPr lang="en-US"/>
        </a:p>
      </dgm:t>
    </dgm:pt>
    <dgm:pt modelId="{22C49C19-BC1D-401E-92B4-AB0427E2ED1E}" type="sibTrans" cxnId="{AF077682-7868-45AA-A604-96A55EE73D7F}">
      <dgm:prSet/>
      <dgm:spPr/>
      <dgm:t>
        <a:bodyPr/>
        <a:lstStyle/>
        <a:p>
          <a:endParaRPr lang="en-US"/>
        </a:p>
      </dgm:t>
    </dgm:pt>
    <dgm:pt modelId="{A17DB128-9CEE-4BCC-9737-8B0FBB7E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model encodes similar sentence in the nearby vector space and K-means cluster is used to group the related  sentence.</a:t>
          </a:r>
          <a:endParaRPr lang="en-US"/>
        </a:p>
      </dgm:t>
    </dgm:pt>
    <dgm:pt modelId="{958136CB-45BC-43C9-BB9C-2CC249D81324}" type="parTrans" cxnId="{F16AD155-3E94-4D5A-8FC8-3D9D3761D84E}">
      <dgm:prSet/>
      <dgm:spPr/>
      <dgm:t>
        <a:bodyPr/>
        <a:lstStyle/>
        <a:p>
          <a:endParaRPr lang="en-US"/>
        </a:p>
      </dgm:t>
    </dgm:pt>
    <dgm:pt modelId="{EF18D6AB-201E-4828-80D7-C90F47FCE3A6}" type="sibTrans" cxnId="{F16AD155-3E94-4D5A-8FC8-3D9D3761D84E}">
      <dgm:prSet/>
      <dgm:spPr/>
      <dgm:t>
        <a:bodyPr/>
        <a:lstStyle/>
        <a:p>
          <a:endParaRPr lang="en-US"/>
        </a:p>
      </dgm:t>
    </dgm:pt>
    <dgm:pt modelId="{A4F3676E-DC8A-49AE-B610-DF54347CAC02}" type="pres">
      <dgm:prSet presAssocID="{957ED093-279A-48FC-97E9-5714C586C2E6}" presName="root" presStyleCnt="0">
        <dgm:presLayoutVars>
          <dgm:dir/>
          <dgm:resizeHandles val="exact"/>
        </dgm:presLayoutVars>
      </dgm:prSet>
      <dgm:spPr/>
    </dgm:pt>
    <dgm:pt modelId="{E0AEF695-06BC-4BB6-A48F-30C72655BDC9}" type="pres">
      <dgm:prSet presAssocID="{EF65F918-4F40-4737-94B2-DD7FE48B7A66}" presName="compNode" presStyleCnt="0"/>
      <dgm:spPr/>
    </dgm:pt>
    <dgm:pt modelId="{98866186-5104-4BA8-A2A8-C64E40F9EF6C}" type="pres">
      <dgm:prSet presAssocID="{EF65F918-4F40-4737-94B2-DD7FE48B7A66}" presName="bgRect" presStyleLbl="bgShp" presStyleIdx="0" presStyleCnt="3"/>
      <dgm:spPr/>
    </dgm:pt>
    <dgm:pt modelId="{D73E3C3D-F0BC-42A8-9E07-7556B62B1593}" type="pres">
      <dgm:prSet presAssocID="{EF65F918-4F40-4737-94B2-DD7FE48B7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5FA0147-3C9B-4931-84F6-08AA9C10193D}" type="pres">
      <dgm:prSet presAssocID="{EF65F918-4F40-4737-94B2-DD7FE48B7A66}" presName="spaceRect" presStyleCnt="0"/>
      <dgm:spPr/>
    </dgm:pt>
    <dgm:pt modelId="{33587A7A-20B9-43A9-8743-3FDEF425E84C}" type="pres">
      <dgm:prSet presAssocID="{EF65F918-4F40-4737-94B2-DD7FE48B7A66}" presName="parTx" presStyleLbl="revTx" presStyleIdx="0" presStyleCnt="3">
        <dgm:presLayoutVars>
          <dgm:chMax val="0"/>
          <dgm:chPref val="0"/>
        </dgm:presLayoutVars>
      </dgm:prSet>
      <dgm:spPr/>
    </dgm:pt>
    <dgm:pt modelId="{1BECD0C8-40A1-4BC4-894C-E4BDE786A4A3}" type="pres">
      <dgm:prSet presAssocID="{BC2460CA-B55C-4185-B8C2-E9A1EF1A2868}" presName="sibTrans" presStyleCnt="0"/>
      <dgm:spPr/>
    </dgm:pt>
    <dgm:pt modelId="{620F9B16-038A-46D0-94A8-5057C03EDC9C}" type="pres">
      <dgm:prSet presAssocID="{22FFEE00-C7C8-443B-95A3-686B65D4A235}" presName="compNode" presStyleCnt="0"/>
      <dgm:spPr/>
    </dgm:pt>
    <dgm:pt modelId="{A1FD1768-74AF-48EF-B94B-8C3310F60751}" type="pres">
      <dgm:prSet presAssocID="{22FFEE00-C7C8-443B-95A3-686B65D4A235}" presName="bgRect" presStyleLbl="bgShp" presStyleIdx="1" presStyleCnt="3"/>
      <dgm:spPr/>
    </dgm:pt>
    <dgm:pt modelId="{FBDF1F2D-37FA-4C07-AFE0-75A4D2B76DF7}" type="pres">
      <dgm:prSet presAssocID="{22FFEE00-C7C8-443B-95A3-686B65D4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D5C88CC-8279-4302-AE77-E0FA4B84AB22}" type="pres">
      <dgm:prSet presAssocID="{22FFEE00-C7C8-443B-95A3-686B65D4A235}" presName="spaceRect" presStyleCnt="0"/>
      <dgm:spPr/>
    </dgm:pt>
    <dgm:pt modelId="{97C85446-272A-4778-AECB-9FA4A99D0CAC}" type="pres">
      <dgm:prSet presAssocID="{22FFEE00-C7C8-443B-95A3-686B65D4A235}" presName="parTx" presStyleLbl="revTx" presStyleIdx="1" presStyleCnt="3">
        <dgm:presLayoutVars>
          <dgm:chMax val="0"/>
          <dgm:chPref val="0"/>
        </dgm:presLayoutVars>
      </dgm:prSet>
      <dgm:spPr/>
    </dgm:pt>
    <dgm:pt modelId="{15AFC7CC-880F-45B1-891F-A0C0EA3554A7}" type="pres">
      <dgm:prSet presAssocID="{22C49C19-BC1D-401E-92B4-AB0427E2ED1E}" presName="sibTrans" presStyleCnt="0"/>
      <dgm:spPr/>
    </dgm:pt>
    <dgm:pt modelId="{44252582-8A58-42D9-B6EB-7FD92D6FFDCE}" type="pres">
      <dgm:prSet presAssocID="{A17DB128-9CEE-4BCC-9737-8B0FBB7E14C8}" presName="compNode" presStyleCnt="0"/>
      <dgm:spPr/>
    </dgm:pt>
    <dgm:pt modelId="{CC7BC2E9-7A56-44C9-A576-95D9A920ED50}" type="pres">
      <dgm:prSet presAssocID="{A17DB128-9CEE-4BCC-9737-8B0FBB7E14C8}" presName="bgRect" presStyleLbl="bgShp" presStyleIdx="2" presStyleCnt="3"/>
      <dgm:spPr/>
    </dgm:pt>
    <dgm:pt modelId="{8A0819FD-B0EA-4BB4-9978-F4C8BC4CB675}" type="pres">
      <dgm:prSet presAssocID="{A17DB128-9CEE-4BCC-9737-8B0FBB7E14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0D70A08F-B516-4B9F-A0C2-1369A047F0EA}" type="pres">
      <dgm:prSet presAssocID="{A17DB128-9CEE-4BCC-9737-8B0FBB7E14C8}" presName="spaceRect" presStyleCnt="0"/>
      <dgm:spPr/>
    </dgm:pt>
    <dgm:pt modelId="{FF28B4DF-F963-4911-AE85-930714C9DE69}" type="pres">
      <dgm:prSet presAssocID="{A17DB128-9CEE-4BCC-9737-8B0FBB7E14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EA632C-69E4-4B32-B164-A320739C7FF0}" type="presOf" srcId="{957ED093-279A-48FC-97E9-5714C586C2E6}" destId="{A4F3676E-DC8A-49AE-B610-DF54347CAC02}" srcOrd="0" destOrd="0" presId="urn:microsoft.com/office/officeart/2018/2/layout/IconVerticalSolidList"/>
    <dgm:cxn modelId="{F0BBCB47-818C-47BA-BE84-F53CFF331D66}" type="presOf" srcId="{EF65F918-4F40-4737-94B2-DD7FE48B7A66}" destId="{33587A7A-20B9-43A9-8743-3FDEF425E84C}" srcOrd="0" destOrd="0" presId="urn:microsoft.com/office/officeart/2018/2/layout/IconVerticalSolidList"/>
    <dgm:cxn modelId="{ADB80852-AE67-4A09-8FD7-6A5AB8F38BE7}" type="presOf" srcId="{A17DB128-9CEE-4BCC-9737-8B0FBB7E14C8}" destId="{FF28B4DF-F963-4911-AE85-930714C9DE69}" srcOrd="0" destOrd="0" presId="urn:microsoft.com/office/officeart/2018/2/layout/IconVerticalSolidList"/>
    <dgm:cxn modelId="{F16AD155-3E94-4D5A-8FC8-3D9D3761D84E}" srcId="{957ED093-279A-48FC-97E9-5714C586C2E6}" destId="{A17DB128-9CEE-4BCC-9737-8B0FBB7E14C8}" srcOrd="2" destOrd="0" parTransId="{958136CB-45BC-43C9-BB9C-2CC249D81324}" sibTransId="{EF18D6AB-201E-4828-80D7-C90F47FCE3A6}"/>
    <dgm:cxn modelId="{AF077682-7868-45AA-A604-96A55EE73D7F}" srcId="{957ED093-279A-48FC-97E9-5714C586C2E6}" destId="{22FFEE00-C7C8-443B-95A3-686B65D4A235}" srcOrd="1" destOrd="0" parTransId="{227F2EC1-626A-4276-B4B9-7DB214F44820}" sibTransId="{22C49C19-BC1D-401E-92B4-AB0427E2ED1E}"/>
    <dgm:cxn modelId="{1425979C-5630-4ACD-A053-79DD5D6983E4}" srcId="{957ED093-279A-48FC-97E9-5714C586C2E6}" destId="{EF65F918-4F40-4737-94B2-DD7FE48B7A66}" srcOrd="0" destOrd="0" parTransId="{A303BE9D-1CAF-48F5-A761-CCD4D2B1D9C4}" sibTransId="{BC2460CA-B55C-4185-B8C2-E9A1EF1A2868}"/>
    <dgm:cxn modelId="{AC09F5EB-8EDC-4DCE-9B80-313E63C11188}" type="presOf" srcId="{22FFEE00-C7C8-443B-95A3-686B65D4A235}" destId="{97C85446-272A-4778-AECB-9FA4A99D0CAC}" srcOrd="0" destOrd="0" presId="urn:microsoft.com/office/officeart/2018/2/layout/IconVerticalSolidList"/>
    <dgm:cxn modelId="{8EEF9893-F053-49DE-8FBD-35E19EB0F571}" type="presParOf" srcId="{A4F3676E-DC8A-49AE-B610-DF54347CAC02}" destId="{E0AEF695-06BC-4BB6-A48F-30C72655BDC9}" srcOrd="0" destOrd="0" presId="urn:microsoft.com/office/officeart/2018/2/layout/IconVerticalSolidList"/>
    <dgm:cxn modelId="{DC4F0547-5552-4585-9C65-08C123D087B3}" type="presParOf" srcId="{E0AEF695-06BC-4BB6-A48F-30C72655BDC9}" destId="{98866186-5104-4BA8-A2A8-C64E40F9EF6C}" srcOrd="0" destOrd="0" presId="urn:microsoft.com/office/officeart/2018/2/layout/IconVerticalSolidList"/>
    <dgm:cxn modelId="{C7145ADF-D9A7-4695-8FE7-9555124E6DA1}" type="presParOf" srcId="{E0AEF695-06BC-4BB6-A48F-30C72655BDC9}" destId="{D73E3C3D-F0BC-42A8-9E07-7556B62B1593}" srcOrd="1" destOrd="0" presId="urn:microsoft.com/office/officeart/2018/2/layout/IconVerticalSolidList"/>
    <dgm:cxn modelId="{29484431-33D9-4532-B9F2-A9859229B5E6}" type="presParOf" srcId="{E0AEF695-06BC-4BB6-A48F-30C72655BDC9}" destId="{35FA0147-3C9B-4931-84F6-08AA9C10193D}" srcOrd="2" destOrd="0" presId="urn:microsoft.com/office/officeart/2018/2/layout/IconVerticalSolidList"/>
    <dgm:cxn modelId="{66FF2020-25CE-4090-B537-46AFD65BE6AD}" type="presParOf" srcId="{E0AEF695-06BC-4BB6-A48F-30C72655BDC9}" destId="{33587A7A-20B9-43A9-8743-3FDEF425E84C}" srcOrd="3" destOrd="0" presId="urn:microsoft.com/office/officeart/2018/2/layout/IconVerticalSolidList"/>
    <dgm:cxn modelId="{34255745-5840-4803-A854-A034FDB95381}" type="presParOf" srcId="{A4F3676E-DC8A-49AE-B610-DF54347CAC02}" destId="{1BECD0C8-40A1-4BC4-894C-E4BDE786A4A3}" srcOrd="1" destOrd="0" presId="urn:microsoft.com/office/officeart/2018/2/layout/IconVerticalSolidList"/>
    <dgm:cxn modelId="{D37B1953-C4F6-4895-A3C1-0979D0211279}" type="presParOf" srcId="{A4F3676E-DC8A-49AE-B610-DF54347CAC02}" destId="{620F9B16-038A-46D0-94A8-5057C03EDC9C}" srcOrd="2" destOrd="0" presId="urn:microsoft.com/office/officeart/2018/2/layout/IconVerticalSolidList"/>
    <dgm:cxn modelId="{2C676FFC-9AA9-4670-8F24-4F2C361C6726}" type="presParOf" srcId="{620F9B16-038A-46D0-94A8-5057C03EDC9C}" destId="{A1FD1768-74AF-48EF-B94B-8C3310F60751}" srcOrd="0" destOrd="0" presId="urn:microsoft.com/office/officeart/2018/2/layout/IconVerticalSolidList"/>
    <dgm:cxn modelId="{2DB46B95-DD61-4123-B7E6-ABD613DD158D}" type="presParOf" srcId="{620F9B16-038A-46D0-94A8-5057C03EDC9C}" destId="{FBDF1F2D-37FA-4C07-AFE0-75A4D2B76DF7}" srcOrd="1" destOrd="0" presId="urn:microsoft.com/office/officeart/2018/2/layout/IconVerticalSolidList"/>
    <dgm:cxn modelId="{F09D2D87-CD0E-4D35-B027-5DDD3BB92391}" type="presParOf" srcId="{620F9B16-038A-46D0-94A8-5057C03EDC9C}" destId="{DD5C88CC-8279-4302-AE77-E0FA4B84AB22}" srcOrd="2" destOrd="0" presId="urn:microsoft.com/office/officeart/2018/2/layout/IconVerticalSolidList"/>
    <dgm:cxn modelId="{ABABB656-78C7-4499-ACAF-C06004B599B3}" type="presParOf" srcId="{620F9B16-038A-46D0-94A8-5057C03EDC9C}" destId="{97C85446-272A-4778-AECB-9FA4A99D0CAC}" srcOrd="3" destOrd="0" presId="urn:microsoft.com/office/officeart/2018/2/layout/IconVerticalSolidList"/>
    <dgm:cxn modelId="{D8B4E19A-3956-4A04-830C-997F8AE69F71}" type="presParOf" srcId="{A4F3676E-DC8A-49AE-B610-DF54347CAC02}" destId="{15AFC7CC-880F-45B1-891F-A0C0EA3554A7}" srcOrd="3" destOrd="0" presId="urn:microsoft.com/office/officeart/2018/2/layout/IconVerticalSolidList"/>
    <dgm:cxn modelId="{13A3063C-399F-4473-B02E-450E87157984}" type="presParOf" srcId="{A4F3676E-DC8A-49AE-B610-DF54347CAC02}" destId="{44252582-8A58-42D9-B6EB-7FD92D6FFDCE}" srcOrd="4" destOrd="0" presId="urn:microsoft.com/office/officeart/2018/2/layout/IconVerticalSolidList"/>
    <dgm:cxn modelId="{EF14BDE4-9A2A-4C7B-B6F6-E579A67DDC47}" type="presParOf" srcId="{44252582-8A58-42D9-B6EB-7FD92D6FFDCE}" destId="{CC7BC2E9-7A56-44C9-A576-95D9A920ED50}" srcOrd="0" destOrd="0" presId="urn:microsoft.com/office/officeart/2018/2/layout/IconVerticalSolidList"/>
    <dgm:cxn modelId="{3E4C974C-6C90-472F-A9F9-342BC39C1856}" type="presParOf" srcId="{44252582-8A58-42D9-B6EB-7FD92D6FFDCE}" destId="{8A0819FD-B0EA-4BB4-9978-F4C8BC4CB675}" srcOrd="1" destOrd="0" presId="urn:microsoft.com/office/officeart/2018/2/layout/IconVerticalSolidList"/>
    <dgm:cxn modelId="{A429F9BF-2F3B-478D-AD84-54444794C8ED}" type="presParOf" srcId="{44252582-8A58-42D9-B6EB-7FD92D6FFDCE}" destId="{0D70A08F-B516-4B9F-A0C2-1369A047F0EA}" srcOrd="2" destOrd="0" presId="urn:microsoft.com/office/officeart/2018/2/layout/IconVerticalSolidList"/>
    <dgm:cxn modelId="{12158FE4-7A93-4175-9FFE-8D0BE4C036F7}" type="presParOf" srcId="{44252582-8A58-42D9-B6EB-7FD92D6FFDCE}" destId="{FF28B4DF-F963-4911-AE85-930714C9D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A29E3-0454-4847-BF42-16A52624776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70E42-78CB-4444-B3CF-9EEBE0DACD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C4EB1-E27D-42F1-9442-2BF64428BC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Extracted the subtitles from youtube videos and also the summary of those videos.</a:t>
          </a:r>
          <a:endParaRPr lang="en-US" sz="1900" kern="1200"/>
        </a:p>
      </dsp:txBody>
      <dsp:txXfrm>
        <a:off x="1131174" y="4597"/>
        <a:ext cx="5382429" cy="979371"/>
      </dsp:txXfrm>
    </dsp:sp>
    <dsp:sp modelId="{D24CDEBE-8E5C-40EC-84F8-BFA6FC43ED2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41B4-5FCB-4321-9E65-E5C37B4B2C9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23C97-1AAB-4E58-8732-58DDE73CEE4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</a:t>
          </a:r>
          <a:r>
            <a:rPr lang="en-US" sz="1900" kern="1200" baseline="0"/>
            <a:t> punctuations in the YouTube subtitles</a:t>
          </a:r>
          <a:endParaRPr lang="en-US" sz="1900" kern="1200"/>
        </a:p>
      </dsp:txBody>
      <dsp:txXfrm>
        <a:off x="1131174" y="1228812"/>
        <a:ext cx="5382429" cy="979371"/>
      </dsp:txXfrm>
    </dsp:sp>
    <dsp:sp modelId="{CF700A65-118D-4B56-88CA-4E609F39BCF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B977B-95B5-49EC-8033-26D2114B505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43014-F939-4EBA-9820-2D280D0D1C9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Found libraries – deepcorrect and punctuator to add punctuations to the dataset.</a:t>
          </a:r>
          <a:endParaRPr lang="en-US" sz="1900" kern="1200"/>
        </a:p>
      </dsp:txBody>
      <dsp:txXfrm>
        <a:off x="1131174" y="2453027"/>
        <a:ext cx="5382429" cy="979371"/>
      </dsp:txXfrm>
    </dsp:sp>
    <dsp:sp modelId="{7C99F766-C97E-40C0-B3D9-6AC905949A9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3934-DAFF-4299-B77A-EBBED832AE3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A4080-ABB2-441A-92C9-E36116E80BB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Extracted Short description/Summary did not meet the standard to be as “Golden Summary”</a:t>
          </a:r>
        </a:p>
      </dsp:txBody>
      <dsp:txXfrm>
        <a:off x="1131174" y="3677241"/>
        <a:ext cx="5382429" cy="979371"/>
      </dsp:txXfrm>
    </dsp:sp>
    <dsp:sp modelId="{0CA811AE-A3C7-4895-8F6C-CEEDBCF69D65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8CF73-254F-4517-8AE8-C91969DC196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CBA2-9D14-484D-8B81-F52ACB5582B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summary in the videos was not enough and sometimes was a mere sentence.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D9228-BF4B-4898-8D4F-4F0C023F82C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367A5-02F2-4555-863B-082CAF88F3B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9271-E361-4A54-ADDF-F384BD5FB03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Found</a:t>
          </a:r>
          <a:r>
            <a:rPr lang="en-US" sz="2500" kern="1200" baseline="0" dirty="0"/>
            <a:t> BBC dataset which had both summary and article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B06032EB-F8EF-43AB-B097-4D839EDFE82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FD6D0-5954-4FC8-85B5-F939720DC27B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43306-CCA7-4BAD-AFA4-163A154BCB4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Dataset had only 2000 records which held us from generating abstractive text summarization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EA637-2FDC-4057-8786-4D23544E501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F3927-ED69-4F2F-877E-60F8EB8ADD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56EDC-A61B-4D5C-9D79-8AF9E134573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TF-IDF SentenceRanking</a:t>
          </a:r>
          <a:endParaRPr lang="en-US" sz="2200" kern="1200"/>
        </a:p>
      </dsp:txBody>
      <dsp:txXfrm>
        <a:off x="1429899" y="2442"/>
        <a:ext cx="5083704" cy="1238008"/>
      </dsp:txXfrm>
    </dsp:sp>
    <dsp:sp modelId="{339FA56A-85CD-4911-9456-11054A4AEA1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131E-D2C0-4F17-AD61-260D5E97804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4CFE-34D3-4FF6-B98A-8E675268498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Glove/Fasttext  vector and SIF</a:t>
          </a:r>
          <a:endParaRPr lang="en-US" sz="2200" kern="1200"/>
        </a:p>
      </dsp:txBody>
      <dsp:txXfrm>
        <a:off x="1429899" y="1549953"/>
        <a:ext cx="5083704" cy="1238008"/>
      </dsp:txXfrm>
    </dsp:sp>
    <dsp:sp modelId="{461F8368-6FBC-49A0-9887-E832D1282F3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50B5C-6EB9-4EA3-B2CD-0EBB43B4506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455F8-E633-4F65-8C4F-35ADCE6BF72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Skip-thought vectors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00E97DE-EF1E-415B-9FF9-6E3AE603EF3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9B7D-57F3-44E5-B4EA-02F82EF6E49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C005-1DB3-42FC-B0F4-834A5103210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Universal sentence encoder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1524A-277F-4519-857B-E8271965444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5514E-5CB9-4A37-9DEF-564EBB5DFE0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1E209-47ED-4582-BB8F-C0F7E6A46F2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sp:txBody>
      <dsp:txXfrm>
        <a:off x="1429899" y="2442"/>
        <a:ext cx="5083704" cy="1238008"/>
      </dsp:txXfrm>
    </dsp:sp>
    <dsp:sp modelId="{2E0B9311-905B-43D7-A988-0CCDF39FB37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8AA3B-FB5F-45DD-9A73-6201D366A9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94A8-6A8F-4BEF-BE00-741F3B00EF0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Sentence will be sorted based on the TF-IDF</a:t>
          </a:r>
          <a:endParaRPr lang="en-US" sz="1500" kern="1200" dirty="0"/>
        </a:p>
      </dsp:txBody>
      <dsp:txXfrm>
        <a:off x="1429899" y="1549953"/>
        <a:ext cx="5083704" cy="1238008"/>
      </dsp:txXfrm>
    </dsp:sp>
    <dsp:sp modelId="{75BC1E65-ADA0-4EE4-8792-E91016F9577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440C2-AF9E-4D95-BD52-3E6A8520467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0943-9B17-4F3C-B987-E9AA09D861F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Based on the value of information that has to be retained, the summarization length is defined. Optimal value is for 80 percent.</a:t>
          </a:r>
          <a:endParaRPr lang="en-US" sz="1500" kern="1200" dirty="0"/>
        </a:p>
      </dsp:txBody>
      <dsp:txXfrm>
        <a:off x="1429899" y="3097464"/>
        <a:ext cx="5083704" cy="1238008"/>
      </dsp:txXfrm>
    </dsp:sp>
    <dsp:sp modelId="{00B88A1C-414D-4350-8765-FEE2BB8ADAC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52F1F-1C24-4AE4-8F57-2AC977C60AE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0DCBF-84F0-414B-BBAA-4BC4545461B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Sentences</a:t>
          </a:r>
          <a:r>
            <a:rPr lang="en-US" sz="1500" kern="1200" baseline="0" dirty="0"/>
            <a:t> with high rank will be used for summarization</a:t>
          </a:r>
          <a:endParaRPr lang="en-US" sz="1500" kern="1200" dirty="0"/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3EC4-7685-4F5B-864A-770D5CBCC64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B618A-479B-4973-8D79-3AED4FD8F74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5B7E-8492-41AB-B32B-E0C37F0B9E2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Glove word embedding- “</a:t>
          </a:r>
          <a:r>
            <a:rPr lang="en-CA" sz="2200" i="1" kern="1200"/>
            <a:t>Glove uses both Global and local statistics to obtain word vectors”</a:t>
          </a:r>
          <a:r>
            <a:rPr lang="en-CA" sz="2200" kern="1200"/>
            <a:t>. </a:t>
          </a:r>
          <a:endParaRPr lang="en-US" sz="2200" kern="1200"/>
        </a:p>
      </dsp:txBody>
      <dsp:txXfrm>
        <a:off x="1429899" y="2442"/>
        <a:ext cx="5083704" cy="1238008"/>
      </dsp:txXfrm>
    </dsp:sp>
    <dsp:sp modelId="{EDE5DA1E-8D1E-4D45-B0A1-B0EB9323210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AF314-5208-49D0-A3DF-47986C828F4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0233-7CDF-465E-ABE8-7A2638FA920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FastText(by Facebook)- “</a:t>
          </a:r>
          <a:r>
            <a:rPr lang="en-CA" sz="2200" i="1" kern="1200" dirty="0"/>
            <a:t>n-grams of each word is feed into NN to avoid situations when no matching word vectors”</a:t>
          </a:r>
          <a:r>
            <a:rPr lang="en-CA" sz="2200" kern="1200" dirty="0"/>
            <a:t>.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7F68E81A-1652-45F6-9C61-E368F5044D9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084D-F0C1-4825-AFF2-F2838EE5F04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9089-82B9-4F36-A02D-505BFAF40FD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SIF </a:t>
          </a:r>
          <a:r>
            <a:rPr lang="en-US" sz="2200" kern="1200"/>
            <a:t> (smooth inverse frequency weighted continuous bag-of-words model of a sentence).</a:t>
          </a:r>
        </a:p>
      </dsp:txBody>
      <dsp:txXfrm>
        <a:off x="1429899" y="3097464"/>
        <a:ext cx="5083704" cy="1238008"/>
      </dsp:txXfrm>
    </dsp:sp>
    <dsp:sp modelId="{FD19A5CF-984B-4CA0-85BC-F080C978299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2BCCA-25FD-4B2F-9B26-C206652BF1B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56B9-439D-44A6-9CFC-28164A2A0A4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Cosine similarity is calculated based on SIF calculated for each sentence.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6186-5104-4BA8-A2A8-C64E40F9EF6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C3D-F0BC-42A8-9E07-7556B62B159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7A7A-20B9-43A9-8743-3FDEF425E84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NLTK Sentence tokenizer was used to tokenise the article based on sentence.</a:t>
          </a:r>
          <a:endParaRPr lang="en-US" sz="2100" kern="1200"/>
        </a:p>
      </dsp:txBody>
      <dsp:txXfrm>
        <a:off x="1941716" y="718"/>
        <a:ext cx="4571887" cy="1681139"/>
      </dsp:txXfrm>
    </dsp:sp>
    <dsp:sp modelId="{A1FD1768-74AF-48EF-B94B-8C3310F6075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1F2D-37FA-4C07-AFE0-75A4D2B76DF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85446-272A-4778-AECB-9FA4A99D0CA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is used to embed sentence into a fixed-dimensional vector.</a:t>
          </a:r>
          <a:endParaRPr lang="en-US" sz="2100" kern="1200"/>
        </a:p>
      </dsp:txBody>
      <dsp:txXfrm>
        <a:off x="1941716" y="2102143"/>
        <a:ext cx="4571887" cy="1681139"/>
      </dsp:txXfrm>
    </dsp:sp>
    <dsp:sp modelId="{CC7BC2E9-7A56-44C9-A576-95D9A920ED5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19FD-B0EA-4BB4-9978-F4C8BC4CB67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B4DF-F963-4911-AE85-930714C9DE6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model encodes similar sentence in the nearby vector space and K-means cluster is used to group the related  sentence.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A404-C29F-4186-A358-314616CA462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D939-15CC-4DEE-87CA-46D7079C56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8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Pre-processing - Removal of special character, digits and one letter words, stop words.</a:t>
            </a:r>
            <a:endParaRPr lang="en-US" dirty="0"/>
          </a:p>
          <a:p>
            <a:r>
              <a:rPr lang="en-US" dirty="0"/>
              <a:t>Calculate the frequency of each word. this is performed in the preprocessed data.</a:t>
            </a:r>
            <a:endParaRPr lang="en-US" dirty="0">
              <a:cs typeface="Calibri"/>
            </a:endParaRPr>
          </a:p>
          <a:p>
            <a:r>
              <a:rPr lang="en-US" dirty="0"/>
              <a:t>Calculate the sentence score using the TF-IDF.</a:t>
            </a:r>
            <a:endParaRPr lang="en-US" dirty="0">
              <a:cs typeface="Calibri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17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Glove-(unlike Word2Vec, Glove doesn’t rely just on local context information i.e. semantics of a word is affected by only surrounding words in Word2Vec whereas Glove uses both local and global statistics to compute vectors for given word)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FastText feeds n-grams(ignoring starting and ending boundaries of a word). (Note: This helps identifying even rare words since it uses only n-gram vectors. Works even for unknown words.)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 an extension to Word2Vec approach instead of feeding words into the neural networks,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400-BE63-40E8-8026-C74919E7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00AA6-117A-458A-9966-12EC61C6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A24-AF16-4264-9229-ADDFEDDC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087-7A7B-401C-B25E-AD78B57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92CD-7F5A-4C95-A62A-AA8290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89A-958B-480C-A579-4B9182B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0E4B-E928-4D4B-8FB7-A5131423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398-401F-4D73-9D68-DD40101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E00-93E6-43CC-B815-8359612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E740-7882-4954-9A9E-DCA856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96C56-CEAB-4F66-B4F3-71A8905D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EC5C7-E48E-4943-9342-A3B245F4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22B-0443-4F5F-B8B2-C5B6DB4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635C-6BED-4D97-B843-15A9B2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09E3-2EA4-4212-B9DD-A2DF4B0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327-5E8C-407E-8742-3E98AAA0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347A-CFE8-4A57-B539-EBEC6DAE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615-17C2-43AA-8C4A-145D453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070-A773-4580-9635-D0DF754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EE76-7FA8-488D-A8F7-44DBBFD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6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87C-0B93-479B-8343-BFEDF4D3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C3B4-2B31-4786-8DC3-152B1A5C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87AA-047F-4C20-A507-8DC3C67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0AC4-DB6D-41F9-82FF-B0DC005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1182-B9E5-4570-9D79-7744B09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1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20D-D52C-4673-A4DE-F3257F2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2F80-1B75-4480-BCD3-E612E956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AA3B-4387-4E29-BEB6-F9B849A4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81D2-F595-4407-A48C-4DFE769B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3E22-D4D6-4442-8195-22FA930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D030-E00A-463D-8C41-4810A15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2BDA-4244-4292-9199-93F3604A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6D3-B3CF-4430-AE98-AB4FBD2C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9371-7FE8-42F4-A6BE-6FF927F0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B98A-5ACB-40D3-B58D-9DC6B342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0180-C9E3-4870-901B-490CDF62C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1831D-4CAF-4809-B787-B911D3A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E4D9-C671-421B-91F5-BD69D93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E24B-8D2D-4EBB-9601-729B051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E72-C38D-423A-A42A-698EB4E4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0E55-0FF8-4DB7-B4FD-85BD674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C6AE-234E-443A-B5DF-CCF4882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E6AB-0C9E-4275-B4F8-9B1E2DC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8C21-6647-4AE0-B773-C6CC6CF6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586A7-CA25-4E85-96EB-F528B6BD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AA2B-C5CA-4428-8F86-340CE66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303-1C9F-4ABE-8834-B2FEE9A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10B-F9E1-4208-AD8A-85749C62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532E-38AA-45CF-B940-C9868464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B51E-4FAF-4DFB-83FE-D8E5EEEA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4BEE-30B0-46F3-BB3D-FDE2A6A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67CE-35DF-463B-8B2E-045903C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1FA3-6CC1-45A0-A944-A78C7340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EBB12-A2EA-490A-916C-472022BA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B5A3-4642-43E9-9214-ABCBF59A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C10-BD30-47D3-8684-ADD830D1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1323-8563-4687-B341-62641F7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82F1-E4A8-479C-B7FF-4BAC5431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85F-5EAB-4F56-89FB-9196F0A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60B2-E35E-4C29-AAB0-A35DB7B3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EFF2-37EE-4F50-BB0B-060AAF8F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41AD-D1E3-4F06-B799-704800F9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4411-7A1F-4C8E-A7E6-03189406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BC462-0003-46D2-922C-D9875BA9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100" kern="1200">
                <a:latin typeface="+mj-lt"/>
                <a:ea typeface="+mj-ea"/>
                <a:cs typeface="+mj-cs"/>
              </a:rPr>
              <a:t>Generating Short Description of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3167-9973-4B46-851F-56BE319F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112080"/>
            <a:ext cx="5235154" cy="12442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err="1"/>
              <a:t>Karthikk</a:t>
            </a:r>
            <a:r>
              <a:rPr lang="en-US" sz="1500"/>
              <a:t> 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err="1"/>
              <a:t>Thanigaiselvan</a:t>
            </a:r>
            <a:r>
              <a:rPr lang="en-US" sz="1500"/>
              <a:t> 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err="1"/>
              <a:t>Muthukumar</a:t>
            </a:r>
            <a:r>
              <a:rPr lang="en-US" sz="1500"/>
              <a:t> 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Srikrishna S.</a:t>
            </a: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00C5E-C339-4197-994B-02884850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C0A6-E913-474F-A85F-3704123C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94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6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799D-BF23-4B0D-9379-052792B5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Finding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65E98-5955-4D40-8246-E22959C88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9608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9B97-4D5D-49F5-B60E-CEC24293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Techniques Used – Extractive Text Summarization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670696-0622-4BE7-A74A-FEADA2E5E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910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8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6B7-ADBC-4D03-8B3F-1D570A1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TF-IDF Sentence Ranking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41166-8AF1-4631-B3CA-F0748940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637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2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2A3C-31E8-402C-A05C-9F46BA6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Glove/ FastText and SIF</a:t>
            </a:r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60F2F751-BEBE-472A-A676-5284E5FB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5106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45DB-41ED-4299-84B4-32DE62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Skip-Thought Model and K-Mean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A67CC6-96D9-4291-9233-97228A8B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636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0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F4FEA8-5A07-4BD9-A1A7-E0282B3AA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5" y="1123527"/>
            <a:ext cx="3465112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B246E0-E288-42CE-9CF6-2F9319B9F8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2031" r="22552" b="1725"/>
          <a:stretch/>
        </p:blipFill>
        <p:spPr>
          <a:xfrm>
            <a:off x="4310676" y="1160606"/>
            <a:ext cx="3537345" cy="45306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303BC-5E09-4857-ABBA-DF5754163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72" y="1123528"/>
            <a:ext cx="349964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5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661C-3833-4BE0-86BB-46BF44CA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E435-E04B-456F-B5B2-2F95EDA4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98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92F4E2052FDC4A8887633A766C5BC9" ma:contentTypeVersion="4" ma:contentTypeDescription="Create a new document." ma:contentTypeScope="" ma:versionID="2cbe73ea90f1e5b734863d8355645b67">
  <xsd:schema xmlns:xsd="http://www.w3.org/2001/XMLSchema" xmlns:xs="http://www.w3.org/2001/XMLSchema" xmlns:p="http://schemas.microsoft.com/office/2006/metadata/properties" xmlns:ns2="5384f4a2-a2db-44a3-9c37-4ac7efc190ef" xmlns:ns3="47ad3d2d-b408-4dbd-9f92-289069ffb334" targetNamespace="http://schemas.microsoft.com/office/2006/metadata/properties" ma:root="true" ma:fieldsID="b73a4e979a826fd0477de3795f1cae99" ns2:_="" ns3:_="">
    <xsd:import namespace="5384f4a2-a2db-44a3-9c37-4ac7efc190ef"/>
    <xsd:import namespace="47ad3d2d-b408-4dbd-9f92-289069ffb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f4a2-a2db-44a3-9c37-4ac7efc19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d3d2d-b408-4dbd-9f92-289069ffb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ad3d2d-b408-4dbd-9f92-289069ffb334">
      <UserInfo>
        <DisplayName>Rajendran Muthukumar</DisplayName>
        <AccountId>12</AccountId>
        <AccountType/>
      </UserInfo>
      <UserInfo>
        <DisplayName>Karthikk Tamil Mani</DisplayName>
        <AccountId>13</AccountId>
        <AccountType/>
      </UserInfo>
      <UserInfo>
        <DisplayName>Thanigaiselvan Senthil Shanmugam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B845FC-D728-45B4-8BE2-B2D806ED3F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DD2261-951F-4DB3-BE40-1C3812A88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f4a2-a2db-44a3-9c37-4ac7efc190ef"/>
    <ds:schemaRef ds:uri="47ad3d2d-b408-4dbd-9f92-289069ffb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741CED-F703-42AF-92A5-79CE689D9CD9}">
  <ds:schemaRefs>
    <ds:schemaRef ds:uri="http://schemas.microsoft.com/office/2006/metadata/properties"/>
    <ds:schemaRef ds:uri="http://schemas.microsoft.com/office/infopath/2007/PartnerControls"/>
    <ds:schemaRef ds:uri="47ad3d2d-b408-4dbd-9f92-289069ffb3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471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Generating Short Description of Videos</vt:lpstr>
      <vt:lpstr>Data Extraction</vt:lpstr>
      <vt:lpstr>Finding Dataset</vt:lpstr>
      <vt:lpstr>Techniques Used – Extractive Text Summarization</vt:lpstr>
      <vt:lpstr>TF-IDF Sentence Ranking</vt:lpstr>
      <vt:lpstr>Glove/ FastText and SIF</vt:lpstr>
      <vt:lpstr>Skip-Thought Model and K-Mean Clustering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Short Description of Videos</dc:title>
  <dc:creator>Srikrishna Sasidharan</dc:creator>
  <cp:lastModifiedBy>Srikrishna Sasidharan</cp:lastModifiedBy>
  <cp:revision>2</cp:revision>
  <dcterms:created xsi:type="dcterms:W3CDTF">2020-04-06T04:34:49Z</dcterms:created>
  <dcterms:modified xsi:type="dcterms:W3CDTF">2020-04-06T04:45:54Z</dcterms:modified>
</cp:coreProperties>
</file>