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2860000" cy="27432000"/>
  <p:notesSz cx="6858000" cy="9144000"/>
  <p:defaultTextStyle>
    <a:defPPr>
      <a:defRPr lang="en-US"/>
    </a:defPPr>
    <a:lvl1pPr marL="0" algn="l" defTabSz="1358333" rtl="0" eaLnBrk="1" latinLnBrk="0" hangingPunct="1">
      <a:defRPr sz="5400" kern="1200">
        <a:solidFill>
          <a:schemeClr val="tx1"/>
        </a:solidFill>
        <a:latin typeface="+mn-lt"/>
        <a:ea typeface="+mn-ea"/>
        <a:cs typeface="+mn-cs"/>
      </a:defRPr>
    </a:lvl1pPr>
    <a:lvl2pPr marL="1358333" algn="l" defTabSz="1358333" rtl="0" eaLnBrk="1" latinLnBrk="0" hangingPunct="1">
      <a:defRPr sz="5400" kern="1200">
        <a:solidFill>
          <a:schemeClr val="tx1"/>
        </a:solidFill>
        <a:latin typeface="+mn-lt"/>
        <a:ea typeface="+mn-ea"/>
        <a:cs typeface="+mn-cs"/>
      </a:defRPr>
    </a:lvl2pPr>
    <a:lvl3pPr marL="2716666" algn="l" defTabSz="1358333" rtl="0" eaLnBrk="1" latinLnBrk="0" hangingPunct="1">
      <a:defRPr sz="5400" kern="1200">
        <a:solidFill>
          <a:schemeClr val="tx1"/>
        </a:solidFill>
        <a:latin typeface="+mn-lt"/>
        <a:ea typeface="+mn-ea"/>
        <a:cs typeface="+mn-cs"/>
      </a:defRPr>
    </a:lvl3pPr>
    <a:lvl4pPr marL="4075001" algn="l" defTabSz="1358333" rtl="0" eaLnBrk="1" latinLnBrk="0" hangingPunct="1">
      <a:defRPr sz="5400" kern="1200">
        <a:solidFill>
          <a:schemeClr val="tx1"/>
        </a:solidFill>
        <a:latin typeface="+mn-lt"/>
        <a:ea typeface="+mn-ea"/>
        <a:cs typeface="+mn-cs"/>
      </a:defRPr>
    </a:lvl4pPr>
    <a:lvl5pPr marL="5433334" algn="l" defTabSz="1358333" rtl="0" eaLnBrk="1" latinLnBrk="0" hangingPunct="1">
      <a:defRPr sz="5400" kern="1200">
        <a:solidFill>
          <a:schemeClr val="tx1"/>
        </a:solidFill>
        <a:latin typeface="+mn-lt"/>
        <a:ea typeface="+mn-ea"/>
        <a:cs typeface="+mn-cs"/>
      </a:defRPr>
    </a:lvl5pPr>
    <a:lvl6pPr marL="6791668" algn="l" defTabSz="1358333" rtl="0" eaLnBrk="1" latinLnBrk="0" hangingPunct="1">
      <a:defRPr sz="5400" kern="1200">
        <a:solidFill>
          <a:schemeClr val="tx1"/>
        </a:solidFill>
        <a:latin typeface="+mn-lt"/>
        <a:ea typeface="+mn-ea"/>
        <a:cs typeface="+mn-cs"/>
      </a:defRPr>
    </a:lvl6pPr>
    <a:lvl7pPr marL="8150001" algn="l" defTabSz="1358333" rtl="0" eaLnBrk="1" latinLnBrk="0" hangingPunct="1">
      <a:defRPr sz="5400" kern="1200">
        <a:solidFill>
          <a:schemeClr val="tx1"/>
        </a:solidFill>
        <a:latin typeface="+mn-lt"/>
        <a:ea typeface="+mn-ea"/>
        <a:cs typeface="+mn-cs"/>
      </a:defRPr>
    </a:lvl7pPr>
    <a:lvl8pPr marL="9508334" algn="l" defTabSz="1358333" rtl="0" eaLnBrk="1" latinLnBrk="0" hangingPunct="1">
      <a:defRPr sz="5400" kern="1200">
        <a:solidFill>
          <a:schemeClr val="tx1"/>
        </a:solidFill>
        <a:latin typeface="+mn-lt"/>
        <a:ea typeface="+mn-ea"/>
        <a:cs typeface="+mn-cs"/>
      </a:defRPr>
    </a:lvl8pPr>
    <a:lvl9pPr marL="10866668" algn="l" defTabSz="1358333"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1">
          <p15:clr>
            <a:srgbClr val="A4A3A4"/>
          </p15:clr>
        </p15:guide>
        <p15:guide id="2" pos="7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69" autoAdjust="0"/>
  </p:normalViewPr>
  <p:slideViewPr>
    <p:cSldViewPr snapToGrid="0" snapToObjects="1">
      <p:cViewPr>
        <p:scale>
          <a:sx n="29" d="100"/>
          <a:sy n="29" d="100"/>
        </p:scale>
        <p:origin x="1128" y="-708"/>
      </p:cViewPr>
      <p:guideLst>
        <p:guide orient="horz" pos="8641"/>
        <p:guide pos="7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8521702"/>
            <a:ext cx="19431000" cy="5880100"/>
          </a:xfrm>
        </p:spPr>
        <p:txBody>
          <a:bodyPr/>
          <a:lstStyle/>
          <a:p>
            <a:r>
              <a:rPr lang="en-US"/>
              <a:t>Click to edit Master title style</a:t>
            </a:r>
          </a:p>
        </p:txBody>
      </p:sp>
      <p:sp>
        <p:nvSpPr>
          <p:cNvPr id="3" name="Subtitle 2"/>
          <p:cNvSpPr>
            <a:spLocks noGrp="1"/>
          </p:cNvSpPr>
          <p:nvPr>
            <p:ph type="subTitle" idx="1"/>
          </p:nvPr>
        </p:nvSpPr>
        <p:spPr>
          <a:xfrm>
            <a:off x="3429000" y="15544800"/>
            <a:ext cx="16002000" cy="7010400"/>
          </a:xfrm>
        </p:spPr>
        <p:txBody>
          <a:bodyPr/>
          <a:lstStyle>
            <a:lvl1pPr marL="0" indent="0" algn="ctr">
              <a:buNone/>
              <a:defRPr>
                <a:solidFill>
                  <a:schemeClr val="tx1">
                    <a:tint val="75000"/>
                  </a:schemeClr>
                </a:solidFill>
              </a:defRPr>
            </a:lvl1pPr>
            <a:lvl2pPr marL="1358333" indent="0" algn="ctr">
              <a:buNone/>
              <a:defRPr>
                <a:solidFill>
                  <a:schemeClr val="tx1">
                    <a:tint val="75000"/>
                  </a:schemeClr>
                </a:solidFill>
              </a:defRPr>
            </a:lvl2pPr>
            <a:lvl3pPr marL="2716666" indent="0" algn="ctr">
              <a:buNone/>
              <a:defRPr>
                <a:solidFill>
                  <a:schemeClr val="tx1">
                    <a:tint val="75000"/>
                  </a:schemeClr>
                </a:solidFill>
              </a:defRPr>
            </a:lvl3pPr>
            <a:lvl4pPr marL="4075001" indent="0" algn="ctr">
              <a:buNone/>
              <a:defRPr>
                <a:solidFill>
                  <a:schemeClr val="tx1">
                    <a:tint val="75000"/>
                  </a:schemeClr>
                </a:solidFill>
              </a:defRPr>
            </a:lvl4pPr>
            <a:lvl5pPr marL="5433334" indent="0" algn="ctr">
              <a:buNone/>
              <a:defRPr>
                <a:solidFill>
                  <a:schemeClr val="tx1">
                    <a:tint val="75000"/>
                  </a:schemeClr>
                </a:solidFill>
              </a:defRPr>
            </a:lvl5pPr>
            <a:lvl6pPr marL="6791668" indent="0" algn="ctr">
              <a:buNone/>
              <a:defRPr>
                <a:solidFill>
                  <a:schemeClr val="tx1">
                    <a:tint val="75000"/>
                  </a:schemeClr>
                </a:solidFill>
              </a:defRPr>
            </a:lvl6pPr>
            <a:lvl7pPr marL="8150001" indent="0" algn="ctr">
              <a:buNone/>
              <a:defRPr>
                <a:solidFill>
                  <a:schemeClr val="tx1">
                    <a:tint val="75000"/>
                  </a:schemeClr>
                </a:solidFill>
              </a:defRPr>
            </a:lvl7pPr>
            <a:lvl8pPr marL="9508334" indent="0" algn="ctr">
              <a:buNone/>
              <a:defRPr>
                <a:solidFill>
                  <a:schemeClr val="tx1">
                    <a:tint val="75000"/>
                  </a:schemeClr>
                </a:solidFill>
              </a:defRPr>
            </a:lvl8pPr>
            <a:lvl9pPr marL="1086666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3A2F60-A9DA-754F-BA60-4C4FB523BA99}"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160382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A2F60-A9DA-754F-BA60-4C4FB523BA99}"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303944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573500" y="1098555"/>
            <a:ext cx="51435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1098555"/>
            <a:ext cx="150495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A2F60-A9DA-754F-BA60-4C4FB523BA99}"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237956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A2F60-A9DA-754F-BA60-4C4FB523BA99}"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14381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05783" y="17627602"/>
            <a:ext cx="19431000" cy="5448300"/>
          </a:xfrm>
        </p:spPr>
        <p:txBody>
          <a:bodyPr anchor="t"/>
          <a:lstStyle>
            <a:lvl1pPr algn="l">
              <a:defRPr sz="11900" b="1" cap="all"/>
            </a:lvl1pPr>
          </a:lstStyle>
          <a:p>
            <a:r>
              <a:rPr lang="en-US"/>
              <a:t>Click to edit Master title style</a:t>
            </a:r>
          </a:p>
        </p:txBody>
      </p:sp>
      <p:sp>
        <p:nvSpPr>
          <p:cNvPr id="3" name="Text Placeholder 2"/>
          <p:cNvSpPr>
            <a:spLocks noGrp="1"/>
          </p:cNvSpPr>
          <p:nvPr>
            <p:ph type="body" idx="1"/>
          </p:nvPr>
        </p:nvSpPr>
        <p:spPr>
          <a:xfrm>
            <a:off x="1805783" y="11626854"/>
            <a:ext cx="19431000" cy="6000748"/>
          </a:xfrm>
        </p:spPr>
        <p:txBody>
          <a:bodyPr anchor="b"/>
          <a:lstStyle>
            <a:lvl1pPr marL="0" indent="0">
              <a:buNone/>
              <a:defRPr sz="5900">
                <a:solidFill>
                  <a:schemeClr val="tx1">
                    <a:tint val="75000"/>
                  </a:schemeClr>
                </a:solidFill>
              </a:defRPr>
            </a:lvl1pPr>
            <a:lvl2pPr marL="1358333" indent="0">
              <a:buNone/>
              <a:defRPr sz="5400">
                <a:solidFill>
                  <a:schemeClr val="tx1">
                    <a:tint val="75000"/>
                  </a:schemeClr>
                </a:solidFill>
              </a:defRPr>
            </a:lvl2pPr>
            <a:lvl3pPr marL="2716666" indent="0">
              <a:buNone/>
              <a:defRPr sz="4700">
                <a:solidFill>
                  <a:schemeClr val="tx1">
                    <a:tint val="75000"/>
                  </a:schemeClr>
                </a:solidFill>
              </a:defRPr>
            </a:lvl3pPr>
            <a:lvl4pPr marL="4075001" indent="0">
              <a:buNone/>
              <a:defRPr sz="4200">
                <a:solidFill>
                  <a:schemeClr val="tx1">
                    <a:tint val="75000"/>
                  </a:schemeClr>
                </a:solidFill>
              </a:defRPr>
            </a:lvl4pPr>
            <a:lvl5pPr marL="5433334" indent="0">
              <a:buNone/>
              <a:defRPr sz="4200">
                <a:solidFill>
                  <a:schemeClr val="tx1">
                    <a:tint val="75000"/>
                  </a:schemeClr>
                </a:solidFill>
              </a:defRPr>
            </a:lvl5pPr>
            <a:lvl6pPr marL="6791668" indent="0">
              <a:buNone/>
              <a:defRPr sz="4200">
                <a:solidFill>
                  <a:schemeClr val="tx1">
                    <a:tint val="75000"/>
                  </a:schemeClr>
                </a:solidFill>
              </a:defRPr>
            </a:lvl6pPr>
            <a:lvl7pPr marL="8150001" indent="0">
              <a:buNone/>
              <a:defRPr sz="4200">
                <a:solidFill>
                  <a:schemeClr val="tx1">
                    <a:tint val="75000"/>
                  </a:schemeClr>
                </a:solidFill>
              </a:defRPr>
            </a:lvl7pPr>
            <a:lvl8pPr marL="9508334" indent="0">
              <a:buNone/>
              <a:defRPr sz="4200">
                <a:solidFill>
                  <a:schemeClr val="tx1">
                    <a:tint val="75000"/>
                  </a:schemeClr>
                </a:solidFill>
              </a:defRPr>
            </a:lvl8pPr>
            <a:lvl9pPr marL="10866668" indent="0">
              <a:buNone/>
              <a:defRPr sz="4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A2F60-A9DA-754F-BA60-4C4FB523BA99}"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330538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6400802"/>
            <a:ext cx="10096500" cy="18103852"/>
          </a:xfrm>
        </p:spPr>
        <p:txBody>
          <a:bodyPr/>
          <a:lstStyle>
            <a:lvl1pPr>
              <a:defRPr sz="8400"/>
            </a:lvl1pPr>
            <a:lvl2pPr>
              <a:defRPr sz="7100"/>
            </a:lvl2pPr>
            <a:lvl3pPr>
              <a:defRPr sz="59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620500" y="6400802"/>
            <a:ext cx="10096500" cy="18103852"/>
          </a:xfrm>
        </p:spPr>
        <p:txBody>
          <a:bodyPr/>
          <a:lstStyle>
            <a:lvl1pPr>
              <a:defRPr sz="8400"/>
            </a:lvl1pPr>
            <a:lvl2pPr>
              <a:defRPr sz="7100"/>
            </a:lvl2pPr>
            <a:lvl3pPr>
              <a:defRPr sz="59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3A2F60-A9DA-754F-BA60-4C4FB523BA99}"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4247353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43000" y="6140453"/>
            <a:ext cx="10100470" cy="2559048"/>
          </a:xfrm>
        </p:spPr>
        <p:txBody>
          <a:bodyPr anchor="b"/>
          <a:lstStyle>
            <a:lvl1pPr marL="0" indent="0">
              <a:buNone/>
              <a:defRPr sz="7100" b="1"/>
            </a:lvl1pPr>
            <a:lvl2pPr marL="1358333" indent="0">
              <a:buNone/>
              <a:defRPr sz="5900" b="1"/>
            </a:lvl2pPr>
            <a:lvl3pPr marL="2716666" indent="0">
              <a:buNone/>
              <a:defRPr sz="5400" b="1"/>
            </a:lvl3pPr>
            <a:lvl4pPr marL="4075001" indent="0">
              <a:buNone/>
              <a:defRPr sz="4700" b="1"/>
            </a:lvl4pPr>
            <a:lvl5pPr marL="5433334" indent="0">
              <a:buNone/>
              <a:defRPr sz="4700" b="1"/>
            </a:lvl5pPr>
            <a:lvl6pPr marL="6791668" indent="0">
              <a:buNone/>
              <a:defRPr sz="4700" b="1"/>
            </a:lvl6pPr>
            <a:lvl7pPr marL="8150001" indent="0">
              <a:buNone/>
              <a:defRPr sz="4700" b="1"/>
            </a:lvl7pPr>
            <a:lvl8pPr marL="9508334" indent="0">
              <a:buNone/>
              <a:defRPr sz="4700" b="1"/>
            </a:lvl8pPr>
            <a:lvl9pPr marL="10866668" indent="0">
              <a:buNone/>
              <a:defRPr sz="4700" b="1"/>
            </a:lvl9pPr>
          </a:lstStyle>
          <a:p>
            <a:pPr lvl="0"/>
            <a:r>
              <a:rPr lang="en-US"/>
              <a:t>Click to edit Master text styles</a:t>
            </a:r>
          </a:p>
        </p:txBody>
      </p:sp>
      <p:sp>
        <p:nvSpPr>
          <p:cNvPr id="4" name="Content Placeholder 3"/>
          <p:cNvSpPr>
            <a:spLocks noGrp="1"/>
          </p:cNvSpPr>
          <p:nvPr>
            <p:ph sz="half" idx="2"/>
          </p:nvPr>
        </p:nvSpPr>
        <p:spPr>
          <a:xfrm>
            <a:off x="1143000" y="8699501"/>
            <a:ext cx="10100470" cy="15805152"/>
          </a:xfrm>
        </p:spPr>
        <p:txBody>
          <a:bodyPr/>
          <a:lstStyle>
            <a:lvl1pPr>
              <a:defRPr sz="7100"/>
            </a:lvl1pPr>
            <a:lvl2pPr>
              <a:defRPr sz="5900"/>
            </a:lvl2pPr>
            <a:lvl3pPr>
              <a:defRPr sz="54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612564" y="6140453"/>
            <a:ext cx="10104438" cy="2559048"/>
          </a:xfrm>
        </p:spPr>
        <p:txBody>
          <a:bodyPr anchor="b"/>
          <a:lstStyle>
            <a:lvl1pPr marL="0" indent="0">
              <a:buNone/>
              <a:defRPr sz="7100" b="1"/>
            </a:lvl1pPr>
            <a:lvl2pPr marL="1358333" indent="0">
              <a:buNone/>
              <a:defRPr sz="5900" b="1"/>
            </a:lvl2pPr>
            <a:lvl3pPr marL="2716666" indent="0">
              <a:buNone/>
              <a:defRPr sz="5400" b="1"/>
            </a:lvl3pPr>
            <a:lvl4pPr marL="4075001" indent="0">
              <a:buNone/>
              <a:defRPr sz="4700" b="1"/>
            </a:lvl4pPr>
            <a:lvl5pPr marL="5433334" indent="0">
              <a:buNone/>
              <a:defRPr sz="4700" b="1"/>
            </a:lvl5pPr>
            <a:lvl6pPr marL="6791668" indent="0">
              <a:buNone/>
              <a:defRPr sz="4700" b="1"/>
            </a:lvl6pPr>
            <a:lvl7pPr marL="8150001" indent="0">
              <a:buNone/>
              <a:defRPr sz="4700" b="1"/>
            </a:lvl7pPr>
            <a:lvl8pPr marL="9508334" indent="0">
              <a:buNone/>
              <a:defRPr sz="4700" b="1"/>
            </a:lvl8pPr>
            <a:lvl9pPr marL="10866668" indent="0">
              <a:buNone/>
              <a:defRPr sz="4700" b="1"/>
            </a:lvl9pPr>
          </a:lstStyle>
          <a:p>
            <a:pPr lvl="0"/>
            <a:r>
              <a:rPr lang="en-US"/>
              <a:t>Click to edit Master text styles</a:t>
            </a:r>
          </a:p>
        </p:txBody>
      </p:sp>
      <p:sp>
        <p:nvSpPr>
          <p:cNvPr id="6" name="Content Placeholder 5"/>
          <p:cNvSpPr>
            <a:spLocks noGrp="1"/>
          </p:cNvSpPr>
          <p:nvPr>
            <p:ph sz="quarter" idx="4"/>
          </p:nvPr>
        </p:nvSpPr>
        <p:spPr>
          <a:xfrm>
            <a:off x="11612564" y="8699501"/>
            <a:ext cx="10104438" cy="15805152"/>
          </a:xfrm>
        </p:spPr>
        <p:txBody>
          <a:bodyPr/>
          <a:lstStyle>
            <a:lvl1pPr>
              <a:defRPr sz="7100"/>
            </a:lvl1pPr>
            <a:lvl2pPr>
              <a:defRPr sz="5900"/>
            </a:lvl2pPr>
            <a:lvl3pPr>
              <a:defRPr sz="54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3A2F60-A9DA-754F-BA60-4C4FB523BA99}"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425190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3A2F60-A9DA-754F-BA60-4C4FB523BA99}"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404072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A2F60-A9DA-754F-BA60-4C4FB523BA99}"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78072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3" y="1092200"/>
            <a:ext cx="7520783" cy="4648200"/>
          </a:xfrm>
        </p:spPr>
        <p:txBody>
          <a:bodyPr anchor="b"/>
          <a:lstStyle>
            <a:lvl1pPr algn="l">
              <a:defRPr sz="5900" b="1"/>
            </a:lvl1pPr>
          </a:lstStyle>
          <a:p>
            <a:r>
              <a:rPr lang="en-US"/>
              <a:t>Click to edit Master title style</a:t>
            </a:r>
          </a:p>
        </p:txBody>
      </p:sp>
      <p:sp>
        <p:nvSpPr>
          <p:cNvPr id="3" name="Content Placeholder 2"/>
          <p:cNvSpPr>
            <a:spLocks noGrp="1"/>
          </p:cNvSpPr>
          <p:nvPr>
            <p:ph idx="1"/>
          </p:nvPr>
        </p:nvSpPr>
        <p:spPr>
          <a:xfrm>
            <a:off x="8937626" y="1092202"/>
            <a:ext cx="12779375" cy="23412452"/>
          </a:xfrm>
        </p:spPr>
        <p:txBody>
          <a:bodyPr/>
          <a:lstStyle>
            <a:lvl1pPr>
              <a:defRPr sz="9600"/>
            </a:lvl1pPr>
            <a:lvl2pPr>
              <a:defRPr sz="8400"/>
            </a:lvl2pPr>
            <a:lvl3pPr>
              <a:defRPr sz="71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3" y="5740403"/>
            <a:ext cx="7520783" cy="18764252"/>
          </a:xfrm>
        </p:spPr>
        <p:txBody>
          <a:bodyPr/>
          <a:lstStyle>
            <a:lvl1pPr marL="0" indent="0">
              <a:buNone/>
              <a:defRPr sz="4200"/>
            </a:lvl1pPr>
            <a:lvl2pPr marL="1358333" indent="0">
              <a:buNone/>
              <a:defRPr sz="3500"/>
            </a:lvl2pPr>
            <a:lvl3pPr marL="2716666" indent="0">
              <a:buNone/>
              <a:defRPr sz="3000"/>
            </a:lvl3pPr>
            <a:lvl4pPr marL="4075001" indent="0">
              <a:buNone/>
              <a:defRPr sz="2600"/>
            </a:lvl4pPr>
            <a:lvl5pPr marL="5433334" indent="0">
              <a:buNone/>
              <a:defRPr sz="2600"/>
            </a:lvl5pPr>
            <a:lvl6pPr marL="6791668" indent="0">
              <a:buNone/>
              <a:defRPr sz="2600"/>
            </a:lvl6pPr>
            <a:lvl7pPr marL="8150001" indent="0">
              <a:buNone/>
              <a:defRPr sz="2600"/>
            </a:lvl7pPr>
            <a:lvl8pPr marL="9508334" indent="0">
              <a:buNone/>
              <a:defRPr sz="2600"/>
            </a:lvl8pPr>
            <a:lvl9pPr marL="10866668"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8C3A2F60-A9DA-754F-BA60-4C4FB523BA99}"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129199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80720" y="19202401"/>
            <a:ext cx="13716000" cy="2266953"/>
          </a:xfrm>
        </p:spPr>
        <p:txBody>
          <a:bodyPr anchor="b"/>
          <a:lstStyle>
            <a:lvl1pPr algn="l">
              <a:defRPr sz="5900" b="1"/>
            </a:lvl1pPr>
          </a:lstStyle>
          <a:p>
            <a:r>
              <a:rPr lang="en-US"/>
              <a:t>Click to edit Master title style</a:t>
            </a:r>
          </a:p>
        </p:txBody>
      </p:sp>
      <p:sp>
        <p:nvSpPr>
          <p:cNvPr id="3" name="Picture Placeholder 2"/>
          <p:cNvSpPr>
            <a:spLocks noGrp="1"/>
          </p:cNvSpPr>
          <p:nvPr>
            <p:ph type="pic" idx="1"/>
          </p:nvPr>
        </p:nvSpPr>
        <p:spPr>
          <a:xfrm>
            <a:off x="4480720" y="2451100"/>
            <a:ext cx="13716000" cy="16459200"/>
          </a:xfrm>
        </p:spPr>
        <p:txBody>
          <a:bodyPr/>
          <a:lstStyle>
            <a:lvl1pPr marL="0" indent="0">
              <a:buNone/>
              <a:defRPr sz="9600"/>
            </a:lvl1pPr>
            <a:lvl2pPr marL="1358333" indent="0">
              <a:buNone/>
              <a:defRPr sz="8400"/>
            </a:lvl2pPr>
            <a:lvl3pPr marL="2716666" indent="0">
              <a:buNone/>
              <a:defRPr sz="7100"/>
            </a:lvl3pPr>
            <a:lvl4pPr marL="4075001" indent="0">
              <a:buNone/>
              <a:defRPr sz="5900"/>
            </a:lvl4pPr>
            <a:lvl5pPr marL="5433334" indent="0">
              <a:buNone/>
              <a:defRPr sz="5900"/>
            </a:lvl5pPr>
            <a:lvl6pPr marL="6791668" indent="0">
              <a:buNone/>
              <a:defRPr sz="5900"/>
            </a:lvl6pPr>
            <a:lvl7pPr marL="8150001" indent="0">
              <a:buNone/>
              <a:defRPr sz="5900"/>
            </a:lvl7pPr>
            <a:lvl8pPr marL="9508334" indent="0">
              <a:buNone/>
              <a:defRPr sz="5900"/>
            </a:lvl8pPr>
            <a:lvl9pPr marL="10866668" indent="0">
              <a:buNone/>
              <a:defRPr sz="5900"/>
            </a:lvl9pPr>
          </a:lstStyle>
          <a:p>
            <a:endParaRPr lang="en-US"/>
          </a:p>
        </p:txBody>
      </p:sp>
      <p:sp>
        <p:nvSpPr>
          <p:cNvPr id="4" name="Text Placeholder 3"/>
          <p:cNvSpPr>
            <a:spLocks noGrp="1"/>
          </p:cNvSpPr>
          <p:nvPr>
            <p:ph type="body" sz="half" idx="2"/>
          </p:nvPr>
        </p:nvSpPr>
        <p:spPr>
          <a:xfrm>
            <a:off x="4480720" y="21469353"/>
            <a:ext cx="13716000" cy="3219448"/>
          </a:xfrm>
        </p:spPr>
        <p:txBody>
          <a:bodyPr/>
          <a:lstStyle>
            <a:lvl1pPr marL="0" indent="0">
              <a:buNone/>
              <a:defRPr sz="4200"/>
            </a:lvl1pPr>
            <a:lvl2pPr marL="1358333" indent="0">
              <a:buNone/>
              <a:defRPr sz="3500"/>
            </a:lvl2pPr>
            <a:lvl3pPr marL="2716666" indent="0">
              <a:buNone/>
              <a:defRPr sz="3000"/>
            </a:lvl3pPr>
            <a:lvl4pPr marL="4075001" indent="0">
              <a:buNone/>
              <a:defRPr sz="2600"/>
            </a:lvl4pPr>
            <a:lvl5pPr marL="5433334" indent="0">
              <a:buNone/>
              <a:defRPr sz="2600"/>
            </a:lvl5pPr>
            <a:lvl6pPr marL="6791668" indent="0">
              <a:buNone/>
              <a:defRPr sz="2600"/>
            </a:lvl6pPr>
            <a:lvl7pPr marL="8150001" indent="0">
              <a:buNone/>
              <a:defRPr sz="2600"/>
            </a:lvl7pPr>
            <a:lvl8pPr marL="9508334" indent="0">
              <a:buNone/>
              <a:defRPr sz="2600"/>
            </a:lvl8pPr>
            <a:lvl9pPr marL="10866668"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8C3A2F60-A9DA-754F-BA60-4C4FB523BA99}"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154885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1098553"/>
            <a:ext cx="20574000" cy="4572000"/>
          </a:xfrm>
          <a:prstGeom prst="rect">
            <a:avLst/>
          </a:prstGeom>
        </p:spPr>
        <p:txBody>
          <a:bodyPr vert="horz" lIns="271667" tIns="135834" rIns="271667" bIns="135834" rtlCol="0" anchor="ctr">
            <a:normAutofit/>
          </a:bodyPr>
          <a:lstStyle/>
          <a:p>
            <a:r>
              <a:rPr lang="en-US"/>
              <a:t>Click to edit Master title style</a:t>
            </a:r>
          </a:p>
        </p:txBody>
      </p:sp>
      <p:sp>
        <p:nvSpPr>
          <p:cNvPr id="3" name="Text Placeholder 2"/>
          <p:cNvSpPr>
            <a:spLocks noGrp="1"/>
          </p:cNvSpPr>
          <p:nvPr>
            <p:ph type="body" idx="1"/>
          </p:nvPr>
        </p:nvSpPr>
        <p:spPr>
          <a:xfrm>
            <a:off x="1143000" y="6400802"/>
            <a:ext cx="20574000" cy="18103852"/>
          </a:xfrm>
          <a:prstGeom prst="rect">
            <a:avLst/>
          </a:prstGeom>
        </p:spPr>
        <p:txBody>
          <a:bodyPr vert="horz" lIns="271667" tIns="135834" rIns="271667" bIns="13583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25425403"/>
            <a:ext cx="5334000" cy="1460500"/>
          </a:xfrm>
          <a:prstGeom prst="rect">
            <a:avLst/>
          </a:prstGeom>
        </p:spPr>
        <p:txBody>
          <a:bodyPr vert="horz" lIns="271667" tIns="135834" rIns="271667" bIns="135834" rtlCol="0" anchor="ctr"/>
          <a:lstStyle>
            <a:lvl1pPr algn="l">
              <a:defRPr sz="3500">
                <a:solidFill>
                  <a:schemeClr val="tx1">
                    <a:tint val="75000"/>
                  </a:schemeClr>
                </a:solidFill>
              </a:defRPr>
            </a:lvl1pPr>
          </a:lstStyle>
          <a:p>
            <a:fld id="{8C3A2F60-A9DA-754F-BA60-4C4FB523BA99}" type="datetimeFigureOut">
              <a:rPr lang="en-US" smtClean="0"/>
              <a:t>11/29/2016</a:t>
            </a:fld>
            <a:endParaRPr lang="en-US"/>
          </a:p>
        </p:txBody>
      </p:sp>
      <p:sp>
        <p:nvSpPr>
          <p:cNvPr id="5" name="Footer Placeholder 4"/>
          <p:cNvSpPr>
            <a:spLocks noGrp="1"/>
          </p:cNvSpPr>
          <p:nvPr>
            <p:ph type="ftr" sz="quarter" idx="3"/>
          </p:nvPr>
        </p:nvSpPr>
        <p:spPr>
          <a:xfrm>
            <a:off x="7810500" y="25425403"/>
            <a:ext cx="7239000" cy="1460500"/>
          </a:xfrm>
          <a:prstGeom prst="rect">
            <a:avLst/>
          </a:prstGeom>
        </p:spPr>
        <p:txBody>
          <a:bodyPr vert="horz" lIns="271667" tIns="135834" rIns="271667" bIns="135834" rtlCol="0" anchor="ctr"/>
          <a:lstStyle>
            <a:lvl1pPr algn="ctr">
              <a:defRPr sz="3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383000" y="25425403"/>
            <a:ext cx="5334000" cy="1460500"/>
          </a:xfrm>
          <a:prstGeom prst="rect">
            <a:avLst/>
          </a:prstGeom>
        </p:spPr>
        <p:txBody>
          <a:bodyPr vert="horz" lIns="271667" tIns="135834" rIns="271667" bIns="135834" rtlCol="0" anchor="ctr"/>
          <a:lstStyle>
            <a:lvl1pPr algn="r">
              <a:defRPr sz="3500">
                <a:solidFill>
                  <a:schemeClr val="tx1">
                    <a:tint val="75000"/>
                  </a:schemeClr>
                </a:solidFill>
              </a:defRPr>
            </a:lvl1pPr>
          </a:lstStyle>
          <a:p>
            <a:fld id="{11E7FDA2-F5FF-FC4F-B9EF-3A4F9997AA87}" type="slidenum">
              <a:rPr lang="en-US" smtClean="0"/>
              <a:t>‹#›</a:t>
            </a:fld>
            <a:endParaRPr lang="en-US"/>
          </a:p>
        </p:txBody>
      </p:sp>
    </p:spTree>
    <p:extLst>
      <p:ext uri="{BB962C8B-B14F-4D97-AF65-F5344CB8AC3E}">
        <p14:creationId xmlns:p14="http://schemas.microsoft.com/office/powerpoint/2010/main" val="391795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58333" rtl="0" eaLnBrk="1" latinLnBrk="0" hangingPunct="1">
        <a:spcBef>
          <a:spcPct val="0"/>
        </a:spcBef>
        <a:buNone/>
        <a:defRPr sz="13100" kern="1200">
          <a:solidFill>
            <a:schemeClr val="tx1"/>
          </a:solidFill>
          <a:latin typeface="+mj-lt"/>
          <a:ea typeface="+mj-ea"/>
          <a:cs typeface="+mj-cs"/>
        </a:defRPr>
      </a:lvl1pPr>
    </p:titleStyle>
    <p:bodyStyle>
      <a:lvl1pPr marL="1018750" indent="-1018750" algn="l" defTabSz="1358333" rtl="0" eaLnBrk="1" latinLnBrk="0" hangingPunct="1">
        <a:spcBef>
          <a:spcPct val="20000"/>
        </a:spcBef>
        <a:buFont typeface="Arial"/>
        <a:buChar char="•"/>
        <a:defRPr sz="9600" kern="1200">
          <a:solidFill>
            <a:schemeClr val="tx1"/>
          </a:solidFill>
          <a:latin typeface="+mn-lt"/>
          <a:ea typeface="+mn-ea"/>
          <a:cs typeface="+mn-cs"/>
        </a:defRPr>
      </a:lvl1pPr>
      <a:lvl2pPr marL="2207292" indent="-848959" algn="l" defTabSz="1358333" rtl="0" eaLnBrk="1" latinLnBrk="0" hangingPunct="1">
        <a:spcBef>
          <a:spcPct val="20000"/>
        </a:spcBef>
        <a:buFont typeface="Arial"/>
        <a:buChar char="–"/>
        <a:defRPr sz="8400" kern="1200">
          <a:solidFill>
            <a:schemeClr val="tx1"/>
          </a:solidFill>
          <a:latin typeface="+mn-lt"/>
          <a:ea typeface="+mn-ea"/>
          <a:cs typeface="+mn-cs"/>
        </a:defRPr>
      </a:lvl2pPr>
      <a:lvl3pPr marL="3395835" indent="-679167" algn="l" defTabSz="1358333" rtl="0" eaLnBrk="1" latinLnBrk="0" hangingPunct="1">
        <a:spcBef>
          <a:spcPct val="20000"/>
        </a:spcBef>
        <a:buFont typeface="Arial"/>
        <a:buChar char="•"/>
        <a:defRPr sz="7100" kern="1200">
          <a:solidFill>
            <a:schemeClr val="tx1"/>
          </a:solidFill>
          <a:latin typeface="+mn-lt"/>
          <a:ea typeface="+mn-ea"/>
          <a:cs typeface="+mn-cs"/>
        </a:defRPr>
      </a:lvl3pPr>
      <a:lvl4pPr marL="4754168" indent="-679167" algn="l" defTabSz="1358333" rtl="0" eaLnBrk="1" latinLnBrk="0" hangingPunct="1">
        <a:spcBef>
          <a:spcPct val="20000"/>
        </a:spcBef>
        <a:buFont typeface="Arial"/>
        <a:buChar char="–"/>
        <a:defRPr sz="5900" kern="1200">
          <a:solidFill>
            <a:schemeClr val="tx1"/>
          </a:solidFill>
          <a:latin typeface="+mn-lt"/>
          <a:ea typeface="+mn-ea"/>
          <a:cs typeface="+mn-cs"/>
        </a:defRPr>
      </a:lvl4pPr>
      <a:lvl5pPr marL="6112501" indent="-679167" algn="l" defTabSz="1358333" rtl="0" eaLnBrk="1" latinLnBrk="0" hangingPunct="1">
        <a:spcBef>
          <a:spcPct val="20000"/>
        </a:spcBef>
        <a:buFont typeface="Arial"/>
        <a:buChar char="»"/>
        <a:defRPr sz="5900" kern="1200">
          <a:solidFill>
            <a:schemeClr val="tx1"/>
          </a:solidFill>
          <a:latin typeface="+mn-lt"/>
          <a:ea typeface="+mn-ea"/>
          <a:cs typeface="+mn-cs"/>
        </a:defRPr>
      </a:lvl5pPr>
      <a:lvl6pPr marL="7470834" indent="-679167" algn="l" defTabSz="1358333" rtl="0" eaLnBrk="1" latinLnBrk="0" hangingPunct="1">
        <a:spcBef>
          <a:spcPct val="20000"/>
        </a:spcBef>
        <a:buFont typeface="Arial"/>
        <a:buChar char="•"/>
        <a:defRPr sz="5900" kern="1200">
          <a:solidFill>
            <a:schemeClr val="tx1"/>
          </a:solidFill>
          <a:latin typeface="+mn-lt"/>
          <a:ea typeface="+mn-ea"/>
          <a:cs typeface="+mn-cs"/>
        </a:defRPr>
      </a:lvl6pPr>
      <a:lvl7pPr marL="8829168" indent="-679167" algn="l" defTabSz="1358333" rtl="0" eaLnBrk="1" latinLnBrk="0" hangingPunct="1">
        <a:spcBef>
          <a:spcPct val="20000"/>
        </a:spcBef>
        <a:buFont typeface="Arial"/>
        <a:buChar char="•"/>
        <a:defRPr sz="5900" kern="1200">
          <a:solidFill>
            <a:schemeClr val="tx1"/>
          </a:solidFill>
          <a:latin typeface="+mn-lt"/>
          <a:ea typeface="+mn-ea"/>
          <a:cs typeface="+mn-cs"/>
        </a:defRPr>
      </a:lvl7pPr>
      <a:lvl8pPr marL="10187502" indent="-679167" algn="l" defTabSz="1358333" rtl="0" eaLnBrk="1" latinLnBrk="0" hangingPunct="1">
        <a:spcBef>
          <a:spcPct val="20000"/>
        </a:spcBef>
        <a:buFont typeface="Arial"/>
        <a:buChar char="•"/>
        <a:defRPr sz="5900" kern="1200">
          <a:solidFill>
            <a:schemeClr val="tx1"/>
          </a:solidFill>
          <a:latin typeface="+mn-lt"/>
          <a:ea typeface="+mn-ea"/>
          <a:cs typeface="+mn-cs"/>
        </a:defRPr>
      </a:lvl8pPr>
      <a:lvl9pPr marL="11545835" indent="-679167" algn="l" defTabSz="1358333" rtl="0" eaLnBrk="1" latinLnBrk="0" hangingPunct="1">
        <a:spcBef>
          <a:spcPct val="20000"/>
        </a:spcBef>
        <a:buFont typeface="Arial"/>
        <a:buChar char="•"/>
        <a:defRPr sz="5900" kern="1200">
          <a:solidFill>
            <a:schemeClr val="tx1"/>
          </a:solidFill>
          <a:latin typeface="+mn-lt"/>
          <a:ea typeface="+mn-ea"/>
          <a:cs typeface="+mn-cs"/>
        </a:defRPr>
      </a:lvl9pPr>
    </p:bodyStyle>
    <p:otherStyle>
      <a:defPPr>
        <a:defRPr lang="en-US"/>
      </a:defPPr>
      <a:lvl1pPr marL="0" algn="l" defTabSz="1358333" rtl="0" eaLnBrk="1" latinLnBrk="0" hangingPunct="1">
        <a:defRPr sz="5400" kern="1200">
          <a:solidFill>
            <a:schemeClr val="tx1"/>
          </a:solidFill>
          <a:latin typeface="+mn-lt"/>
          <a:ea typeface="+mn-ea"/>
          <a:cs typeface="+mn-cs"/>
        </a:defRPr>
      </a:lvl1pPr>
      <a:lvl2pPr marL="1358333" algn="l" defTabSz="1358333" rtl="0" eaLnBrk="1" latinLnBrk="0" hangingPunct="1">
        <a:defRPr sz="5400" kern="1200">
          <a:solidFill>
            <a:schemeClr val="tx1"/>
          </a:solidFill>
          <a:latin typeface="+mn-lt"/>
          <a:ea typeface="+mn-ea"/>
          <a:cs typeface="+mn-cs"/>
        </a:defRPr>
      </a:lvl2pPr>
      <a:lvl3pPr marL="2716666" algn="l" defTabSz="1358333" rtl="0" eaLnBrk="1" latinLnBrk="0" hangingPunct="1">
        <a:defRPr sz="5400" kern="1200">
          <a:solidFill>
            <a:schemeClr val="tx1"/>
          </a:solidFill>
          <a:latin typeface="+mn-lt"/>
          <a:ea typeface="+mn-ea"/>
          <a:cs typeface="+mn-cs"/>
        </a:defRPr>
      </a:lvl3pPr>
      <a:lvl4pPr marL="4075001" algn="l" defTabSz="1358333" rtl="0" eaLnBrk="1" latinLnBrk="0" hangingPunct="1">
        <a:defRPr sz="5400" kern="1200">
          <a:solidFill>
            <a:schemeClr val="tx1"/>
          </a:solidFill>
          <a:latin typeface="+mn-lt"/>
          <a:ea typeface="+mn-ea"/>
          <a:cs typeface="+mn-cs"/>
        </a:defRPr>
      </a:lvl4pPr>
      <a:lvl5pPr marL="5433334" algn="l" defTabSz="1358333" rtl="0" eaLnBrk="1" latinLnBrk="0" hangingPunct="1">
        <a:defRPr sz="5400" kern="1200">
          <a:solidFill>
            <a:schemeClr val="tx1"/>
          </a:solidFill>
          <a:latin typeface="+mn-lt"/>
          <a:ea typeface="+mn-ea"/>
          <a:cs typeface="+mn-cs"/>
        </a:defRPr>
      </a:lvl5pPr>
      <a:lvl6pPr marL="6791668" algn="l" defTabSz="1358333" rtl="0" eaLnBrk="1" latinLnBrk="0" hangingPunct="1">
        <a:defRPr sz="5400" kern="1200">
          <a:solidFill>
            <a:schemeClr val="tx1"/>
          </a:solidFill>
          <a:latin typeface="+mn-lt"/>
          <a:ea typeface="+mn-ea"/>
          <a:cs typeface="+mn-cs"/>
        </a:defRPr>
      </a:lvl6pPr>
      <a:lvl7pPr marL="8150001" algn="l" defTabSz="1358333" rtl="0" eaLnBrk="1" latinLnBrk="0" hangingPunct="1">
        <a:defRPr sz="5400" kern="1200">
          <a:solidFill>
            <a:schemeClr val="tx1"/>
          </a:solidFill>
          <a:latin typeface="+mn-lt"/>
          <a:ea typeface="+mn-ea"/>
          <a:cs typeface="+mn-cs"/>
        </a:defRPr>
      </a:lvl7pPr>
      <a:lvl8pPr marL="9508334" algn="l" defTabSz="1358333" rtl="0" eaLnBrk="1" latinLnBrk="0" hangingPunct="1">
        <a:defRPr sz="5400" kern="1200">
          <a:solidFill>
            <a:schemeClr val="tx1"/>
          </a:solidFill>
          <a:latin typeface="+mn-lt"/>
          <a:ea typeface="+mn-ea"/>
          <a:cs typeface="+mn-cs"/>
        </a:defRPr>
      </a:lvl8pPr>
      <a:lvl9pPr marL="10866668" algn="l" defTabSz="1358333"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SU_engineering_CMYK_20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4802" y="594808"/>
            <a:ext cx="5080000" cy="1365250"/>
          </a:xfrm>
          <a:prstGeom prst="rect">
            <a:avLst/>
          </a:prstGeom>
        </p:spPr>
      </p:pic>
      <p:sp>
        <p:nvSpPr>
          <p:cNvPr id="6" name="TextBox 5"/>
          <p:cNvSpPr txBox="1"/>
          <p:nvPr/>
        </p:nvSpPr>
        <p:spPr>
          <a:xfrm>
            <a:off x="845137" y="671244"/>
            <a:ext cx="17123183" cy="1461198"/>
          </a:xfrm>
          <a:prstGeom prst="rect">
            <a:avLst/>
          </a:prstGeom>
          <a:noFill/>
        </p:spPr>
        <p:txBody>
          <a:bodyPr wrap="square" lIns="75465" tIns="37733" rIns="75465" bIns="37733" rtlCol="0">
            <a:spAutoFit/>
          </a:bodyPr>
          <a:lstStyle/>
          <a:p>
            <a:r>
              <a:rPr lang="en-US" b="1" dirty="0">
                <a:latin typeface="Arial"/>
                <a:cs typeface="Arial"/>
              </a:rPr>
              <a:t>Analysis of topics and relations in Cross Validated</a:t>
            </a:r>
          </a:p>
          <a:p>
            <a:endParaRPr lang="en-US" baseline="-25000" dirty="0">
              <a:latin typeface="Arial"/>
              <a:cs typeface="Arial"/>
            </a:endParaRPr>
          </a:p>
        </p:txBody>
      </p:sp>
      <p:sp>
        <p:nvSpPr>
          <p:cNvPr id="7" name="TextBox 6"/>
          <p:cNvSpPr txBox="1"/>
          <p:nvPr/>
        </p:nvSpPr>
        <p:spPr>
          <a:xfrm>
            <a:off x="1048337" y="1980945"/>
            <a:ext cx="16056516" cy="2045973"/>
          </a:xfrm>
          <a:prstGeom prst="rect">
            <a:avLst/>
          </a:prstGeom>
          <a:noFill/>
        </p:spPr>
        <p:txBody>
          <a:bodyPr wrap="square" lIns="75465" tIns="37733" rIns="75465" bIns="37733" rtlCol="0">
            <a:spAutoFit/>
          </a:bodyPr>
          <a:lstStyle/>
          <a:p>
            <a:r>
              <a:rPr lang="en-US" sz="3200" dirty="0">
                <a:latin typeface="Arial"/>
                <a:cs typeface="Arial"/>
              </a:rPr>
              <a:t>Karthik Lakshmi Narayana Sarma, Arizona State University, klakshm6@asu.edu</a:t>
            </a:r>
          </a:p>
          <a:p>
            <a:r>
              <a:rPr lang="en-US" sz="3200" dirty="0" err="1">
                <a:latin typeface="Arial"/>
                <a:cs typeface="Arial"/>
              </a:rPr>
              <a:t>Venkata</a:t>
            </a:r>
            <a:r>
              <a:rPr lang="en-US" sz="3200" dirty="0">
                <a:latin typeface="Arial"/>
                <a:cs typeface="Arial"/>
              </a:rPr>
              <a:t> Guru Sai Srikanth </a:t>
            </a:r>
            <a:r>
              <a:rPr lang="en-US" sz="3200" dirty="0" err="1">
                <a:latin typeface="Arial"/>
                <a:cs typeface="Arial"/>
              </a:rPr>
              <a:t>vemulakonda</a:t>
            </a:r>
            <a:r>
              <a:rPr lang="en-US" sz="3200" dirty="0">
                <a:latin typeface="Arial"/>
                <a:cs typeface="Arial"/>
              </a:rPr>
              <a:t>, Arizona State University, vvemulak@asu.edu</a:t>
            </a:r>
          </a:p>
          <a:p>
            <a:r>
              <a:rPr lang="en-US" sz="3200" dirty="0" err="1">
                <a:latin typeface="Arial"/>
                <a:cs typeface="Arial"/>
              </a:rPr>
              <a:t>Sagar</a:t>
            </a:r>
            <a:r>
              <a:rPr lang="en-US" sz="3200" dirty="0">
                <a:latin typeface="Arial"/>
                <a:cs typeface="Arial"/>
              </a:rPr>
              <a:t> Burra ,Arizona State University ,sburra@asu.edu</a:t>
            </a:r>
          </a:p>
          <a:p>
            <a:r>
              <a:rPr lang="en-US" sz="3200" dirty="0">
                <a:latin typeface="Arial"/>
                <a:cs typeface="Arial"/>
              </a:rPr>
              <a:t>Jaswitha Vankineni , Arizona State University ,jvankine@asu.edu</a:t>
            </a:r>
          </a:p>
        </p:txBody>
      </p:sp>
      <p:sp>
        <p:nvSpPr>
          <p:cNvPr id="8" name="TextBox 7"/>
          <p:cNvSpPr txBox="1"/>
          <p:nvPr/>
        </p:nvSpPr>
        <p:spPr>
          <a:xfrm>
            <a:off x="11376400" y="4120514"/>
            <a:ext cx="11098402" cy="6631844"/>
          </a:xfrm>
          <a:prstGeom prst="rect">
            <a:avLst/>
          </a:prstGeom>
          <a:noFill/>
        </p:spPr>
        <p:txBody>
          <a:bodyPr wrap="square" lIns="75465" tIns="37733" rIns="75465" bIns="37733" rtlCol="0">
            <a:spAutoFit/>
          </a:bodyPr>
          <a:lstStyle/>
          <a:p>
            <a:r>
              <a:rPr lang="en-US" sz="3600" u="sng" dirty="0">
                <a:latin typeface="Arial"/>
                <a:cs typeface="Arial"/>
              </a:rPr>
              <a:t>Research Questions:</a:t>
            </a:r>
          </a:p>
          <a:p>
            <a:pPr marL="613157" indent="-613157">
              <a:spcBef>
                <a:spcPts val="1200"/>
              </a:spcBef>
              <a:spcAft>
                <a:spcPts val="1200"/>
              </a:spcAft>
              <a:buFontTx/>
              <a:buAutoNum type="arabicPeriod"/>
            </a:pPr>
            <a:r>
              <a:rPr lang="en-US" sz="3200" dirty="0">
                <a:latin typeface="Arial" panose="020B0604020202020204" pitchFamily="34" charset="0"/>
                <a:cs typeface="Arial" panose="020B0604020202020204" pitchFamily="34" charset="0"/>
              </a:rPr>
              <a:t>How do communities /developers know about new trends in particular language that helps to study about the needs of the developers?</a:t>
            </a:r>
          </a:p>
          <a:p>
            <a:pPr marL="613157" indent="-613157">
              <a:spcBef>
                <a:spcPts val="1200"/>
              </a:spcBef>
              <a:spcAft>
                <a:spcPts val="1200"/>
              </a:spcAft>
              <a:buAutoNum type="arabicPeriod"/>
            </a:pPr>
            <a:r>
              <a:rPr lang="en-US" sz="3200" dirty="0">
                <a:latin typeface="Arial"/>
                <a:cs typeface="Arial"/>
              </a:rPr>
              <a:t>How do we identify closely related topics and determine post – topic similarity based on latent semantic structures ? </a:t>
            </a:r>
          </a:p>
          <a:p>
            <a:pPr marL="613157" indent="-613157">
              <a:spcBef>
                <a:spcPts val="1200"/>
              </a:spcBef>
              <a:spcAft>
                <a:spcPts val="1200"/>
              </a:spcAft>
              <a:buAutoNum type="arabicPeriod"/>
            </a:pPr>
            <a:r>
              <a:rPr lang="en-US" sz="3200" dirty="0">
                <a:latin typeface="Arial"/>
                <a:cs typeface="Arial"/>
              </a:rPr>
              <a:t>Can we provide accurate post that deals with specific topic in which, user is interested?</a:t>
            </a:r>
          </a:p>
          <a:p>
            <a:pPr marL="613157" indent="-613157">
              <a:spcBef>
                <a:spcPts val="1200"/>
              </a:spcBef>
              <a:spcAft>
                <a:spcPts val="1200"/>
              </a:spcAft>
              <a:buAutoNum type="arabicPeriod"/>
            </a:pPr>
            <a:r>
              <a:rPr lang="en-US" sz="3200" dirty="0">
                <a:latin typeface="Arial"/>
                <a:cs typeface="Arial"/>
              </a:rPr>
              <a:t>How do we identify significant posts through topic similarity and how to display using Euclidean measure ?</a:t>
            </a:r>
          </a:p>
        </p:txBody>
      </p:sp>
      <p:sp>
        <p:nvSpPr>
          <p:cNvPr id="9" name="TextBox 8"/>
          <p:cNvSpPr txBox="1"/>
          <p:nvPr/>
        </p:nvSpPr>
        <p:spPr>
          <a:xfrm>
            <a:off x="845136" y="4110934"/>
            <a:ext cx="10280063" cy="6816510"/>
          </a:xfrm>
          <a:prstGeom prst="rect">
            <a:avLst/>
          </a:prstGeom>
          <a:noFill/>
        </p:spPr>
        <p:txBody>
          <a:bodyPr wrap="square" lIns="75465" tIns="37733" rIns="75465" bIns="37733" rtlCol="0">
            <a:spAutoFit/>
          </a:bodyPr>
          <a:lstStyle/>
          <a:p>
            <a:r>
              <a:rPr lang="en-US" sz="3600" u="sng" dirty="0">
                <a:latin typeface="Arial"/>
                <a:cs typeface="Arial"/>
              </a:rPr>
              <a:t>Motivation &amp; Relevant Work:</a:t>
            </a:r>
          </a:p>
          <a:p>
            <a:pPr marL="571500" indent="-571500">
              <a:spcBef>
                <a:spcPts val="1200"/>
              </a:spcBef>
              <a:spcAft>
                <a:spcPts val="1200"/>
              </a:spcAft>
              <a:buFont typeface="Arial"/>
              <a:buChar char="•"/>
            </a:pPr>
            <a:r>
              <a:rPr lang="en-US" sz="3200" dirty="0">
                <a:latin typeface="Arial" panose="020B0604020202020204" pitchFamily="34" charset="0"/>
                <a:cs typeface="Arial" panose="020B0604020202020204" pitchFamily="34" charset="0"/>
              </a:rPr>
              <a:t>Analyzing the Cross Validated website content and discovering the most frequently used topics and their relations helps engineering community to know the needs of developers better</a:t>
            </a:r>
            <a:r>
              <a:rPr lang="en-US" sz="3200" dirty="0"/>
              <a:t>.</a:t>
            </a:r>
          </a:p>
          <a:p>
            <a:pPr marL="571500" indent="-571500">
              <a:spcBef>
                <a:spcPts val="1200"/>
              </a:spcBef>
              <a:spcAft>
                <a:spcPts val="1200"/>
              </a:spcAft>
              <a:buFont typeface="Arial"/>
              <a:buChar char="•"/>
            </a:pPr>
            <a:r>
              <a:rPr lang="en-US" sz="3200" dirty="0">
                <a:latin typeface="Arial"/>
                <a:cs typeface="Arial"/>
              </a:rPr>
              <a:t>What Developers are talking about ? An Analysis of Stack Overflow data (</a:t>
            </a:r>
            <a:r>
              <a:rPr lang="en-US" sz="3200" dirty="0">
                <a:latin typeface="Arial" panose="020B0604020202020204" pitchFamily="34" charset="0"/>
                <a:cs typeface="Arial" panose="020B0604020202020204" pitchFamily="34" charset="0"/>
              </a:rPr>
              <a:t>Anton </a:t>
            </a:r>
            <a:r>
              <a:rPr lang="en-US" sz="3200" dirty="0" err="1">
                <a:latin typeface="Arial" panose="020B0604020202020204" pitchFamily="34" charset="0"/>
                <a:cs typeface="Arial" panose="020B0604020202020204" pitchFamily="34" charset="0"/>
              </a:rPr>
              <a:t>Barua</a:t>
            </a:r>
            <a:r>
              <a:rPr lang="en-US" sz="3200" dirty="0">
                <a:latin typeface="Arial" panose="020B0604020202020204" pitchFamily="34" charset="0"/>
                <a:cs typeface="Arial" panose="020B0604020202020204" pitchFamily="34" charset="0"/>
              </a:rPr>
              <a:t>, Stephen W. Thomas, and Ahmed E. Hassan ,2012</a:t>
            </a:r>
            <a:r>
              <a:rPr lang="en-US" sz="3200" dirty="0">
                <a:latin typeface="Arial"/>
                <a:cs typeface="Arial"/>
              </a:rPr>
              <a:t>).</a:t>
            </a:r>
          </a:p>
          <a:p>
            <a:pPr marL="571500" indent="-571500">
              <a:spcBef>
                <a:spcPts val="1200"/>
              </a:spcBef>
              <a:spcAft>
                <a:spcPts val="1200"/>
              </a:spcAft>
              <a:buFont typeface="Arial"/>
              <a:buChar char="•"/>
            </a:pPr>
            <a:r>
              <a:rPr lang="en-US" sz="3200" dirty="0">
                <a:latin typeface="Arial" panose="020B0604020202020204" pitchFamily="34" charset="0"/>
                <a:cs typeface="Arial" panose="020B0604020202020204" pitchFamily="34" charset="0"/>
              </a:rPr>
              <a:t>Why, When, and What: Analyzing Stack Overflow Questions by Topic, Type, and Code (</a:t>
            </a:r>
            <a:r>
              <a:rPr lang="en-US" sz="3200" dirty="0" err="1">
                <a:latin typeface="Arial" panose="020B0604020202020204" pitchFamily="34" charset="0"/>
                <a:cs typeface="Arial" panose="020B0604020202020204" pitchFamily="34" charset="0"/>
              </a:rPr>
              <a:t>Miltiadis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Allamanis</a:t>
            </a:r>
            <a:r>
              <a:rPr lang="en-US" sz="3200" dirty="0">
                <a:latin typeface="Arial" panose="020B0604020202020204" pitchFamily="34" charset="0"/>
                <a:cs typeface="Arial" panose="020B0604020202020204" pitchFamily="34" charset="0"/>
              </a:rPr>
              <a:t>, Charles Sutton School of Informatics ,Edinburgh EH8 9AB, UK</a:t>
            </a:r>
            <a:r>
              <a:rPr lang="en-US" sz="3200" dirty="0">
                <a:latin typeface="Arial"/>
                <a:cs typeface="Arial"/>
              </a:rPr>
              <a:t>)</a:t>
            </a:r>
          </a:p>
        </p:txBody>
      </p:sp>
      <p:sp>
        <p:nvSpPr>
          <p:cNvPr id="10" name="TextBox 9"/>
          <p:cNvSpPr txBox="1"/>
          <p:nvPr/>
        </p:nvSpPr>
        <p:spPr>
          <a:xfrm>
            <a:off x="743536" y="11041112"/>
            <a:ext cx="21629666" cy="7570562"/>
          </a:xfrm>
          <a:prstGeom prst="rect">
            <a:avLst/>
          </a:prstGeom>
          <a:solidFill>
            <a:schemeClr val="accent3">
              <a:lumMod val="20000"/>
              <a:lumOff val="80000"/>
            </a:schemeClr>
          </a:solidFill>
        </p:spPr>
        <p:txBody>
          <a:bodyPr wrap="square" lIns="75465" tIns="37733" rIns="75465" bIns="37733" rtlCol="0">
            <a:spAutoFit/>
          </a:bodyPr>
          <a:lstStyle/>
          <a:p>
            <a:r>
              <a:rPr lang="en-US" sz="3600" u="sng" dirty="0">
                <a:latin typeface="Arial"/>
                <a:cs typeface="Arial"/>
              </a:rPr>
              <a:t>Methodology:</a:t>
            </a:r>
          </a:p>
          <a:p>
            <a:pPr marL="471659" indent="-471659">
              <a:spcBef>
                <a:spcPts val="600"/>
              </a:spcBef>
              <a:spcAft>
                <a:spcPts val="600"/>
              </a:spcAft>
              <a:buFont typeface="Arial"/>
              <a:buChar char="•"/>
            </a:pPr>
            <a:r>
              <a:rPr lang="en-US" sz="3600" dirty="0">
                <a:latin typeface="Arial"/>
                <a:cs typeface="Arial"/>
              </a:rPr>
              <a:t>Text Analysis :{Term Frequency is used to find most frequently used topics and topics that are tightly coupled to each topic}</a:t>
            </a:r>
          </a:p>
          <a:p>
            <a:pPr marL="1929833" lvl="1" indent="-571500">
              <a:spcBef>
                <a:spcPts val="600"/>
              </a:spcBef>
              <a:spcAft>
                <a:spcPts val="600"/>
              </a:spcAft>
              <a:buFont typeface="Wingdings" panose="05000000000000000000" pitchFamily="2" charset="2"/>
              <a:buChar char="Ø"/>
            </a:pPr>
            <a:r>
              <a:rPr lang="en-US" sz="3600" dirty="0">
                <a:latin typeface="Arial"/>
                <a:cs typeface="Arial"/>
              </a:rPr>
              <a:t>Pre-processing done through lemmatization, removing stop-words and common English words.</a:t>
            </a:r>
          </a:p>
          <a:p>
            <a:pPr marL="1929833" lvl="1" indent="-571500">
              <a:spcBef>
                <a:spcPts val="600"/>
              </a:spcBef>
              <a:spcAft>
                <a:spcPts val="600"/>
              </a:spcAft>
              <a:buFont typeface="Wingdings" panose="05000000000000000000" pitchFamily="2" charset="2"/>
              <a:buChar char="Ø"/>
            </a:pPr>
            <a:r>
              <a:rPr lang="en-US" sz="3600" dirty="0">
                <a:latin typeface="Arial"/>
                <a:cs typeface="Arial"/>
              </a:rPr>
              <a:t>Used term frequency as a metric in determining the most frequently used topics. </a:t>
            </a:r>
          </a:p>
          <a:p>
            <a:pPr marL="471659" lvl="1" indent="-471659">
              <a:spcBef>
                <a:spcPts val="600"/>
              </a:spcBef>
              <a:spcAft>
                <a:spcPts val="600"/>
              </a:spcAft>
              <a:buFont typeface="Arial"/>
              <a:buChar char="•"/>
            </a:pPr>
            <a:r>
              <a:rPr lang="en-US" sz="3600" dirty="0">
                <a:latin typeface="Arial"/>
                <a:cs typeface="Arial"/>
              </a:rPr>
              <a:t>Topic Modeling : {Identifying to which topic the post belongs and portraying the most relevant posts for given two topics}</a:t>
            </a:r>
          </a:p>
          <a:p>
            <a:pPr marL="1829992" lvl="1" indent="-471659">
              <a:spcBef>
                <a:spcPts val="600"/>
              </a:spcBef>
              <a:spcAft>
                <a:spcPts val="600"/>
              </a:spcAft>
              <a:buFont typeface="Wingdings" charset="2"/>
              <a:buChar char="Ø"/>
            </a:pPr>
            <a:r>
              <a:rPr lang="en-US" sz="3600" dirty="0">
                <a:latin typeface="Arial"/>
                <a:cs typeface="Arial"/>
              </a:rPr>
              <a:t>Constructed the common words vector for the selected two topics and calculated binary vectors for each topic using the word vector.</a:t>
            </a:r>
          </a:p>
          <a:p>
            <a:pPr marL="1829992" lvl="1" indent="-471659">
              <a:spcBef>
                <a:spcPts val="600"/>
              </a:spcBef>
              <a:spcAft>
                <a:spcPts val="600"/>
              </a:spcAft>
              <a:buFont typeface="Wingdings" charset="2"/>
              <a:buChar char="Ø"/>
            </a:pPr>
            <a:r>
              <a:rPr lang="en-US" sz="3600" dirty="0">
                <a:latin typeface="Arial"/>
                <a:cs typeface="Arial"/>
              </a:rPr>
              <a:t>Each post is considered as a document and cosine similarity is determined based on topic and post vectors. Based on the similarity values, the 2D graph is plotted. The post that lie in between and farther away is the most appropriate post that talks about both the user selected topics.</a:t>
            </a:r>
            <a:endParaRPr lang="en-US" sz="3600" dirty="0"/>
          </a:p>
        </p:txBody>
      </p:sp>
      <p:sp>
        <p:nvSpPr>
          <p:cNvPr id="14" name="TextBox 13"/>
          <p:cNvSpPr txBox="1"/>
          <p:nvPr/>
        </p:nvSpPr>
        <p:spPr>
          <a:xfrm>
            <a:off x="7874000" y="23393400"/>
            <a:ext cx="184666" cy="923330"/>
          </a:xfrm>
          <a:prstGeom prst="rect">
            <a:avLst/>
          </a:prstGeom>
          <a:noFill/>
        </p:spPr>
        <p:txBody>
          <a:bodyPr wrap="none" rtlCol="0">
            <a:spAutoFit/>
          </a:bodyPr>
          <a:lstStyle/>
          <a:p>
            <a:endParaRPr lang="en-US" dirty="0"/>
          </a:p>
        </p:txBody>
      </p:sp>
      <p:sp>
        <p:nvSpPr>
          <p:cNvPr id="18" name="TextBox 17"/>
          <p:cNvSpPr txBox="1"/>
          <p:nvPr/>
        </p:nvSpPr>
        <p:spPr>
          <a:xfrm>
            <a:off x="8153400" y="21507403"/>
            <a:ext cx="14042002" cy="4061909"/>
          </a:xfrm>
          <a:prstGeom prst="rect">
            <a:avLst/>
          </a:prstGeom>
          <a:noFill/>
        </p:spPr>
        <p:txBody>
          <a:bodyPr wrap="square" lIns="75465" tIns="37733" rIns="75465" bIns="37733" rtlCol="0">
            <a:spAutoFit/>
          </a:bodyPr>
          <a:lstStyle>
            <a:defPPr>
              <a:defRPr lang="en-US"/>
            </a:defPPr>
            <a:lvl1pPr>
              <a:defRPr sz="3600" u="sng">
                <a:latin typeface="Arial"/>
                <a:cs typeface="Arial"/>
              </a:defRPr>
            </a:lvl1pPr>
          </a:lstStyle>
          <a:p>
            <a:r>
              <a:rPr lang="en-US" sz="3200" dirty="0"/>
              <a:t>Findings:</a:t>
            </a:r>
          </a:p>
          <a:p>
            <a:pPr marL="571500" indent="-571500">
              <a:spcBef>
                <a:spcPts val="600"/>
              </a:spcBef>
              <a:spcAft>
                <a:spcPts val="600"/>
              </a:spcAft>
              <a:buFont typeface="Arial"/>
              <a:buChar char="•"/>
            </a:pPr>
            <a:r>
              <a:rPr lang="en-US" sz="3200" u="none" dirty="0"/>
              <a:t>Identified significant posts through plots drawn based on cosine similarity between post – topic content. </a:t>
            </a:r>
          </a:p>
          <a:p>
            <a:pPr marL="571500" indent="-571500">
              <a:spcBef>
                <a:spcPts val="600"/>
              </a:spcBef>
              <a:spcAft>
                <a:spcPts val="600"/>
              </a:spcAft>
              <a:buFont typeface="Arial"/>
              <a:buChar char="•"/>
            </a:pPr>
            <a:r>
              <a:rPr lang="en-US" sz="3200" u="none" dirty="0"/>
              <a:t>Probability values (p&gt;0.5) for post-topic similarity shows valuable post.</a:t>
            </a:r>
          </a:p>
          <a:p>
            <a:pPr marL="571500" indent="-571500">
              <a:spcBef>
                <a:spcPts val="600"/>
              </a:spcBef>
              <a:spcAft>
                <a:spcPts val="600"/>
              </a:spcAft>
              <a:buFont typeface="Arial"/>
              <a:buChar char="•"/>
            </a:pPr>
            <a:r>
              <a:rPr lang="en-US" sz="3200" u="none" dirty="0"/>
              <a:t>Identified constructive answers based on user-user comparison for a given post. </a:t>
            </a:r>
          </a:p>
          <a:p>
            <a:pPr marL="571500" indent="-571500">
              <a:spcBef>
                <a:spcPts val="600"/>
              </a:spcBef>
              <a:spcAft>
                <a:spcPts val="600"/>
              </a:spcAft>
              <a:buFont typeface="Arial"/>
              <a:buChar char="•"/>
            </a:pPr>
            <a:r>
              <a:rPr lang="en-US" sz="3200" u="none" dirty="0"/>
              <a:t>Web plot shows which user contributions are important.</a:t>
            </a:r>
          </a:p>
        </p:txBody>
      </p:sp>
      <p:sp>
        <p:nvSpPr>
          <p:cNvPr id="19" name="TextBox 18"/>
          <p:cNvSpPr txBox="1"/>
          <p:nvPr/>
        </p:nvSpPr>
        <p:spPr>
          <a:xfrm>
            <a:off x="8153399" y="19100800"/>
            <a:ext cx="14219803" cy="2292935"/>
          </a:xfrm>
          <a:prstGeom prst="rect">
            <a:avLst/>
          </a:prstGeom>
          <a:noFill/>
        </p:spPr>
        <p:txBody>
          <a:bodyPr wrap="square" rtlCol="0">
            <a:spAutoFit/>
          </a:bodyPr>
          <a:lstStyle/>
          <a:p>
            <a:r>
              <a:rPr lang="en-US" sz="3200" u="sng" dirty="0">
                <a:latin typeface="Arial"/>
                <a:cs typeface="Arial"/>
              </a:rPr>
              <a:t>Data Collection:</a:t>
            </a:r>
          </a:p>
          <a:p>
            <a:pPr marL="457200" indent="-457200">
              <a:spcBef>
                <a:spcPts val="600"/>
              </a:spcBef>
              <a:spcAft>
                <a:spcPts val="600"/>
              </a:spcAft>
              <a:buFont typeface="Arial"/>
              <a:buChar char="•"/>
            </a:pPr>
            <a:r>
              <a:rPr lang="en-US" sz="3200" dirty="0">
                <a:latin typeface="Arial"/>
                <a:cs typeface="Arial"/>
              </a:rPr>
              <a:t>Cross Validated (http://stats.stackexchange.com/)</a:t>
            </a:r>
          </a:p>
          <a:p>
            <a:pPr marL="457200" indent="-457200">
              <a:spcBef>
                <a:spcPts val="600"/>
              </a:spcBef>
              <a:spcAft>
                <a:spcPts val="600"/>
              </a:spcAft>
              <a:buFont typeface="Arial"/>
              <a:buChar char="•"/>
            </a:pPr>
            <a:r>
              <a:rPr lang="en-US" sz="3200" dirty="0">
                <a:latin typeface="Arial"/>
                <a:cs typeface="Arial"/>
              </a:rPr>
              <a:t>(Sampled year from 2010 till 2016) of forum posts in topic R from cross validated  {14,109 questions, 13,781 answers}  </a:t>
            </a:r>
            <a:r>
              <a:rPr lang="en-US" sz="3200" u="sng" dirty="0">
                <a:latin typeface="Arial"/>
                <a:cs typeface="Arial"/>
              </a:rPr>
              <a:t> </a:t>
            </a:r>
          </a:p>
        </p:txBody>
      </p:sp>
      <p:pic>
        <p:nvPicPr>
          <p:cNvPr id="20" name="Picture 19" descr="qr_code_without_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2950" y="2179318"/>
            <a:ext cx="2324100" cy="2324100"/>
          </a:xfrm>
          <a:prstGeom prst="rect">
            <a:avLst/>
          </a:prstGeom>
        </p:spPr>
      </p:pic>
      <p:pic>
        <p:nvPicPr>
          <p:cNvPr id="21" name="Picture 20" descr="MASCOT_MG2.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3720" y="2436072"/>
            <a:ext cx="1371600" cy="1879600"/>
          </a:xfrm>
          <a:prstGeom prst="rect">
            <a:avLst/>
          </a:prstGeom>
        </p:spPr>
      </p:pic>
      <p:pic>
        <p:nvPicPr>
          <p:cNvPr id="2" name="Picture 1"/>
          <p:cNvPicPr>
            <a:picLocks noChangeAspect="1"/>
          </p:cNvPicPr>
          <p:nvPr/>
        </p:nvPicPr>
        <p:blipFill>
          <a:blip r:embed="rId5"/>
          <a:stretch>
            <a:fillRect/>
          </a:stretch>
        </p:blipFill>
        <p:spPr>
          <a:xfrm>
            <a:off x="488950" y="19100800"/>
            <a:ext cx="7664450" cy="7467600"/>
          </a:xfrm>
          <a:prstGeom prst="rect">
            <a:avLst/>
          </a:prstGeom>
        </p:spPr>
      </p:pic>
    </p:spTree>
    <p:extLst>
      <p:ext uri="{BB962C8B-B14F-4D97-AF65-F5344CB8AC3E}">
        <p14:creationId xmlns:p14="http://schemas.microsoft.com/office/powerpoint/2010/main" val="883039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673</TotalTime>
  <Words>453</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Hsiao</dc:creator>
  <cp:lastModifiedBy>Karthik Sarma</cp:lastModifiedBy>
  <cp:revision>60</cp:revision>
  <dcterms:created xsi:type="dcterms:W3CDTF">2015-05-18T17:22:53Z</dcterms:created>
  <dcterms:modified xsi:type="dcterms:W3CDTF">2016-11-30T02:07:14Z</dcterms:modified>
</cp:coreProperties>
</file>