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D2B09-52B6-47AF-9227-30F62BF6FDB8}" type="doc">
      <dgm:prSet loTypeId="urn:microsoft.com/office/officeart/2005/8/layout/hierarchy6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18DFBE9-FACA-49DF-A445-445CA2AF39E4}">
      <dgm:prSet phldrT="[Text]"/>
      <dgm:spPr/>
      <dgm:t>
        <a:bodyPr/>
        <a:lstStyle/>
        <a:p>
          <a:r>
            <a:rPr lang="en-US" dirty="0"/>
            <a:t>Venture </a:t>
          </a:r>
          <a:endParaRPr lang="en-IN" dirty="0"/>
        </a:p>
      </dgm:t>
    </dgm:pt>
    <dgm:pt modelId="{88055FBB-0E66-4041-86B8-5B8153DD4112}" type="parTrans" cxnId="{7B9F5897-8AF4-4408-8682-0D9597BC2BB5}">
      <dgm:prSet/>
      <dgm:spPr/>
      <dgm:t>
        <a:bodyPr/>
        <a:lstStyle/>
        <a:p>
          <a:endParaRPr lang="en-IN"/>
        </a:p>
      </dgm:t>
    </dgm:pt>
    <dgm:pt modelId="{E89D1BB2-FFEE-4309-AA95-BAD7447C0531}" type="sibTrans" cxnId="{7B9F5897-8AF4-4408-8682-0D9597BC2BB5}">
      <dgm:prSet/>
      <dgm:spPr/>
      <dgm:t>
        <a:bodyPr/>
        <a:lstStyle/>
        <a:p>
          <a:endParaRPr lang="en-IN"/>
        </a:p>
      </dgm:t>
    </dgm:pt>
    <dgm:pt modelId="{CFDAB9EF-767D-4467-A4FE-557B6693FB4E}">
      <dgm:prSet phldrT="[Text]"/>
      <dgm:spPr/>
      <dgm:t>
        <a:bodyPr/>
        <a:lstStyle/>
        <a:p>
          <a:r>
            <a:rPr lang="en-US" dirty="0"/>
            <a:t>USA</a:t>
          </a:r>
          <a:endParaRPr lang="en-IN" dirty="0"/>
        </a:p>
      </dgm:t>
    </dgm:pt>
    <dgm:pt modelId="{6A91B973-45B1-46E4-8FA5-CF590807E7B7}" type="parTrans" cxnId="{4F9F4413-6AE1-40CF-A261-57803319C245}">
      <dgm:prSet/>
      <dgm:spPr/>
      <dgm:t>
        <a:bodyPr/>
        <a:lstStyle/>
        <a:p>
          <a:endParaRPr lang="en-IN"/>
        </a:p>
      </dgm:t>
    </dgm:pt>
    <dgm:pt modelId="{03729803-416A-4159-A2B1-7507CDF8D4CF}" type="sibTrans" cxnId="{4F9F4413-6AE1-40CF-A261-57803319C245}">
      <dgm:prSet/>
      <dgm:spPr/>
      <dgm:t>
        <a:bodyPr/>
        <a:lstStyle/>
        <a:p>
          <a:endParaRPr lang="en-IN"/>
        </a:p>
      </dgm:t>
    </dgm:pt>
    <dgm:pt modelId="{1C4D5A5B-D020-485E-9A7B-0232F11AEDC7}">
      <dgm:prSet phldrT="[Text]"/>
      <dgm:spPr/>
      <dgm:t>
        <a:bodyPr/>
        <a:lstStyle/>
        <a:p>
          <a:r>
            <a:rPr lang="en-US" dirty="0"/>
            <a:t>Others</a:t>
          </a:r>
          <a:endParaRPr lang="en-IN" dirty="0"/>
        </a:p>
      </dgm:t>
    </dgm:pt>
    <dgm:pt modelId="{9E0FE58A-3EF5-4B30-B377-2F4EBCEF1CAF}" type="parTrans" cxnId="{E2179750-0C97-402C-B6C2-0CFF2C5AF909}">
      <dgm:prSet/>
      <dgm:spPr/>
      <dgm:t>
        <a:bodyPr/>
        <a:lstStyle/>
        <a:p>
          <a:endParaRPr lang="en-IN"/>
        </a:p>
      </dgm:t>
    </dgm:pt>
    <dgm:pt modelId="{91C6F6F7-2AD6-4960-B781-B76FFA6A82F3}" type="sibTrans" cxnId="{E2179750-0C97-402C-B6C2-0CFF2C5AF909}">
      <dgm:prSet/>
      <dgm:spPr/>
      <dgm:t>
        <a:bodyPr/>
        <a:lstStyle/>
        <a:p>
          <a:endParaRPr lang="en-IN"/>
        </a:p>
      </dgm:t>
    </dgm:pt>
    <dgm:pt modelId="{E8EF6C46-559F-4C8B-AC6E-D8CE927A3A2E}">
      <dgm:prSet phldrT="[Text]"/>
      <dgm:spPr/>
      <dgm:t>
        <a:bodyPr/>
        <a:lstStyle/>
        <a:p>
          <a:r>
            <a:rPr lang="en-IN" dirty="0"/>
            <a:t>Social, Finance, Analytics, Advertising</a:t>
          </a:r>
        </a:p>
      </dgm:t>
    </dgm:pt>
    <dgm:pt modelId="{A72E7560-C29E-446A-8B27-660BA7AEEAF3}" type="parTrans" cxnId="{51DB04DD-8D42-4AA2-9FE9-397BFA028A0D}">
      <dgm:prSet/>
      <dgm:spPr/>
      <dgm:t>
        <a:bodyPr/>
        <a:lstStyle/>
        <a:p>
          <a:endParaRPr lang="en-IN"/>
        </a:p>
      </dgm:t>
    </dgm:pt>
    <dgm:pt modelId="{2239A842-0A74-4D75-95D2-7BB766828F2A}" type="sibTrans" cxnId="{51DB04DD-8D42-4AA2-9FE9-397BFA028A0D}">
      <dgm:prSet/>
      <dgm:spPr/>
      <dgm:t>
        <a:bodyPr/>
        <a:lstStyle/>
        <a:p>
          <a:endParaRPr lang="en-IN"/>
        </a:p>
      </dgm:t>
    </dgm:pt>
    <dgm:pt modelId="{9868F3A2-0282-47B9-A958-921C408DE58B}">
      <dgm:prSet phldrT="[Text]"/>
      <dgm:spPr/>
      <dgm:t>
        <a:bodyPr/>
        <a:lstStyle/>
        <a:p>
          <a:r>
            <a:rPr lang="en-US" dirty="0"/>
            <a:t>BRITAIN</a:t>
          </a:r>
          <a:endParaRPr lang="en-IN" dirty="0"/>
        </a:p>
      </dgm:t>
    </dgm:pt>
    <dgm:pt modelId="{AAA92DBD-A678-4F2C-A4CC-3F158096224A}" type="parTrans" cxnId="{7192EA9E-D367-45BA-AE2A-2E7792EE0275}">
      <dgm:prSet/>
      <dgm:spPr/>
      <dgm:t>
        <a:bodyPr/>
        <a:lstStyle/>
        <a:p>
          <a:endParaRPr lang="en-IN"/>
        </a:p>
      </dgm:t>
    </dgm:pt>
    <dgm:pt modelId="{A80432FA-B9BE-4DAD-8492-CD6F677C71AD}" type="sibTrans" cxnId="{7192EA9E-D367-45BA-AE2A-2E7792EE0275}">
      <dgm:prSet/>
      <dgm:spPr/>
      <dgm:t>
        <a:bodyPr/>
        <a:lstStyle/>
        <a:p>
          <a:endParaRPr lang="en-IN"/>
        </a:p>
      </dgm:t>
    </dgm:pt>
    <dgm:pt modelId="{34AAC224-974B-46D9-8086-D539F045183F}">
      <dgm:prSet phldrT="[Text]"/>
      <dgm:spPr/>
      <dgm:t>
        <a:bodyPr/>
        <a:lstStyle/>
        <a:p>
          <a:r>
            <a:rPr lang="en-US" dirty="0"/>
            <a:t>Others</a:t>
          </a:r>
          <a:endParaRPr lang="en-IN" dirty="0"/>
        </a:p>
      </dgm:t>
    </dgm:pt>
    <dgm:pt modelId="{41B7B10B-7BCF-4E6A-A500-2A13CA91DAB5}" type="parTrans" cxnId="{7F762236-E606-4C3F-B46E-3829DB0E85C4}">
      <dgm:prSet/>
      <dgm:spPr/>
      <dgm:t>
        <a:bodyPr/>
        <a:lstStyle/>
        <a:p>
          <a:endParaRPr lang="en-IN"/>
        </a:p>
      </dgm:t>
    </dgm:pt>
    <dgm:pt modelId="{F702521D-DD56-4B48-B498-D8A4F0118EAE}" type="sibTrans" cxnId="{7F762236-E606-4C3F-B46E-3829DB0E85C4}">
      <dgm:prSet/>
      <dgm:spPr/>
      <dgm:t>
        <a:bodyPr/>
        <a:lstStyle/>
        <a:p>
          <a:endParaRPr lang="en-IN"/>
        </a:p>
      </dgm:t>
    </dgm:pt>
    <dgm:pt modelId="{FC36F5C9-F251-42AF-B069-6E35FF90056E}">
      <dgm:prSet phldrT="[Text]"/>
      <dgm:spPr/>
      <dgm:t>
        <a:bodyPr/>
        <a:lstStyle/>
        <a:p>
          <a:r>
            <a:rPr lang="en-US" dirty="0"/>
            <a:t>Investment Type	</a:t>
          </a:r>
          <a:endParaRPr lang="en-IN" dirty="0"/>
        </a:p>
      </dgm:t>
    </dgm:pt>
    <dgm:pt modelId="{D9B6AB6C-F8FD-4F68-82CB-717AFDAC3694}" type="parTrans" cxnId="{1FBF5323-9787-4165-8472-C30983FDF360}">
      <dgm:prSet/>
      <dgm:spPr/>
      <dgm:t>
        <a:bodyPr/>
        <a:lstStyle/>
        <a:p>
          <a:endParaRPr lang="en-IN"/>
        </a:p>
      </dgm:t>
    </dgm:pt>
    <dgm:pt modelId="{C9CFCB7B-1532-45E3-B33F-7FECED1B5C2B}" type="sibTrans" cxnId="{1FBF5323-9787-4165-8472-C30983FDF360}">
      <dgm:prSet/>
      <dgm:spPr/>
      <dgm:t>
        <a:bodyPr/>
        <a:lstStyle/>
        <a:p>
          <a:endParaRPr lang="en-IN"/>
        </a:p>
      </dgm:t>
    </dgm:pt>
    <dgm:pt modelId="{74D69D72-FCDF-41E9-95ED-AE9E176E2066}">
      <dgm:prSet phldrT="[Text]"/>
      <dgm:spPr/>
      <dgm:t>
        <a:bodyPr/>
        <a:lstStyle/>
        <a:p>
          <a:r>
            <a:rPr lang="en-US" b="0" dirty="0"/>
            <a:t>Best Countries </a:t>
          </a:r>
          <a:r>
            <a:rPr lang="en-US" dirty="0"/>
            <a:t>to invest in</a:t>
          </a:r>
          <a:endParaRPr lang="en-IN" b="0" dirty="0"/>
        </a:p>
      </dgm:t>
    </dgm:pt>
    <dgm:pt modelId="{9FE1A38F-EC52-4118-BCCB-8EEEB0AAC3E7}" type="parTrans" cxnId="{86BDF0C2-17A6-4C0B-8BB7-F917060757DA}">
      <dgm:prSet/>
      <dgm:spPr/>
      <dgm:t>
        <a:bodyPr/>
        <a:lstStyle/>
        <a:p>
          <a:endParaRPr lang="en-IN"/>
        </a:p>
      </dgm:t>
    </dgm:pt>
    <dgm:pt modelId="{C16C4362-4943-4009-95D5-47B76EB46990}" type="sibTrans" cxnId="{86BDF0C2-17A6-4C0B-8BB7-F917060757DA}">
      <dgm:prSet/>
      <dgm:spPr/>
      <dgm:t>
        <a:bodyPr/>
        <a:lstStyle/>
        <a:p>
          <a:endParaRPr lang="en-IN"/>
        </a:p>
      </dgm:t>
    </dgm:pt>
    <dgm:pt modelId="{A3259193-36F2-4E73-8E8E-97C5139CA700}">
      <dgm:prSet phldrT="[Text]"/>
      <dgm:spPr/>
      <dgm:t>
        <a:bodyPr/>
        <a:lstStyle/>
        <a:p>
          <a:r>
            <a:rPr lang="en-US" dirty="0"/>
            <a:t>Best Sectors to invest in</a:t>
          </a:r>
          <a:endParaRPr lang="en-IN" dirty="0"/>
        </a:p>
      </dgm:t>
    </dgm:pt>
    <dgm:pt modelId="{30AFD987-9B68-4C9A-A004-74455D74EE02}" type="parTrans" cxnId="{0BA7C9C5-A9B3-49B5-B344-53B8D93D044C}">
      <dgm:prSet/>
      <dgm:spPr/>
      <dgm:t>
        <a:bodyPr/>
        <a:lstStyle/>
        <a:p>
          <a:endParaRPr lang="en-IN"/>
        </a:p>
      </dgm:t>
    </dgm:pt>
    <dgm:pt modelId="{9D1DB469-2CDC-4C6E-A970-BA18CBCA3CBE}" type="sibTrans" cxnId="{0BA7C9C5-A9B3-49B5-B344-53B8D93D044C}">
      <dgm:prSet/>
      <dgm:spPr/>
      <dgm:t>
        <a:bodyPr/>
        <a:lstStyle/>
        <a:p>
          <a:endParaRPr lang="en-IN"/>
        </a:p>
      </dgm:t>
    </dgm:pt>
    <dgm:pt modelId="{20BE0F5B-E684-4670-9849-63C2AB973878}">
      <dgm:prSet phldrT="[Text]"/>
      <dgm:spPr/>
      <dgm:t>
        <a:bodyPr/>
        <a:lstStyle/>
        <a:p>
          <a:r>
            <a:rPr lang="en-US" dirty="0"/>
            <a:t>INDIA</a:t>
          </a:r>
          <a:endParaRPr lang="en-IN" dirty="0"/>
        </a:p>
      </dgm:t>
    </dgm:pt>
    <dgm:pt modelId="{78164EA9-CF4E-45B8-8197-A3CA95E6A533}" type="parTrans" cxnId="{D5418FEE-48F1-40B0-A29B-4FCA0D800EC8}">
      <dgm:prSet/>
      <dgm:spPr/>
      <dgm:t>
        <a:bodyPr/>
        <a:lstStyle/>
        <a:p>
          <a:endParaRPr lang="en-IN"/>
        </a:p>
      </dgm:t>
    </dgm:pt>
    <dgm:pt modelId="{64016D15-945B-4895-9FAF-F521FF17FE24}" type="sibTrans" cxnId="{D5418FEE-48F1-40B0-A29B-4FCA0D800EC8}">
      <dgm:prSet/>
      <dgm:spPr/>
      <dgm:t>
        <a:bodyPr/>
        <a:lstStyle/>
        <a:p>
          <a:endParaRPr lang="en-IN"/>
        </a:p>
      </dgm:t>
    </dgm:pt>
    <dgm:pt modelId="{77DF36F0-2739-43C5-AC30-D82C3DFB78D4}">
      <dgm:prSet phldrT="[Text]"/>
      <dgm:spPr/>
      <dgm:t>
        <a:bodyPr/>
        <a:lstStyle/>
        <a:p>
          <a:r>
            <a:rPr lang="en-IN" dirty="0"/>
            <a:t>Cleantech / Semiconductors </a:t>
          </a:r>
        </a:p>
      </dgm:t>
    </dgm:pt>
    <dgm:pt modelId="{CE4CEF4E-9E3A-4559-96D8-DCC429A38F05}" type="parTrans" cxnId="{B00BE97B-B940-436B-98C0-546C5D31ED00}">
      <dgm:prSet/>
      <dgm:spPr/>
      <dgm:t>
        <a:bodyPr/>
        <a:lstStyle/>
        <a:p>
          <a:endParaRPr lang="en-IN"/>
        </a:p>
      </dgm:t>
    </dgm:pt>
    <dgm:pt modelId="{5F88AC4F-A1D2-4CDE-A646-BF6A9F73664D}" type="sibTrans" cxnId="{B00BE97B-B940-436B-98C0-546C5D31ED00}">
      <dgm:prSet/>
      <dgm:spPr/>
      <dgm:t>
        <a:bodyPr/>
        <a:lstStyle/>
        <a:p>
          <a:endParaRPr lang="en-IN"/>
        </a:p>
      </dgm:t>
    </dgm:pt>
    <dgm:pt modelId="{B82B41E4-A1BE-4FB8-9DF6-81FED43A8B7B}">
      <dgm:prSet phldrT="[Text]"/>
      <dgm:spPr/>
      <dgm:t>
        <a:bodyPr/>
        <a:lstStyle/>
        <a:p>
          <a:r>
            <a:rPr lang="en-IN" dirty="0"/>
            <a:t>Cleantech / Semiconductors </a:t>
          </a:r>
        </a:p>
      </dgm:t>
    </dgm:pt>
    <dgm:pt modelId="{16C9F1A5-1AB6-4776-9D3B-98084A323BA4}" type="parTrans" cxnId="{1A53345D-DA34-489E-A6AE-F360E246B849}">
      <dgm:prSet/>
      <dgm:spPr/>
      <dgm:t>
        <a:bodyPr/>
        <a:lstStyle/>
        <a:p>
          <a:endParaRPr lang="en-IN"/>
        </a:p>
      </dgm:t>
    </dgm:pt>
    <dgm:pt modelId="{85BBBBC3-C57E-4193-BD8C-1FA544CF3924}" type="sibTrans" cxnId="{1A53345D-DA34-489E-A6AE-F360E246B849}">
      <dgm:prSet/>
      <dgm:spPr/>
      <dgm:t>
        <a:bodyPr/>
        <a:lstStyle/>
        <a:p>
          <a:endParaRPr lang="en-IN"/>
        </a:p>
      </dgm:t>
    </dgm:pt>
    <dgm:pt modelId="{56D4C971-62F0-49B6-ABC5-6ACFC6993DE8}">
      <dgm:prSet phldrT="[Text]"/>
      <dgm:spPr/>
      <dgm:t>
        <a:bodyPr/>
        <a:lstStyle/>
        <a:p>
          <a:r>
            <a:rPr lang="en-US" dirty="0"/>
            <a:t>Others</a:t>
          </a:r>
          <a:endParaRPr lang="en-IN" dirty="0"/>
        </a:p>
      </dgm:t>
    </dgm:pt>
    <dgm:pt modelId="{CC22D649-E707-4B77-846A-C3FF05121278}" type="parTrans" cxnId="{1E59F151-CAD3-45BC-8E4E-7FE0C6D4B6F9}">
      <dgm:prSet/>
      <dgm:spPr/>
      <dgm:t>
        <a:bodyPr/>
        <a:lstStyle/>
        <a:p>
          <a:endParaRPr lang="en-IN"/>
        </a:p>
      </dgm:t>
    </dgm:pt>
    <dgm:pt modelId="{6752C6FD-9C3E-4D50-99C1-3B932A3A0BA0}" type="sibTrans" cxnId="{1E59F151-CAD3-45BC-8E4E-7FE0C6D4B6F9}">
      <dgm:prSet/>
      <dgm:spPr/>
      <dgm:t>
        <a:bodyPr/>
        <a:lstStyle/>
        <a:p>
          <a:endParaRPr lang="en-IN"/>
        </a:p>
      </dgm:t>
    </dgm:pt>
    <dgm:pt modelId="{CBFF2234-4657-4A0D-AC43-860F14312F5A}">
      <dgm:prSet phldrT="[Text]"/>
      <dgm:spPr/>
      <dgm:t>
        <a:bodyPr/>
        <a:lstStyle/>
        <a:p>
          <a:r>
            <a:rPr lang="en-IN" dirty="0"/>
            <a:t>Social, Finance, Analytics, Advertising</a:t>
          </a:r>
        </a:p>
      </dgm:t>
    </dgm:pt>
    <dgm:pt modelId="{4E66EDDE-C2A1-4343-8E2B-C5BE57ED4C0F}" type="parTrans" cxnId="{5B2B6CA4-991C-42C6-A6C1-497A1AFD2475}">
      <dgm:prSet/>
      <dgm:spPr/>
      <dgm:t>
        <a:bodyPr/>
        <a:lstStyle/>
        <a:p>
          <a:endParaRPr lang="en-IN"/>
        </a:p>
      </dgm:t>
    </dgm:pt>
    <dgm:pt modelId="{BD721034-FAED-4564-9B75-B27E5B98C210}" type="sibTrans" cxnId="{5B2B6CA4-991C-42C6-A6C1-497A1AFD2475}">
      <dgm:prSet/>
      <dgm:spPr/>
      <dgm:t>
        <a:bodyPr/>
        <a:lstStyle/>
        <a:p>
          <a:endParaRPr lang="en-IN"/>
        </a:p>
      </dgm:t>
    </dgm:pt>
    <dgm:pt modelId="{83DCD8E0-CD9A-4E1D-9AF2-0633BC03FBE3}">
      <dgm:prSet phldrT="[Text]"/>
      <dgm:spPr/>
      <dgm:t>
        <a:bodyPr/>
        <a:lstStyle/>
        <a:p>
          <a:r>
            <a:rPr lang="en-IN" dirty="0"/>
            <a:t>News, Search and Messaging</a:t>
          </a:r>
        </a:p>
      </dgm:t>
    </dgm:pt>
    <dgm:pt modelId="{ED39B80E-DBFF-46FD-88F3-354AD7DAC3C3}" type="parTrans" cxnId="{A64CA4FF-55AE-41A3-84EA-F72132C6FDAF}">
      <dgm:prSet/>
      <dgm:spPr/>
      <dgm:t>
        <a:bodyPr/>
        <a:lstStyle/>
        <a:p>
          <a:endParaRPr lang="en-IN"/>
        </a:p>
      </dgm:t>
    </dgm:pt>
    <dgm:pt modelId="{9888D217-AD2D-47DD-A353-C06D617CBB78}" type="sibTrans" cxnId="{A64CA4FF-55AE-41A3-84EA-F72132C6FDAF}">
      <dgm:prSet/>
      <dgm:spPr/>
      <dgm:t>
        <a:bodyPr/>
        <a:lstStyle/>
        <a:p>
          <a:endParaRPr lang="en-IN"/>
        </a:p>
      </dgm:t>
    </dgm:pt>
    <dgm:pt modelId="{32D5CFD0-C0E2-4370-8E74-21DE9D79E037}">
      <dgm:prSet phldrT="[Text]"/>
      <dgm:spPr/>
      <dgm:t>
        <a:bodyPr/>
        <a:lstStyle/>
        <a:p>
          <a:r>
            <a:rPr lang="en-IN" dirty="0"/>
            <a:t>Social, Finance, Analytics, Advertising</a:t>
          </a:r>
        </a:p>
      </dgm:t>
    </dgm:pt>
    <dgm:pt modelId="{CCEFEF9E-8714-4DE8-9856-34A00C7F3FD7}" type="parTrans" cxnId="{4BB2C6D9-1310-469A-BD58-5795BBA24B1B}">
      <dgm:prSet/>
      <dgm:spPr/>
      <dgm:t>
        <a:bodyPr/>
        <a:lstStyle/>
        <a:p>
          <a:endParaRPr lang="en-IN"/>
        </a:p>
      </dgm:t>
    </dgm:pt>
    <dgm:pt modelId="{580E5CB5-D746-454D-80D1-0A4EBDCEF33D}" type="sibTrans" cxnId="{4BB2C6D9-1310-469A-BD58-5795BBA24B1B}">
      <dgm:prSet/>
      <dgm:spPr/>
      <dgm:t>
        <a:bodyPr/>
        <a:lstStyle/>
        <a:p>
          <a:endParaRPr lang="en-IN"/>
        </a:p>
      </dgm:t>
    </dgm:pt>
    <dgm:pt modelId="{9134C332-0036-458C-B6B2-321343F5BC17}" type="pres">
      <dgm:prSet presAssocID="{D9CD2B09-52B6-47AF-9227-30F62BF6FD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DE10E6-7C1F-4042-89FC-3B00FB0EB5EF}" type="pres">
      <dgm:prSet presAssocID="{D9CD2B09-52B6-47AF-9227-30F62BF6FDB8}" presName="hierFlow" presStyleCnt="0"/>
      <dgm:spPr/>
    </dgm:pt>
    <dgm:pt modelId="{14ADC817-7528-4A3E-A022-F9A8CB4278B4}" type="pres">
      <dgm:prSet presAssocID="{D9CD2B09-52B6-47AF-9227-30F62BF6FDB8}" presName="firstBuf" presStyleCnt="0"/>
      <dgm:spPr/>
    </dgm:pt>
    <dgm:pt modelId="{52D19989-04CF-44DE-9FDC-7A001EFECFD5}" type="pres">
      <dgm:prSet presAssocID="{D9CD2B09-52B6-47AF-9227-30F62BF6FD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47EFCF-6327-42CA-94E3-56749BE05720}" type="pres">
      <dgm:prSet presAssocID="{118DFBE9-FACA-49DF-A445-445CA2AF39E4}" presName="Name14" presStyleCnt="0"/>
      <dgm:spPr/>
    </dgm:pt>
    <dgm:pt modelId="{CBACC180-9729-495C-8C96-DC7DE793AE91}" type="pres">
      <dgm:prSet presAssocID="{118DFBE9-FACA-49DF-A445-445CA2AF39E4}" presName="level1Shape" presStyleLbl="node0" presStyleIdx="0" presStyleCnt="1">
        <dgm:presLayoutVars>
          <dgm:chPref val="3"/>
        </dgm:presLayoutVars>
      </dgm:prSet>
      <dgm:spPr/>
    </dgm:pt>
    <dgm:pt modelId="{D021961F-E8BC-4F9F-9214-F8A63ED7756B}" type="pres">
      <dgm:prSet presAssocID="{118DFBE9-FACA-49DF-A445-445CA2AF39E4}" presName="hierChild2" presStyleCnt="0"/>
      <dgm:spPr/>
    </dgm:pt>
    <dgm:pt modelId="{15F3A184-E66F-4954-9F8F-3FAD1B30F962}" type="pres">
      <dgm:prSet presAssocID="{6A91B973-45B1-46E4-8FA5-CF590807E7B7}" presName="Name19" presStyleLbl="parChTrans1D2" presStyleIdx="0" presStyleCnt="3"/>
      <dgm:spPr/>
    </dgm:pt>
    <dgm:pt modelId="{8DAC2EAB-864E-4AAD-B146-D344ECDCEC4D}" type="pres">
      <dgm:prSet presAssocID="{CFDAB9EF-767D-4467-A4FE-557B6693FB4E}" presName="Name21" presStyleCnt="0"/>
      <dgm:spPr/>
    </dgm:pt>
    <dgm:pt modelId="{EFD0EA30-7C68-4923-B81C-7CF4FE0F1620}" type="pres">
      <dgm:prSet presAssocID="{CFDAB9EF-767D-4467-A4FE-557B6693FB4E}" presName="level2Shape" presStyleLbl="node2" presStyleIdx="0" presStyleCnt="3"/>
      <dgm:spPr/>
    </dgm:pt>
    <dgm:pt modelId="{B464EEAD-2B7B-4049-A2C6-56C7914754F0}" type="pres">
      <dgm:prSet presAssocID="{CFDAB9EF-767D-4467-A4FE-557B6693FB4E}" presName="hierChild3" presStyleCnt="0"/>
      <dgm:spPr/>
    </dgm:pt>
    <dgm:pt modelId="{152FD341-8C08-4873-A51E-69EE8AC45D80}" type="pres">
      <dgm:prSet presAssocID="{9E0FE58A-3EF5-4B30-B377-2F4EBCEF1CAF}" presName="Name19" presStyleLbl="parChTrans1D3" presStyleIdx="0" presStyleCnt="9"/>
      <dgm:spPr/>
    </dgm:pt>
    <dgm:pt modelId="{014E0898-5131-4B13-AC04-5E6E42D57DBB}" type="pres">
      <dgm:prSet presAssocID="{1C4D5A5B-D020-485E-9A7B-0232F11AEDC7}" presName="Name21" presStyleCnt="0"/>
      <dgm:spPr/>
    </dgm:pt>
    <dgm:pt modelId="{B558A72B-C3B6-48DC-9A68-A9B37E663A30}" type="pres">
      <dgm:prSet presAssocID="{1C4D5A5B-D020-485E-9A7B-0232F11AEDC7}" presName="level2Shape" presStyleLbl="node3" presStyleIdx="0" presStyleCnt="9"/>
      <dgm:spPr/>
    </dgm:pt>
    <dgm:pt modelId="{F6430E50-43A2-4569-B5FC-C4191AC90D1A}" type="pres">
      <dgm:prSet presAssocID="{1C4D5A5B-D020-485E-9A7B-0232F11AEDC7}" presName="hierChild3" presStyleCnt="0"/>
      <dgm:spPr/>
    </dgm:pt>
    <dgm:pt modelId="{3247D032-190E-442C-A2F7-0E87272ACA7E}" type="pres">
      <dgm:prSet presAssocID="{A72E7560-C29E-446A-8B27-660BA7AEEAF3}" presName="Name19" presStyleLbl="parChTrans1D3" presStyleIdx="1" presStyleCnt="9"/>
      <dgm:spPr/>
    </dgm:pt>
    <dgm:pt modelId="{CD8B2E0C-9AD8-44F4-85FB-039542E8179F}" type="pres">
      <dgm:prSet presAssocID="{E8EF6C46-559F-4C8B-AC6E-D8CE927A3A2E}" presName="Name21" presStyleCnt="0"/>
      <dgm:spPr/>
    </dgm:pt>
    <dgm:pt modelId="{A3554DB0-3FC7-436C-A7E5-2BDA2CE814AF}" type="pres">
      <dgm:prSet presAssocID="{E8EF6C46-559F-4C8B-AC6E-D8CE927A3A2E}" presName="level2Shape" presStyleLbl="node3" presStyleIdx="1" presStyleCnt="9"/>
      <dgm:spPr/>
    </dgm:pt>
    <dgm:pt modelId="{F8C90A46-3985-4B1F-B240-B9D1C92EBAE5}" type="pres">
      <dgm:prSet presAssocID="{E8EF6C46-559F-4C8B-AC6E-D8CE927A3A2E}" presName="hierChild3" presStyleCnt="0"/>
      <dgm:spPr/>
    </dgm:pt>
    <dgm:pt modelId="{CEC0E0DD-CA3C-4C83-A11E-DDE638F68397}" type="pres">
      <dgm:prSet presAssocID="{CE4CEF4E-9E3A-4559-96D8-DCC429A38F05}" presName="Name19" presStyleLbl="parChTrans1D3" presStyleIdx="2" presStyleCnt="9"/>
      <dgm:spPr/>
    </dgm:pt>
    <dgm:pt modelId="{C0003394-FB13-4959-8E36-82F88C57DF05}" type="pres">
      <dgm:prSet presAssocID="{77DF36F0-2739-43C5-AC30-D82C3DFB78D4}" presName="Name21" presStyleCnt="0"/>
      <dgm:spPr/>
    </dgm:pt>
    <dgm:pt modelId="{382AC5B5-36BA-43BE-85AD-1800E9C23FB1}" type="pres">
      <dgm:prSet presAssocID="{77DF36F0-2739-43C5-AC30-D82C3DFB78D4}" presName="level2Shape" presStyleLbl="node3" presStyleIdx="2" presStyleCnt="9"/>
      <dgm:spPr/>
    </dgm:pt>
    <dgm:pt modelId="{CA6C256D-CE01-44BB-A835-2B27E879DAA7}" type="pres">
      <dgm:prSet presAssocID="{77DF36F0-2739-43C5-AC30-D82C3DFB78D4}" presName="hierChild3" presStyleCnt="0"/>
      <dgm:spPr/>
    </dgm:pt>
    <dgm:pt modelId="{0A6B82B0-DE71-4B35-B918-FB1966E4A5D5}" type="pres">
      <dgm:prSet presAssocID="{AAA92DBD-A678-4F2C-A4CC-3F158096224A}" presName="Name19" presStyleLbl="parChTrans1D2" presStyleIdx="1" presStyleCnt="3"/>
      <dgm:spPr/>
    </dgm:pt>
    <dgm:pt modelId="{8A96BAD0-A3B3-4792-9EA0-3C05C82105A2}" type="pres">
      <dgm:prSet presAssocID="{9868F3A2-0282-47B9-A958-921C408DE58B}" presName="Name21" presStyleCnt="0"/>
      <dgm:spPr/>
    </dgm:pt>
    <dgm:pt modelId="{7C16F5B3-D24B-414E-9918-77243C184447}" type="pres">
      <dgm:prSet presAssocID="{9868F3A2-0282-47B9-A958-921C408DE58B}" presName="level2Shape" presStyleLbl="node2" presStyleIdx="1" presStyleCnt="3"/>
      <dgm:spPr/>
    </dgm:pt>
    <dgm:pt modelId="{F76473A1-B8E6-46FD-BE44-1C0EB939C72B}" type="pres">
      <dgm:prSet presAssocID="{9868F3A2-0282-47B9-A958-921C408DE58B}" presName="hierChild3" presStyleCnt="0"/>
      <dgm:spPr/>
    </dgm:pt>
    <dgm:pt modelId="{778132AC-9CF3-45B9-81E8-39242917CD94}" type="pres">
      <dgm:prSet presAssocID="{CC22D649-E707-4B77-846A-C3FF05121278}" presName="Name19" presStyleLbl="parChTrans1D3" presStyleIdx="3" presStyleCnt="9"/>
      <dgm:spPr/>
    </dgm:pt>
    <dgm:pt modelId="{7D6AF1D1-8917-4480-B347-3CE830E65A70}" type="pres">
      <dgm:prSet presAssocID="{56D4C971-62F0-49B6-ABC5-6ACFC6993DE8}" presName="Name21" presStyleCnt="0"/>
      <dgm:spPr/>
    </dgm:pt>
    <dgm:pt modelId="{122CDAA8-3578-4234-9702-0DCAC018E6DB}" type="pres">
      <dgm:prSet presAssocID="{56D4C971-62F0-49B6-ABC5-6ACFC6993DE8}" presName="level2Shape" presStyleLbl="node3" presStyleIdx="3" presStyleCnt="9"/>
      <dgm:spPr/>
    </dgm:pt>
    <dgm:pt modelId="{BE8A5FA2-54F9-486B-86EA-F0BC5F5857A8}" type="pres">
      <dgm:prSet presAssocID="{56D4C971-62F0-49B6-ABC5-6ACFC6993DE8}" presName="hierChild3" presStyleCnt="0"/>
      <dgm:spPr/>
    </dgm:pt>
    <dgm:pt modelId="{EA1F5DA9-7A7A-41D5-82C8-21078A4075F7}" type="pres">
      <dgm:prSet presAssocID="{4E66EDDE-C2A1-4343-8E2B-C5BE57ED4C0F}" presName="Name19" presStyleLbl="parChTrans1D3" presStyleIdx="4" presStyleCnt="9"/>
      <dgm:spPr/>
    </dgm:pt>
    <dgm:pt modelId="{CBFE1EBA-CD3E-4C64-BCCC-21C03E5BC967}" type="pres">
      <dgm:prSet presAssocID="{CBFF2234-4657-4A0D-AC43-860F14312F5A}" presName="Name21" presStyleCnt="0"/>
      <dgm:spPr/>
    </dgm:pt>
    <dgm:pt modelId="{DA3DC263-909A-47B7-B962-2A746E62669A}" type="pres">
      <dgm:prSet presAssocID="{CBFF2234-4657-4A0D-AC43-860F14312F5A}" presName="level2Shape" presStyleLbl="node3" presStyleIdx="4" presStyleCnt="9"/>
      <dgm:spPr/>
    </dgm:pt>
    <dgm:pt modelId="{BB2A448A-3E99-4E5E-B5B7-8AD40DC6BB42}" type="pres">
      <dgm:prSet presAssocID="{CBFF2234-4657-4A0D-AC43-860F14312F5A}" presName="hierChild3" presStyleCnt="0"/>
      <dgm:spPr/>
    </dgm:pt>
    <dgm:pt modelId="{F7414E91-0E76-4EE4-88A6-C45A34031C1D}" type="pres">
      <dgm:prSet presAssocID="{16C9F1A5-1AB6-4776-9D3B-98084A323BA4}" presName="Name19" presStyleLbl="parChTrans1D3" presStyleIdx="5" presStyleCnt="9"/>
      <dgm:spPr/>
    </dgm:pt>
    <dgm:pt modelId="{77108136-B626-47A2-B40C-ACB77BC52940}" type="pres">
      <dgm:prSet presAssocID="{B82B41E4-A1BE-4FB8-9DF6-81FED43A8B7B}" presName="Name21" presStyleCnt="0"/>
      <dgm:spPr/>
    </dgm:pt>
    <dgm:pt modelId="{0D285C5B-ADD4-4963-B68D-FF84C5F80DA2}" type="pres">
      <dgm:prSet presAssocID="{B82B41E4-A1BE-4FB8-9DF6-81FED43A8B7B}" presName="level2Shape" presStyleLbl="node3" presStyleIdx="5" presStyleCnt="9"/>
      <dgm:spPr/>
    </dgm:pt>
    <dgm:pt modelId="{2EEBDAB2-1803-4C9D-B3C2-DDC275E354AF}" type="pres">
      <dgm:prSet presAssocID="{B82B41E4-A1BE-4FB8-9DF6-81FED43A8B7B}" presName="hierChild3" presStyleCnt="0"/>
      <dgm:spPr/>
    </dgm:pt>
    <dgm:pt modelId="{82062744-2126-4DC5-9AD4-9176FEA21148}" type="pres">
      <dgm:prSet presAssocID="{78164EA9-CF4E-45B8-8197-A3CA95E6A533}" presName="Name19" presStyleLbl="parChTrans1D2" presStyleIdx="2" presStyleCnt="3"/>
      <dgm:spPr/>
    </dgm:pt>
    <dgm:pt modelId="{668E8934-320C-4012-87EF-0144A674868A}" type="pres">
      <dgm:prSet presAssocID="{20BE0F5B-E684-4670-9849-63C2AB973878}" presName="Name21" presStyleCnt="0"/>
      <dgm:spPr/>
    </dgm:pt>
    <dgm:pt modelId="{9B1CAB33-3CEC-426B-99F7-291007B8B7ED}" type="pres">
      <dgm:prSet presAssocID="{20BE0F5B-E684-4670-9849-63C2AB973878}" presName="level2Shape" presStyleLbl="node2" presStyleIdx="2" presStyleCnt="3"/>
      <dgm:spPr/>
    </dgm:pt>
    <dgm:pt modelId="{9DAB5F22-D44F-4F13-B569-A55C685F65FE}" type="pres">
      <dgm:prSet presAssocID="{20BE0F5B-E684-4670-9849-63C2AB973878}" presName="hierChild3" presStyleCnt="0"/>
      <dgm:spPr/>
    </dgm:pt>
    <dgm:pt modelId="{79799C56-93DC-4FE1-BEDF-69532F550692}" type="pres">
      <dgm:prSet presAssocID="{41B7B10B-7BCF-4E6A-A500-2A13CA91DAB5}" presName="Name19" presStyleLbl="parChTrans1D3" presStyleIdx="6" presStyleCnt="9"/>
      <dgm:spPr/>
    </dgm:pt>
    <dgm:pt modelId="{F3B6F275-A964-431C-8927-2148DE3D4F8A}" type="pres">
      <dgm:prSet presAssocID="{34AAC224-974B-46D9-8086-D539F045183F}" presName="Name21" presStyleCnt="0"/>
      <dgm:spPr/>
    </dgm:pt>
    <dgm:pt modelId="{440F9468-2802-4A29-B8A0-AB85F4685DFE}" type="pres">
      <dgm:prSet presAssocID="{34AAC224-974B-46D9-8086-D539F045183F}" presName="level2Shape" presStyleLbl="node3" presStyleIdx="6" presStyleCnt="9"/>
      <dgm:spPr/>
    </dgm:pt>
    <dgm:pt modelId="{8247A288-CEDF-4BAC-A007-FF54F986DD6B}" type="pres">
      <dgm:prSet presAssocID="{34AAC224-974B-46D9-8086-D539F045183F}" presName="hierChild3" presStyleCnt="0"/>
      <dgm:spPr/>
    </dgm:pt>
    <dgm:pt modelId="{BBB556A9-66BA-4ECD-968E-DF3E7007A1B7}" type="pres">
      <dgm:prSet presAssocID="{CCEFEF9E-8714-4DE8-9856-34A00C7F3FD7}" presName="Name19" presStyleLbl="parChTrans1D3" presStyleIdx="7" presStyleCnt="9"/>
      <dgm:spPr/>
    </dgm:pt>
    <dgm:pt modelId="{16068C87-7E09-4EDB-A877-26734DDB1B1D}" type="pres">
      <dgm:prSet presAssocID="{32D5CFD0-C0E2-4370-8E74-21DE9D79E037}" presName="Name21" presStyleCnt="0"/>
      <dgm:spPr/>
    </dgm:pt>
    <dgm:pt modelId="{FD4CA43E-EE02-429B-A512-43037C919AE3}" type="pres">
      <dgm:prSet presAssocID="{32D5CFD0-C0E2-4370-8E74-21DE9D79E037}" presName="level2Shape" presStyleLbl="node3" presStyleIdx="7" presStyleCnt="9"/>
      <dgm:spPr/>
    </dgm:pt>
    <dgm:pt modelId="{3ACC108F-05D1-473D-AA49-B575CCC5050C}" type="pres">
      <dgm:prSet presAssocID="{32D5CFD0-C0E2-4370-8E74-21DE9D79E037}" presName="hierChild3" presStyleCnt="0"/>
      <dgm:spPr/>
    </dgm:pt>
    <dgm:pt modelId="{B4D80672-4971-4413-95F2-5492F2E8CD29}" type="pres">
      <dgm:prSet presAssocID="{ED39B80E-DBFF-46FD-88F3-354AD7DAC3C3}" presName="Name19" presStyleLbl="parChTrans1D3" presStyleIdx="8" presStyleCnt="9"/>
      <dgm:spPr/>
    </dgm:pt>
    <dgm:pt modelId="{93645C13-867B-41C8-BE42-CC0B732F94DC}" type="pres">
      <dgm:prSet presAssocID="{83DCD8E0-CD9A-4E1D-9AF2-0633BC03FBE3}" presName="Name21" presStyleCnt="0"/>
      <dgm:spPr/>
    </dgm:pt>
    <dgm:pt modelId="{454DC330-93DC-45B0-A72B-A827ED0D74A8}" type="pres">
      <dgm:prSet presAssocID="{83DCD8E0-CD9A-4E1D-9AF2-0633BC03FBE3}" presName="level2Shape" presStyleLbl="node3" presStyleIdx="8" presStyleCnt="9"/>
      <dgm:spPr/>
    </dgm:pt>
    <dgm:pt modelId="{3088F30D-8887-4281-BB63-2ADD94D5083C}" type="pres">
      <dgm:prSet presAssocID="{83DCD8E0-CD9A-4E1D-9AF2-0633BC03FBE3}" presName="hierChild3" presStyleCnt="0"/>
      <dgm:spPr/>
    </dgm:pt>
    <dgm:pt modelId="{5AA41460-B804-4145-8DD5-8C98EBA2A06C}" type="pres">
      <dgm:prSet presAssocID="{D9CD2B09-52B6-47AF-9227-30F62BF6FDB8}" presName="bgShapesFlow" presStyleCnt="0"/>
      <dgm:spPr/>
    </dgm:pt>
    <dgm:pt modelId="{DCE77702-A6E5-4CAB-9142-9638F561396D}" type="pres">
      <dgm:prSet presAssocID="{FC36F5C9-F251-42AF-B069-6E35FF90056E}" presName="rectComp" presStyleCnt="0"/>
      <dgm:spPr/>
    </dgm:pt>
    <dgm:pt modelId="{7A03546F-59C7-40B5-9024-2E26C7A515F9}" type="pres">
      <dgm:prSet presAssocID="{FC36F5C9-F251-42AF-B069-6E35FF90056E}" presName="bgRect" presStyleLbl="bgShp" presStyleIdx="0" presStyleCnt="3" custScaleX="85908"/>
      <dgm:spPr/>
    </dgm:pt>
    <dgm:pt modelId="{ACFF1BC5-09E7-4B18-B106-686FEC133224}" type="pres">
      <dgm:prSet presAssocID="{FC36F5C9-F251-42AF-B069-6E35FF90056E}" presName="bgRectTx" presStyleLbl="bgShp" presStyleIdx="0" presStyleCnt="3">
        <dgm:presLayoutVars>
          <dgm:bulletEnabled val="1"/>
        </dgm:presLayoutVars>
      </dgm:prSet>
      <dgm:spPr/>
    </dgm:pt>
    <dgm:pt modelId="{3C9381CE-2BFF-4B9B-8D73-E840E439A913}" type="pres">
      <dgm:prSet presAssocID="{FC36F5C9-F251-42AF-B069-6E35FF90056E}" presName="spComp" presStyleCnt="0"/>
      <dgm:spPr/>
    </dgm:pt>
    <dgm:pt modelId="{76F847CE-9702-406D-8769-C9E33D75C3EE}" type="pres">
      <dgm:prSet presAssocID="{FC36F5C9-F251-42AF-B069-6E35FF90056E}" presName="vSp" presStyleCnt="0"/>
      <dgm:spPr/>
    </dgm:pt>
    <dgm:pt modelId="{BB8B4160-3C70-48D0-9E05-59269D4EB5CB}" type="pres">
      <dgm:prSet presAssocID="{74D69D72-FCDF-41E9-95ED-AE9E176E2066}" presName="rectComp" presStyleCnt="0"/>
      <dgm:spPr/>
    </dgm:pt>
    <dgm:pt modelId="{CE81C868-1E27-4930-8BAD-A81FDA1008B7}" type="pres">
      <dgm:prSet presAssocID="{74D69D72-FCDF-41E9-95ED-AE9E176E2066}" presName="bgRect" presStyleLbl="bgShp" presStyleIdx="1" presStyleCnt="3"/>
      <dgm:spPr/>
    </dgm:pt>
    <dgm:pt modelId="{CFFE301E-F814-42F0-8F27-D223ED6B0541}" type="pres">
      <dgm:prSet presAssocID="{74D69D72-FCDF-41E9-95ED-AE9E176E2066}" presName="bgRectTx" presStyleLbl="bgShp" presStyleIdx="1" presStyleCnt="3">
        <dgm:presLayoutVars>
          <dgm:bulletEnabled val="1"/>
        </dgm:presLayoutVars>
      </dgm:prSet>
      <dgm:spPr/>
    </dgm:pt>
    <dgm:pt modelId="{BEF6BFDA-193B-45FA-84CC-529F88B5BDD9}" type="pres">
      <dgm:prSet presAssocID="{74D69D72-FCDF-41E9-95ED-AE9E176E2066}" presName="spComp" presStyleCnt="0"/>
      <dgm:spPr/>
    </dgm:pt>
    <dgm:pt modelId="{1635FD6A-162A-45D3-97DA-2FB74A25930E}" type="pres">
      <dgm:prSet presAssocID="{74D69D72-FCDF-41E9-95ED-AE9E176E2066}" presName="vSp" presStyleCnt="0"/>
      <dgm:spPr/>
    </dgm:pt>
    <dgm:pt modelId="{23A84606-B44D-47ED-93B6-0E4A237C1908}" type="pres">
      <dgm:prSet presAssocID="{A3259193-36F2-4E73-8E8E-97C5139CA700}" presName="rectComp" presStyleCnt="0"/>
      <dgm:spPr/>
    </dgm:pt>
    <dgm:pt modelId="{BC2EFA67-5CDD-4418-8EE9-159EC42F352F}" type="pres">
      <dgm:prSet presAssocID="{A3259193-36F2-4E73-8E8E-97C5139CA700}" presName="bgRect" presStyleLbl="bgShp" presStyleIdx="2" presStyleCnt="3"/>
      <dgm:spPr/>
    </dgm:pt>
    <dgm:pt modelId="{2228F6CF-2849-4BE4-AB69-0399DABD5247}" type="pres">
      <dgm:prSet presAssocID="{A3259193-36F2-4E73-8E8E-97C5139CA700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4F9F4413-6AE1-40CF-A261-57803319C245}" srcId="{118DFBE9-FACA-49DF-A445-445CA2AF39E4}" destId="{CFDAB9EF-767D-4467-A4FE-557B6693FB4E}" srcOrd="0" destOrd="0" parTransId="{6A91B973-45B1-46E4-8FA5-CF590807E7B7}" sibTransId="{03729803-416A-4159-A2B1-7507CDF8D4CF}"/>
    <dgm:cxn modelId="{21041F1D-CA01-4CC5-88D3-8B24F90F060F}" type="presOf" srcId="{77DF36F0-2739-43C5-AC30-D82C3DFB78D4}" destId="{382AC5B5-36BA-43BE-85AD-1800E9C23FB1}" srcOrd="0" destOrd="0" presId="urn:microsoft.com/office/officeart/2005/8/layout/hierarchy6"/>
    <dgm:cxn modelId="{F934811F-16DB-49AF-B832-26EF848B4D58}" type="presOf" srcId="{CC22D649-E707-4B77-846A-C3FF05121278}" destId="{778132AC-9CF3-45B9-81E8-39242917CD94}" srcOrd="0" destOrd="0" presId="urn:microsoft.com/office/officeart/2005/8/layout/hierarchy6"/>
    <dgm:cxn modelId="{1FBF5323-9787-4165-8472-C30983FDF360}" srcId="{D9CD2B09-52B6-47AF-9227-30F62BF6FDB8}" destId="{FC36F5C9-F251-42AF-B069-6E35FF90056E}" srcOrd="1" destOrd="0" parTransId="{D9B6AB6C-F8FD-4F68-82CB-717AFDAC3694}" sibTransId="{C9CFCB7B-1532-45E3-B33F-7FECED1B5C2B}"/>
    <dgm:cxn modelId="{B9221526-4318-42AD-B3AC-3E77AB392AA0}" type="presOf" srcId="{CBFF2234-4657-4A0D-AC43-860F14312F5A}" destId="{DA3DC263-909A-47B7-B962-2A746E62669A}" srcOrd="0" destOrd="0" presId="urn:microsoft.com/office/officeart/2005/8/layout/hierarchy6"/>
    <dgm:cxn modelId="{682B802C-1A35-4444-B6ED-4C79860A35CF}" type="presOf" srcId="{A72E7560-C29E-446A-8B27-660BA7AEEAF3}" destId="{3247D032-190E-442C-A2F7-0E87272ACA7E}" srcOrd="0" destOrd="0" presId="urn:microsoft.com/office/officeart/2005/8/layout/hierarchy6"/>
    <dgm:cxn modelId="{7F762236-E606-4C3F-B46E-3829DB0E85C4}" srcId="{20BE0F5B-E684-4670-9849-63C2AB973878}" destId="{34AAC224-974B-46D9-8086-D539F045183F}" srcOrd="0" destOrd="0" parTransId="{41B7B10B-7BCF-4E6A-A500-2A13CA91DAB5}" sibTransId="{F702521D-DD56-4B48-B498-D8A4F0118EAE}"/>
    <dgm:cxn modelId="{FEB47A3F-F081-4AB1-BE19-8EA82700C828}" type="presOf" srcId="{D9CD2B09-52B6-47AF-9227-30F62BF6FDB8}" destId="{9134C332-0036-458C-B6B2-321343F5BC17}" srcOrd="0" destOrd="0" presId="urn:microsoft.com/office/officeart/2005/8/layout/hierarchy6"/>
    <dgm:cxn modelId="{002D9740-335D-405D-9ADB-0AF793DA0A07}" type="presOf" srcId="{E8EF6C46-559F-4C8B-AC6E-D8CE927A3A2E}" destId="{A3554DB0-3FC7-436C-A7E5-2BDA2CE814AF}" srcOrd="0" destOrd="0" presId="urn:microsoft.com/office/officeart/2005/8/layout/hierarchy6"/>
    <dgm:cxn modelId="{1A53345D-DA34-489E-A6AE-F360E246B849}" srcId="{9868F3A2-0282-47B9-A958-921C408DE58B}" destId="{B82B41E4-A1BE-4FB8-9DF6-81FED43A8B7B}" srcOrd="2" destOrd="0" parTransId="{16C9F1A5-1AB6-4776-9D3B-98084A323BA4}" sibTransId="{85BBBBC3-C57E-4193-BD8C-1FA544CF3924}"/>
    <dgm:cxn modelId="{C3378744-192F-45A7-8C60-8112477542EF}" type="presOf" srcId="{A3259193-36F2-4E73-8E8E-97C5139CA700}" destId="{BC2EFA67-5CDD-4418-8EE9-159EC42F352F}" srcOrd="0" destOrd="0" presId="urn:microsoft.com/office/officeart/2005/8/layout/hierarchy6"/>
    <dgm:cxn modelId="{E2501447-A407-4D23-9B96-2998FFAD1EE0}" type="presOf" srcId="{9868F3A2-0282-47B9-A958-921C408DE58B}" destId="{7C16F5B3-D24B-414E-9918-77243C184447}" srcOrd="0" destOrd="0" presId="urn:microsoft.com/office/officeart/2005/8/layout/hierarchy6"/>
    <dgm:cxn modelId="{2EEE324B-B9A5-410C-B608-26663CD2DC5F}" type="presOf" srcId="{1C4D5A5B-D020-485E-9A7B-0232F11AEDC7}" destId="{B558A72B-C3B6-48DC-9A68-A9B37E663A30}" srcOrd="0" destOrd="0" presId="urn:microsoft.com/office/officeart/2005/8/layout/hierarchy6"/>
    <dgm:cxn modelId="{E2179750-0C97-402C-B6C2-0CFF2C5AF909}" srcId="{CFDAB9EF-767D-4467-A4FE-557B6693FB4E}" destId="{1C4D5A5B-D020-485E-9A7B-0232F11AEDC7}" srcOrd="0" destOrd="0" parTransId="{9E0FE58A-3EF5-4B30-B377-2F4EBCEF1CAF}" sibTransId="{91C6F6F7-2AD6-4960-B781-B76FFA6A82F3}"/>
    <dgm:cxn modelId="{1E59F151-CAD3-45BC-8E4E-7FE0C6D4B6F9}" srcId="{9868F3A2-0282-47B9-A958-921C408DE58B}" destId="{56D4C971-62F0-49B6-ABC5-6ACFC6993DE8}" srcOrd="0" destOrd="0" parTransId="{CC22D649-E707-4B77-846A-C3FF05121278}" sibTransId="{6752C6FD-9C3E-4D50-99C1-3B932A3A0BA0}"/>
    <dgm:cxn modelId="{203A8D73-5CA6-4D74-B438-640B7BCECD27}" type="presOf" srcId="{AAA92DBD-A678-4F2C-A4CC-3F158096224A}" destId="{0A6B82B0-DE71-4B35-B918-FB1966E4A5D5}" srcOrd="0" destOrd="0" presId="urn:microsoft.com/office/officeart/2005/8/layout/hierarchy6"/>
    <dgm:cxn modelId="{BD22B756-514C-408F-91FA-B0CC5DE2B1A3}" type="presOf" srcId="{118DFBE9-FACA-49DF-A445-445CA2AF39E4}" destId="{CBACC180-9729-495C-8C96-DC7DE793AE91}" srcOrd="0" destOrd="0" presId="urn:microsoft.com/office/officeart/2005/8/layout/hierarchy6"/>
    <dgm:cxn modelId="{2F417078-9698-4D43-AF8C-2A8304687932}" type="presOf" srcId="{34AAC224-974B-46D9-8086-D539F045183F}" destId="{440F9468-2802-4A29-B8A0-AB85F4685DFE}" srcOrd="0" destOrd="0" presId="urn:microsoft.com/office/officeart/2005/8/layout/hierarchy6"/>
    <dgm:cxn modelId="{B00BE97B-B940-436B-98C0-546C5D31ED00}" srcId="{CFDAB9EF-767D-4467-A4FE-557B6693FB4E}" destId="{77DF36F0-2739-43C5-AC30-D82C3DFB78D4}" srcOrd="2" destOrd="0" parTransId="{CE4CEF4E-9E3A-4559-96D8-DCC429A38F05}" sibTransId="{5F88AC4F-A1D2-4CDE-A646-BF6A9F73664D}"/>
    <dgm:cxn modelId="{51CC567F-AF92-4B38-9A97-FE08D8204F60}" type="presOf" srcId="{B82B41E4-A1BE-4FB8-9DF6-81FED43A8B7B}" destId="{0D285C5B-ADD4-4963-B68D-FF84C5F80DA2}" srcOrd="0" destOrd="0" presId="urn:microsoft.com/office/officeart/2005/8/layout/hierarchy6"/>
    <dgm:cxn modelId="{31B99287-CF00-4DCB-97D1-DD98CE744F95}" type="presOf" srcId="{16C9F1A5-1AB6-4776-9D3B-98084A323BA4}" destId="{F7414E91-0E76-4EE4-88A6-C45A34031C1D}" srcOrd="0" destOrd="0" presId="urn:microsoft.com/office/officeart/2005/8/layout/hierarchy6"/>
    <dgm:cxn modelId="{C7778089-FDE2-4319-91F7-B12E72AB2436}" type="presOf" srcId="{CFDAB9EF-767D-4467-A4FE-557B6693FB4E}" destId="{EFD0EA30-7C68-4923-B81C-7CF4FE0F1620}" srcOrd="0" destOrd="0" presId="urn:microsoft.com/office/officeart/2005/8/layout/hierarchy6"/>
    <dgm:cxn modelId="{867AE48E-4A8A-4908-8113-0EC4C6B43F93}" type="presOf" srcId="{83DCD8E0-CD9A-4E1D-9AF2-0633BC03FBE3}" destId="{454DC330-93DC-45B0-A72B-A827ED0D74A8}" srcOrd="0" destOrd="0" presId="urn:microsoft.com/office/officeart/2005/8/layout/hierarchy6"/>
    <dgm:cxn modelId="{37433D90-EDC7-48B1-9152-ED6266B1DB74}" type="presOf" srcId="{ED39B80E-DBFF-46FD-88F3-354AD7DAC3C3}" destId="{B4D80672-4971-4413-95F2-5492F2E8CD29}" srcOrd="0" destOrd="0" presId="urn:microsoft.com/office/officeart/2005/8/layout/hierarchy6"/>
    <dgm:cxn modelId="{51E81191-0FB3-4BAF-A41E-FCF20596C37E}" type="presOf" srcId="{FC36F5C9-F251-42AF-B069-6E35FF90056E}" destId="{7A03546F-59C7-40B5-9024-2E26C7A515F9}" srcOrd="0" destOrd="0" presId="urn:microsoft.com/office/officeart/2005/8/layout/hierarchy6"/>
    <dgm:cxn modelId="{7B9F5897-8AF4-4408-8682-0D9597BC2BB5}" srcId="{D9CD2B09-52B6-47AF-9227-30F62BF6FDB8}" destId="{118DFBE9-FACA-49DF-A445-445CA2AF39E4}" srcOrd="0" destOrd="0" parTransId="{88055FBB-0E66-4041-86B8-5B8153DD4112}" sibTransId="{E89D1BB2-FFEE-4309-AA95-BAD7447C0531}"/>
    <dgm:cxn modelId="{5733649B-6E5A-434E-BE4B-BFEE6111AE2B}" type="presOf" srcId="{32D5CFD0-C0E2-4370-8E74-21DE9D79E037}" destId="{FD4CA43E-EE02-429B-A512-43037C919AE3}" srcOrd="0" destOrd="0" presId="urn:microsoft.com/office/officeart/2005/8/layout/hierarchy6"/>
    <dgm:cxn modelId="{20F0289D-FA72-4056-8722-6DF66DC6982E}" type="presOf" srcId="{41B7B10B-7BCF-4E6A-A500-2A13CA91DAB5}" destId="{79799C56-93DC-4FE1-BEDF-69532F550692}" srcOrd="0" destOrd="0" presId="urn:microsoft.com/office/officeart/2005/8/layout/hierarchy6"/>
    <dgm:cxn modelId="{7192EA9E-D367-45BA-AE2A-2E7792EE0275}" srcId="{118DFBE9-FACA-49DF-A445-445CA2AF39E4}" destId="{9868F3A2-0282-47B9-A958-921C408DE58B}" srcOrd="1" destOrd="0" parTransId="{AAA92DBD-A678-4F2C-A4CC-3F158096224A}" sibTransId="{A80432FA-B9BE-4DAD-8492-CD6F677C71AD}"/>
    <dgm:cxn modelId="{511B62A1-745F-45B8-851B-B57FB4D540D1}" type="presOf" srcId="{56D4C971-62F0-49B6-ABC5-6ACFC6993DE8}" destId="{122CDAA8-3578-4234-9702-0DCAC018E6DB}" srcOrd="0" destOrd="0" presId="urn:microsoft.com/office/officeart/2005/8/layout/hierarchy6"/>
    <dgm:cxn modelId="{691452A1-AE05-43DD-9F75-77660B96C053}" type="presOf" srcId="{78164EA9-CF4E-45B8-8197-A3CA95E6A533}" destId="{82062744-2126-4DC5-9AD4-9176FEA21148}" srcOrd="0" destOrd="0" presId="urn:microsoft.com/office/officeart/2005/8/layout/hierarchy6"/>
    <dgm:cxn modelId="{DD0175A1-41A1-4902-B546-75AC3140E8AB}" type="presOf" srcId="{6A91B973-45B1-46E4-8FA5-CF590807E7B7}" destId="{15F3A184-E66F-4954-9F8F-3FAD1B30F962}" srcOrd="0" destOrd="0" presId="urn:microsoft.com/office/officeart/2005/8/layout/hierarchy6"/>
    <dgm:cxn modelId="{5B2B6CA4-991C-42C6-A6C1-497A1AFD2475}" srcId="{9868F3A2-0282-47B9-A958-921C408DE58B}" destId="{CBFF2234-4657-4A0D-AC43-860F14312F5A}" srcOrd="1" destOrd="0" parTransId="{4E66EDDE-C2A1-4343-8E2B-C5BE57ED4C0F}" sibTransId="{BD721034-FAED-4564-9B75-B27E5B98C210}"/>
    <dgm:cxn modelId="{0CD44BA7-D320-4022-A4BF-CD7A858C3EE9}" type="presOf" srcId="{A3259193-36F2-4E73-8E8E-97C5139CA700}" destId="{2228F6CF-2849-4BE4-AB69-0399DABD5247}" srcOrd="1" destOrd="0" presId="urn:microsoft.com/office/officeart/2005/8/layout/hierarchy6"/>
    <dgm:cxn modelId="{C177F0B1-E201-4BBF-946E-5C4090E4F23C}" type="presOf" srcId="{FC36F5C9-F251-42AF-B069-6E35FF90056E}" destId="{ACFF1BC5-09E7-4B18-B106-686FEC133224}" srcOrd="1" destOrd="0" presId="urn:microsoft.com/office/officeart/2005/8/layout/hierarchy6"/>
    <dgm:cxn modelId="{694519B4-43C8-41E6-9977-F1A77D0440DA}" type="presOf" srcId="{CCEFEF9E-8714-4DE8-9856-34A00C7F3FD7}" destId="{BBB556A9-66BA-4ECD-968E-DF3E7007A1B7}" srcOrd="0" destOrd="0" presId="urn:microsoft.com/office/officeart/2005/8/layout/hierarchy6"/>
    <dgm:cxn modelId="{145DC8BA-9099-4953-AABA-01D62216FF1C}" type="presOf" srcId="{4E66EDDE-C2A1-4343-8E2B-C5BE57ED4C0F}" destId="{EA1F5DA9-7A7A-41D5-82C8-21078A4075F7}" srcOrd="0" destOrd="0" presId="urn:microsoft.com/office/officeart/2005/8/layout/hierarchy6"/>
    <dgm:cxn modelId="{86BDF0C2-17A6-4C0B-8BB7-F917060757DA}" srcId="{D9CD2B09-52B6-47AF-9227-30F62BF6FDB8}" destId="{74D69D72-FCDF-41E9-95ED-AE9E176E2066}" srcOrd="2" destOrd="0" parTransId="{9FE1A38F-EC52-4118-BCCB-8EEEB0AAC3E7}" sibTransId="{C16C4362-4943-4009-95D5-47B76EB46990}"/>
    <dgm:cxn modelId="{805864C4-BE5B-43CB-95E1-3C0B4BC15D8E}" type="presOf" srcId="{CE4CEF4E-9E3A-4559-96D8-DCC429A38F05}" destId="{CEC0E0DD-CA3C-4C83-A11E-DDE638F68397}" srcOrd="0" destOrd="0" presId="urn:microsoft.com/office/officeart/2005/8/layout/hierarchy6"/>
    <dgm:cxn modelId="{0BA7C9C5-A9B3-49B5-B344-53B8D93D044C}" srcId="{D9CD2B09-52B6-47AF-9227-30F62BF6FDB8}" destId="{A3259193-36F2-4E73-8E8E-97C5139CA700}" srcOrd="3" destOrd="0" parTransId="{30AFD987-9B68-4C9A-A004-74455D74EE02}" sibTransId="{9D1DB469-2CDC-4C6E-A970-BA18CBCA3CBE}"/>
    <dgm:cxn modelId="{74D4D5CF-0BB6-417E-BC56-CA3D1ECA445F}" type="presOf" srcId="{9E0FE58A-3EF5-4B30-B377-2F4EBCEF1CAF}" destId="{152FD341-8C08-4873-A51E-69EE8AC45D80}" srcOrd="0" destOrd="0" presId="urn:microsoft.com/office/officeart/2005/8/layout/hierarchy6"/>
    <dgm:cxn modelId="{4BB2C6D9-1310-469A-BD58-5795BBA24B1B}" srcId="{20BE0F5B-E684-4670-9849-63C2AB973878}" destId="{32D5CFD0-C0E2-4370-8E74-21DE9D79E037}" srcOrd="1" destOrd="0" parTransId="{CCEFEF9E-8714-4DE8-9856-34A00C7F3FD7}" sibTransId="{580E5CB5-D746-454D-80D1-0A4EBDCEF33D}"/>
    <dgm:cxn modelId="{51DB04DD-8D42-4AA2-9FE9-397BFA028A0D}" srcId="{CFDAB9EF-767D-4467-A4FE-557B6693FB4E}" destId="{E8EF6C46-559F-4C8B-AC6E-D8CE927A3A2E}" srcOrd="1" destOrd="0" parTransId="{A72E7560-C29E-446A-8B27-660BA7AEEAF3}" sibTransId="{2239A842-0A74-4D75-95D2-7BB766828F2A}"/>
    <dgm:cxn modelId="{413761E3-8022-4F36-9C85-DE042CD99F78}" type="presOf" srcId="{74D69D72-FCDF-41E9-95ED-AE9E176E2066}" destId="{CE81C868-1E27-4930-8BAD-A81FDA1008B7}" srcOrd="0" destOrd="0" presId="urn:microsoft.com/office/officeart/2005/8/layout/hierarchy6"/>
    <dgm:cxn modelId="{D5418FEE-48F1-40B0-A29B-4FCA0D800EC8}" srcId="{118DFBE9-FACA-49DF-A445-445CA2AF39E4}" destId="{20BE0F5B-E684-4670-9849-63C2AB973878}" srcOrd="2" destOrd="0" parTransId="{78164EA9-CF4E-45B8-8197-A3CA95E6A533}" sibTransId="{64016D15-945B-4895-9FAF-F521FF17FE24}"/>
    <dgm:cxn modelId="{EEB359F0-C598-4807-AB4F-F0AC32C4192A}" type="presOf" srcId="{20BE0F5B-E684-4670-9849-63C2AB973878}" destId="{9B1CAB33-3CEC-426B-99F7-291007B8B7ED}" srcOrd="0" destOrd="0" presId="urn:microsoft.com/office/officeart/2005/8/layout/hierarchy6"/>
    <dgm:cxn modelId="{2B0A46FE-376F-47CB-A45D-B2C9876EC43A}" type="presOf" srcId="{74D69D72-FCDF-41E9-95ED-AE9E176E2066}" destId="{CFFE301E-F814-42F0-8F27-D223ED6B0541}" srcOrd="1" destOrd="0" presId="urn:microsoft.com/office/officeart/2005/8/layout/hierarchy6"/>
    <dgm:cxn modelId="{A64CA4FF-55AE-41A3-84EA-F72132C6FDAF}" srcId="{20BE0F5B-E684-4670-9849-63C2AB973878}" destId="{83DCD8E0-CD9A-4E1D-9AF2-0633BC03FBE3}" srcOrd="2" destOrd="0" parTransId="{ED39B80E-DBFF-46FD-88F3-354AD7DAC3C3}" sibTransId="{9888D217-AD2D-47DD-A353-C06D617CBB78}"/>
    <dgm:cxn modelId="{EAD3729B-5C59-41A0-88F6-A05173925C64}" type="presParOf" srcId="{9134C332-0036-458C-B6B2-321343F5BC17}" destId="{B8DE10E6-7C1F-4042-89FC-3B00FB0EB5EF}" srcOrd="0" destOrd="0" presId="urn:microsoft.com/office/officeart/2005/8/layout/hierarchy6"/>
    <dgm:cxn modelId="{16AF15D8-AE1A-41FA-A670-C1780FC8CFFF}" type="presParOf" srcId="{B8DE10E6-7C1F-4042-89FC-3B00FB0EB5EF}" destId="{14ADC817-7528-4A3E-A022-F9A8CB4278B4}" srcOrd="0" destOrd="0" presId="urn:microsoft.com/office/officeart/2005/8/layout/hierarchy6"/>
    <dgm:cxn modelId="{5A759ADF-8694-4607-856F-4A870BFD4762}" type="presParOf" srcId="{B8DE10E6-7C1F-4042-89FC-3B00FB0EB5EF}" destId="{52D19989-04CF-44DE-9FDC-7A001EFECFD5}" srcOrd="1" destOrd="0" presId="urn:microsoft.com/office/officeart/2005/8/layout/hierarchy6"/>
    <dgm:cxn modelId="{CBBA6A85-09EB-413A-B9DE-9CF3091D2D07}" type="presParOf" srcId="{52D19989-04CF-44DE-9FDC-7A001EFECFD5}" destId="{4047EFCF-6327-42CA-94E3-56749BE05720}" srcOrd="0" destOrd="0" presId="urn:microsoft.com/office/officeart/2005/8/layout/hierarchy6"/>
    <dgm:cxn modelId="{E5B22740-D4B5-475D-AD1D-F3EB9117584E}" type="presParOf" srcId="{4047EFCF-6327-42CA-94E3-56749BE05720}" destId="{CBACC180-9729-495C-8C96-DC7DE793AE91}" srcOrd="0" destOrd="0" presId="urn:microsoft.com/office/officeart/2005/8/layout/hierarchy6"/>
    <dgm:cxn modelId="{70A5AEC4-4665-4D58-9D50-CC280F3866F6}" type="presParOf" srcId="{4047EFCF-6327-42CA-94E3-56749BE05720}" destId="{D021961F-E8BC-4F9F-9214-F8A63ED7756B}" srcOrd="1" destOrd="0" presId="urn:microsoft.com/office/officeart/2005/8/layout/hierarchy6"/>
    <dgm:cxn modelId="{35CA5010-CDF6-454B-8DF7-B11CCBA1BE1C}" type="presParOf" srcId="{D021961F-E8BC-4F9F-9214-F8A63ED7756B}" destId="{15F3A184-E66F-4954-9F8F-3FAD1B30F962}" srcOrd="0" destOrd="0" presId="urn:microsoft.com/office/officeart/2005/8/layout/hierarchy6"/>
    <dgm:cxn modelId="{34B9AC3F-4F5C-47BC-9DCC-83AD501C2F32}" type="presParOf" srcId="{D021961F-E8BC-4F9F-9214-F8A63ED7756B}" destId="{8DAC2EAB-864E-4AAD-B146-D344ECDCEC4D}" srcOrd="1" destOrd="0" presId="urn:microsoft.com/office/officeart/2005/8/layout/hierarchy6"/>
    <dgm:cxn modelId="{72B7579D-7917-463A-88A1-3BE6E3C421C7}" type="presParOf" srcId="{8DAC2EAB-864E-4AAD-B146-D344ECDCEC4D}" destId="{EFD0EA30-7C68-4923-B81C-7CF4FE0F1620}" srcOrd="0" destOrd="0" presId="urn:microsoft.com/office/officeart/2005/8/layout/hierarchy6"/>
    <dgm:cxn modelId="{191F9BD1-6748-4FCA-B9F7-F2DA6F2457DB}" type="presParOf" srcId="{8DAC2EAB-864E-4AAD-B146-D344ECDCEC4D}" destId="{B464EEAD-2B7B-4049-A2C6-56C7914754F0}" srcOrd="1" destOrd="0" presId="urn:microsoft.com/office/officeart/2005/8/layout/hierarchy6"/>
    <dgm:cxn modelId="{6FCDF337-67D7-45F4-BA3E-3EFE330223F2}" type="presParOf" srcId="{B464EEAD-2B7B-4049-A2C6-56C7914754F0}" destId="{152FD341-8C08-4873-A51E-69EE8AC45D80}" srcOrd="0" destOrd="0" presId="urn:microsoft.com/office/officeart/2005/8/layout/hierarchy6"/>
    <dgm:cxn modelId="{B3AB60F0-DC28-41A8-BBA1-EB95A50CA109}" type="presParOf" srcId="{B464EEAD-2B7B-4049-A2C6-56C7914754F0}" destId="{014E0898-5131-4B13-AC04-5E6E42D57DBB}" srcOrd="1" destOrd="0" presId="urn:microsoft.com/office/officeart/2005/8/layout/hierarchy6"/>
    <dgm:cxn modelId="{A6117178-F4F6-4DE4-BA31-0EA797B91CBD}" type="presParOf" srcId="{014E0898-5131-4B13-AC04-5E6E42D57DBB}" destId="{B558A72B-C3B6-48DC-9A68-A9B37E663A30}" srcOrd="0" destOrd="0" presId="urn:microsoft.com/office/officeart/2005/8/layout/hierarchy6"/>
    <dgm:cxn modelId="{4B2015E0-6290-4D1C-84A3-82CE82CF9114}" type="presParOf" srcId="{014E0898-5131-4B13-AC04-5E6E42D57DBB}" destId="{F6430E50-43A2-4569-B5FC-C4191AC90D1A}" srcOrd="1" destOrd="0" presId="urn:microsoft.com/office/officeart/2005/8/layout/hierarchy6"/>
    <dgm:cxn modelId="{F9BA7A27-18FA-4608-B1D2-B51F05B95DDE}" type="presParOf" srcId="{B464EEAD-2B7B-4049-A2C6-56C7914754F0}" destId="{3247D032-190E-442C-A2F7-0E87272ACA7E}" srcOrd="2" destOrd="0" presId="urn:microsoft.com/office/officeart/2005/8/layout/hierarchy6"/>
    <dgm:cxn modelId="{EAD8DA33-C632-4E26-A5A9-73A4A05E4C95}" type="presParOf" srcId="{B464EEAD-2B7B-4049-A2C6-56C7914754F0}" destId="{CD8B2E0C-9AD8-44F4-85FB-039542E8179F}" srcOrd="3" destOrd="0" presId="urn:microsoft.com/office/officeart/2005/8/layout/hierarchy6"/>
    <dgm:cxn modelId="{5AC5F55F-F1A9-4639-B046-2AFCAF07BEE4}" type="presParOf" srcId="{CD8B2E0C-9AD8-44F4-85FB-039542E8179F}" destId="{A3554DB0-3FC7-436C-A7E5-2BDA2CE814AF}" srcOrd="0" destOrd="0" presId="urn:microsoft.com/office/officeart/2005/8/layout/hierarchy6"/>
    <dgm:cxn modelId="{FA91D440-5484-4E11-9F75-373400F792CA}" type="presParOf" srcId="{CD8B2E0C-9AD8-44F4-85FB-039542E8179F}" destId="{F8C90A46-3985-4B1F-B240-B9D1C92EBAE5}" srcOrd="1" destOrd="0" presId="urn:microsoft.com/office/officeart/2005/8/layout/hierarchy6"/>
    <dgm:cxn modelId="{BA5F49C1-9F87-4EDC-B2B3-2E054AFE5514}" type="presParOf" srcId="{B464EEAD-2B7B-4049-A2C6-56C7914754F0}" destId="{CEC0E0DD-CA3C-4C83-A11E-DDE638F68397}" srcOrd="4" destOrd="0" presId="urn:microsoft.com/office/officeart/2005/8/layout/hierarchy6"/>
    <dgm:cxn modelId="{3982F012-CEA7-4980-A1D0-6FDF8BB29FDC}" type="presParOf" srcId="{B464EEAD-2B7B-4049-A2C6-56C7914754F0}" destId="{C0003394-FB13-4959-8E36-82F88C57DF05}" srcOrd="5" destOrd="0" presId="urn:microsoft.com/office/officeart/2005/8/layout/hierarchy6"/>
    <dgm:cxn modelId="{AC94E531-411D-454D-8D08-82614B0ADCED}" type="presParOf" srcId="{C0003394-FB13-4959-8E36-82F88C57DF05}" destId="{382AC5B5-36BA-43BE-85AD-1800E9C23FB1}" srcOrd="0" destOrd="0" presId="urn:microsoft.com/office/officeart/2005/8/layout/hierarchy6"/>
    <dgm:cxn modelId="{AA8259BA-4758-4C05-B7A7-C76D08809C62}" type="presParOf" srcId="{C0003394-FB13-4959-8E36-82F88C57DF05}" destId="{CA6C256D-CE01-44BB-A835-2B27E879DAA7}" srcOrd="1" destOrd="0" presId="urn:microsoft.com/office/officeart/2005/8/layout/hierarchy6"/>
    <dgm:cxn modelId="{E5F0729D-0B42-4155-A86A-C064BED7AEEB}" type="presParOf" srcId="{D021961F-E8BC-4F9F-9214-F8A63ED7756B}" destId="{0A6B82B0-DE71-4B35-B918-FB1966E4A5D5}" srcOrd="2" destOrd="0" presId="urn:microsoft.com/office/officeart/2005/8/layout/hierarchy6"/>
    <dgm:cxn modelId="{133CEF1C-31A2-42BA-A2AB-5B5A002E8718}" type="presParOf" srcId="{D021961F-E8BC-4F9F-9214-F8A63ED7756B}" destId="{8A96BAD0-A3B3-4792-9EA0-3C05C82105A2}" srcOrd="3" destOrd="0" presId="urn:microsoft.com/office/officeart/2005/8/layout/hierarchy6"/>
    <dgm:cxn modelId="{87975773-81B9-43B4-956C-0E6489BEB64A}" type="presParOf" srcId="{8A96BAD0-A3B3-4792-9EA0-3C05C82105A2}" destId="{7C16F5B3-D24B-414E-9918-77243C184447}" srcOrd="0" destOrd="0" presId="urn:microsoft.com/office/officeart/2005/8/layout/hierarchy6"/>
    <dgm:cxn modelId="{EC696ADC-16FF-4865-90DE-CDC4048D2FD7}" type="presParOf" srcId="{8A96BAD0-A3B3-4792-9EA0-3C05C82105A2}" destId="{F76473A1-B8E6-46FD-BE44-1C0EB939C72B}" srcOrd="1" destOrd="0" presId="urn:microsoft.com/office/officeart/2005/8/layout/hierarchy6"/>
    <dgm:cxn modelId="{2F3872E6-8C69-4E01-A632-890ED5D11B6F}" type="presParOf" srcId="{F76473A1-B8E6-46FD-BE44-1C0EB939C72B}" destId="{778132AC-9CF3-45B9-81E8-39242917CD94}" srcOrd="0" destOrd="0" presId="urn:microsoft.com/office/officeart/2005/8/layout/hierarchy6"/>
    <dgm:cxn modelId="{2B2FBA6C-F247-4834-B24F-ED8DF6AA5855}" type="presParOf" srcId="{F76473A1-B8E6-46FD-BE44-1C0EB939C72B}" destId="{7D6AF1D1-8917-4480-B347-3CE830E65A70}" srcOrd="1" destOrd="0" presId="urn:microsoft.com/office/officeart/2005/8/layout/hierarchy6"/>
    <dgm:cxn modelId="{34884AA0-5348-40FA-814A-607C97E8F4E8}" type="presParOf" srcId="{7D6AF1D1-8917-4480-B347-3CE830E65A70}" destId="{122CDAA8-3578-4234-9702-0DCAC018E6DB}" srcOrd="0" destOrd="0" presId="urn:microsoft.com/office/officeart/2005/8/layout/hierarchy6"/>
    <dgm:cxn modelId="{293A3D74-F7E9-448F-A660-A7593907473B}" type="presParOf" srcId="{7D6AF1D1-8917-4480-B347-3CE830E65A70}" destId="{BE8A5FA2-54F9-486B-86EA-F0BC5F5857A8}" srcOrd="1" destOrd="0" presId="urn:microsoft.com/office/officeart/2005/8/layout/hierarchy6"/>
    <dgm:cxn modelId="{2CD9AB19-E38F-4037-B39A-C323E69F7FFB}" type="presParOf" srcId="{F76473A1-B8E6-46FD-BE44-1C0EB939C72B}" destId="{EA1F5DA9-7A7A-41D5-82C8-21078A4075F7}" srcOrd="2" destOrd="0" presId="urn:microsoft.com/office/officeart/2005/8/layout/hierarchy6"/>
    <dgm:cxn modelId="{47DD7436-7528-46C7-BABD-49C1A1026FC3}" type="presParOf" srcId="{F76473A1-B8E6-46FD-BE44-1C0EB939C72B}" destId="{CBFE1EBA-CD3E-4C64-BCCC-21C03E5BC967}" srcOrd="3" destOrd="0" presId="urn:microsoft.com/office/officeart/2005/8/layout/hierarchy6"/>
    <dgm:cxn modelId="{AEE41FAD-797D-4596-B32C-75251BEB831E}" type="presParOf" srcId="{CBFE1EBA-CD3E-4C64-BCCC-21C03E5BC967}" destId="{DA3DC263-909A-47B7-B962-2A746E62669A}" srcOrd="0" destOrd="0" presId="urn:microsoft.com/office/officeart/2005/8/layout/hierarchy6"/>
    <dgm:cxn modelId="{00C5B74D-74AA-4ADE-A4BF-9E1264EA0EB4}" type="presParOf" srcId="{CBFE1EBA-CD3E-4C64-BCCC-21C03E5BC967}" destId="{BB2A448A-3E99-4E5E-B5B7-8AD40DC6BB42}" srcOrd="1" destOrd="0" presId="urn:microsoft.com/office/officeart/2005/8/layout/hierarchy6"/>
    <dgm:cxn modelId="{992D74CC-2526-4354-9D45-59A9BC1028A9}" type="presParOf" srcId="{F76473A1-B8E6-46FD-BE44-1C0EB939C72B}" destId="{F7414E91-0E76-4EE4-88A6-C45A34031C1D}" srcOrd="4" destOrd="0" presId="urn:microsoft.com/office/officeart/2005/8/layout/hierarchy6"/>
    <dgm:cxn modelId="{8D10473E-D322-41FE-A6AD-087593FA4579}" type="presParOf" srcId="{F76473A1-B8E6-46FD-BE44-1C0EB939C72B}" destId="{77108136-B626-47A2-B40C-ACB77BC52940}" srcOrd="5" destOrd="0" presId="urn:microsoft.com/office/officeart/2005/8/layout/hierarchy6"/>
    <dgm:cxn modelId="{F4C0209E-3AC2-41F2-BC1D-DEC272D7350F}" type="presParOf" srcId="{77108136-B626-47A2-B40C-ACB77BC52940}" destId="{0D285C5B-ADD4-4963-B68D-FF84C5F80DA2}" srcOrd="0" destOrd="0" presId="urn:microsoft.com/office/officeart/2005/8/layout/hierarchy6"/>
    <dgm:cxn modelId="{49DDFB18-79E3-464B-BD15-8840FFB651DE}" type="presParOf" srcId="{77108136-B626-47A2-B40C-ACB77BC52940}" destId="{2EEBDAB2-1803-4C9D-B3C2-DDC275E354AF}" srcOrd="1" destOrd="0" presId="urn:microsoft.com/office/officeart/2005/8/layout/hierarchy6"/>
    <dgm:cxn modelId="{517D9D20-D9A4-46A4-940B-A2D109FDA752}" type="presParOf" srcId="{D021961F-E8BC-4F9F-9214-F8A63ED7756B}" destId="{82062744-2126-4DC5-9AD4-9176FEA21148}" srcOrd="4" destOrd="0" presId="urn:microsoft.com/office/officeart/2005/8/layout/hierarchy6"/>
    <dgm:cxn modelId="{A5E51C7B-3211-4DAE-96C5-2B791344E68B}" type="presParOf" srcId="{D021961F-E8BC-4F9F-9214-F8A63ED7756B}" destId="{668E8934-320C-4012-87EF-0144A674868A}" srcOrd="5" destOrd="0" presId="urn:microsoft.com/office/officeart/2005/8/layout/hierarchy6"/>
    <dgm:cxn modelId="{4599730F-773D-461F-A1C0-371057992BA5}" type="presParOf" srcId="{668E8934-320C-4012-87EF-0144A674868A}" destId="{9B1CAB33-3CEC-426B-99F7-291007B8B7ED}" srcOrd="0" destOrd="0" presId="urn:microsoft.com/office/officeart/2005/8/layout/hierarchy6"/>
    <dgm:cxn modelId="{1B48AFC0-809B-4226-BC7C-97DC2347AA42}" type="presParOf" srcId="{668E8934-320C-4012-87EF-0144A674868A}" destId="{9DAB5F22-D44F-4F13-B569-A55C685F65FE}" srcOrd="1" destOrd="0" presId="urn:microsoft.com/office/officeart/2005/8/layout/hierarchy6"/>
    <dgm:cxn modelId="{2213B834-0782-4DE9-9E9B-4EFF0168C739}" type="presParOf" srcId="{9DAB5F22-D44F-4F13-B569-A55C685F65FE}" destId="{79799C56-93DC-4FE1-BEDF-69532F550692}" srcOrd="0" destOrd="0" presId="urn:microsoft.com/office/officeart/2005/8/layout/hierarchy6"/>
    <dgm:cxn modelId="{05EF518A-F2A3-4F0D-99D9-307A14BFD7FE}" type="presParOf" srcId="{9DAB5F22-D44F-4F13-B569-A55C685F65FE}" destId="{F3B6F275-A964-431C-8927-2148DE3D4F8A}" srcOrd="1" destOrd="0" presId="urn:microsoft.com/office/officeart/2005/8/layout/hierarchy6"/>
    <dgm:cxn modelId="{8A7E8D9D-FF49-4AFD-9367-B6BBD197D449}" type="presParOf" srcId="{F3B6F275-A964-431C-8927-2148DE3D4F8A}" destId="{440F9468-2802-4A29-B8A0-AB85F4685DFE}" srcOrd="0" destOrd="0" presId="urn:microsoft.com/office/officeart/2005/8/layout/hierarchy6"/>
    <dgm:cxn modelId="{B1071439-CFFB-4D8C-8670-538AF706EB75}" type="presParOf" srcId="{F3B6F275-A964-431C-8927-2148DE3D4F8A}" destId="{8247A288-CEDF-4BAC-A007-FF54F986DD6B}" srcOrd="1" destOrd="0" presId="urn:microsoft.com/office/officeart/2005/8/layout/hierarchy6"/>
    <dgm:cxn modelId="{18631F14-64BD-4FB1-8240-C20675F8DCD3}" type="presParOf" srcId="{9DAB5F22-D44F-4F13-B569-A55C685F65FE}" destId="{BBB556A9-66BA-4ECD-968E-DF3E7007A1B7}" srcOrd="2" destOrd="0" presId="urn:microsoft.com/office/officeart/2005/8/layout/hierarchy6"/>
    <dgm:cxn modelId="{3EA27264-1279-426F-A5DB-3F3F7EB2B736}" type="presParOf" srcId="{9DAB5F22-D44F-4F13-B569-A55C685F65FE}" destId="{16068C87-7E09-4EDB-A877-26734DDB1B1D}" srcOrd="3" destOrd="0" presId="urn:microsoft.com/office/officeart/2005/8/layout/hierarchy6"/>
    <dgm:cxn modelId="{D11E3163-370F-4652-8B49-A738D8F0165F}" type="presParOf" srcId="{16068C87-7E09-4EDB-A877-26734DDB1B1D}" destId="{FD4CA43E-EE02-429B-A512-43037C919AE3}" srcOrd="0" destOrd="0" presId="urn:microsoft.com/office/officeart/2005/8/layout/hierarchy6"/>
    <dgm:cxn modelId="{41166288-375A-4E6B-BC54-CBFA57120973}" type="presParOf" srcId="{16068C87-7E09-4EDB-A877-26734DDB1B1D}" destId="{3ACC108F-05D1-473D-AA49-B575CCC5050C}" srcOrd="1" destOrd="0" presId="urn:microsoft.com/office/officeart/2005/8/layout/hierarchy6"/>
    <dgm:cxn modelId="{35E212D0-7CAA-457B-B401-E6E4D83A5D47}" type="presParOf" srcId="{9DAB5F22-D44F-4F13-B569-A55C685F65FE}" destId="{B4D80672-4971-4413-95F2-5492F2E8CD29}" srcOrd="4" destOrd="0" presId="urn:microsoft.com/office/officeart/2005/8/layout/hierarchy6"/>
    <dgm:cxn modelId="{A774B955-9F42-48C5-9C8A-34EE4EF06529}" type="presParOf" srcId="{9DAB5F22-D44F-4F13-B569-A55C685F65FE}" destId="{93645C13-867B-41C8-BE42-CC0B732F94DC}" srcOrd="5" destOrd="0" presId="urn:microsoft.com/office/officeart/2005/8/layout/hierarchy6"/>
    <dgm:cxn modelId="{C973DDF1-71AA-49B5-8A0E-7292A461F452}" type="presParOf" srcId="{93645C13-867B-41C8-BE42-CC0B732F94DC}" destId="{454DC330-93DC-45B0-A72B-A827ED0D74A8}" srcOrd="0" destOrd="0" presId="urn:microsoft.com/office/officeart/2005/8/layout/hierarchy6"/>
    <dgm:cxn modelId="{EEE433D8-73E5-45FA-A36B-741D263CEA89}" type="presParOf" srcId="{93645C13-867B-41C8-BE42-CC0B732F94DC}" destId="{3088F30D-8887-4281-BB63-2ADD94D5083C}" srcOrd="1" destOrd="0" presId="urn:microsoft.com/office/officeart/2005/8/layout/hierarchy6"/>
    <dgm:cxn modelId="{54C7F708-79DB-42C1-824C-1DBCC11BAB27}" type="presParOf" srcId="{9134C332-0036-458C-B6B2-321343F5BC17}" destId="{5AA41460-B804-4145-8DD5-8C98EBA2A06C}" srcOrd="1" destOrd="0" presId="urn:microsoft.com/office/officeart/2005/8/layout/hierarchy6"/>
    <dgm:cxn modelId="{6DA16706-8050-49C0-B528-A19299891A95}" type="presParOf" srcId="{5AA41460-B804-4145-8DD5-8C98EBA2A06C}" destId="{DCE77702-A6E5-4CAB-9142-9638F561396D}" srcOrd="0" destOrd="0" presId="urn:microsoft.com/office/officeart/2005/8/layout/hierarchy6"/>
    <dgm:cxn modelId="{FCA76E8D-D61F-4B05-BEE8-838FDDB8A6D0}" type="presParOf" srcId="{DCE77702-A6E5-4CAB-9142-9638F561396D}" destId="{7A03546F-59C7-40B5-9024-2E26C7A515F9}" srcOrd="0" destOrd="0" presId="urn:microsoft.com/office/officeart/2005/8/layout/hierarchy6"/>
    <dgm:cxn modelId="{976974A3-6D42-4EEB-9E50-F568E5A10F82}" type="presParOf" srcId="{DCE77702-A6E5-4CAB-9142-9638F561396D}" destId="{ACFF1BC5-09E7-4B18-B106-686FEC133224}" srcOrd="1" destOrd="0" presId="urn:microsoft.com/office/officeart/2005/8/layout/hierarchy6"/>
    <dgm:cxn modelId="{E9E37ADB-FFEB-47ED-8753-3BD53CC64563}" type="presParOf" srcId="{5AA41460-B804-4145-8DD5-8C98EBA2A06C}" destId="{3C9381CE-2BFF-4B9B-8D73-E840E439A913}" srcOrd="1" destOrd="0" presId="urn:microsoft.com/office/officeart/2005/8/layout/hierarchy6"/>
    <dgm:cxn modelId="{94C8AACC-D521-44E2-9D4D-D0A6A1510767}" type="presParOf" srcId="{3C9381CE-2BFF-4B9B-8D73-E840E439A913}" destId="{76F847CE-9702-406D-8769-C9E33D75C3EE}" srcOrd="0" destOrd="0" presId="urn:microsoft.com/office/officeart/2005/8/layout/hierarchy6"/>
    <dgm:cxn modelId="{A7D7572E-9FFF-422B-94C1-415BCFB80E04}" type="presParOf" srcId="{5AA41460-B804-4145-8DD5-8C98EBA2A06C}" destId="{BB8B4160-3C70-48D0-9E05-59269D4EB5CB}" srcOrd="2" destOrd="0" presId="urn:microsoft.com/office/officeart/2005/8/layout/hierarchy6"/>
    <dgm:cxn modelId="{9A10D825-3AFA-43A5-B73A-8DC0B67C41A3}" type="presParOf" srcId="{BB8B4160-3C70-48D0-9E05-59269D4EB5CB}" destId="{CE81C868-1E27-4930-8BAD-A81FDA1008B7}" srcOrd="0" destOrd="0" presId="urn:microsoft.com/office/officeart/2005/8/layout/hierarchy6"/>
    <dgm:cxn modelId="{92B38676-9C56-4ED1-AF38-22A6881C6B39}" type="presParOf" srcId="{BB8B4160-3C70-48D0-9E05-59269D4EB5CB}" destId="{CFFE301E-F814-42F0-8F27-D223ED6B0541}" srcOrd="1" destOrd="0" presId="urn:microsoft.com/office/officeart/2005/8/layout/hierarchy6"/>
    <dgm:cxn modelId="{0467E852-D056-4CDB-BC8C-511C97895A94}" type="presParOf" srcId="{5AA41460-B804-4145-8DD5-8C98EBA2A06C}" destId="{BEF6BFDA-193B-45FA-84CC-529F88B5BDD9}" srcOrd="3" destOrd="0" presId="urn:microsoft.com/office/officeart/2005/8/layout/hierarchy6"/>
    <dgm:cxn modelId="{566AD13D-80E8-4D06-A853-C16634ACC557}" type="presParOf" srcId="{BEF6BFDA-193B-45FA-84CC-529F88B5BDD9}" destId="{1635FD6A-162A-45D3-97DA-2FB74A25930E}" srcOrd="0" destOrd="0" presId="urn:microsoft.com/office/officeart/2005/8/layout/hierarchy6"/>
    <dgm:cxn modelId="{85FF4DEB-3D83-4944-8C51-ABA82D5682C8}" type="presParOf" srcId="{5AA41460-B804-4145-8DD5-8C98EBA2A06C}" destId="{23A84606-B44D-47ED-93B6-0E4A237C1908}" srcOrd="4" destOrd="0" presId="urn:microsoft.com/office/officeart/2005/8/layout/hierarchy6"/>
    <dgm:cxn modelId="{1DDCEC51-A2FD-45A8-A17D-8B7420773AE5}" type="presParOf" srcId="{23A84606-B44D-47ED-93B6-0E4A237C1908}" destId="{BC2EFA67-5CDD-4418-8EE9-159EC42F352F}" srcOrd="0" destOrd="0" presId="urn:microsoft.com/office/officeart/2005/8/layout/hierarchy6"/>
    <dgm:cxn modelId="{9AC6CC2F-6654-483B-B2D0-882DC8606017}" type="presParOf" srcId="{23A84606-B44D-47ED-93B6-0E4A237C1908}" destId="{2228F6CF-2849-4BE4-AB69-0399DABD524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EFA67-5CDD-4418-8EE9-159EC42F352F}">
      <dsp:nvSpPr>
        <dsp:cNvPr id="0" name=""/>
        <dsp:cNvSpPr/>
      </dsp:nvSpPr>
      <dsp:spPr>
        <a:xfrm>
          <a:off x="0" y="4253229"/>
          <a:ext cx="11512493" cy="549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Sectors to invest in</a:t>
          </a:r>
          <a:endParaRPr lang="en-IN" sz="1900" kern="1200" dirty="0"/>
        </a:p>
      </dsp:txBody>
      <dsp:txXfrm>
        <a:off x="0" y="4253229"/>
        <a:ext cx="3453747" cy="549204"/>
      </dsp:txXfrm>
    </dsp:sp>
    <dsp:sp modelId="{CE81C868-1E27-4930-8BAD-A81FDA1008B7}">
      <dsp:nvSpPr>
        <dsp:cNvPr id="0" name=""/>
        <dsp:cNvSpPr/>
      </dsp:nvSpPr>
      <dsp:spPr>
        <a:xfrm>
          <a:off x="0" y="3612491"/>
          <a:ext cx="11512493" cy="549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Best Countries </a:t>
          </a:r>
          <a:r>
            <a:rPr lang="en-US" sz="1900" kern="1200" dirty="0"/>
            <a:t>to invest in</a:t>
          </a:r>
          <a:endParaRPr lang="en-IN" sz="1900" b="0" kern="1200" dirty="0"/>
        </a:p>
      </dsp:txBody>
      <dsp:txXfrm>
        <a:off x="0" y="3612491"/>
        <a:ext cx="3453747" cy="549204"/>
      </dsp:txXfrm>
    </dsp:sp>
    <dsp:sp modelId="{7A03546F-59C7-40B5-9024-2E26C7A515F9}">
      <dsp:nvSpPr>
        <dsp:cNvPr id="0" name=""/>
        <dsp:cNvSpPr/>
      </dsp:nvSpPr>
      <dsp:spPr>
        <a:xfrm>
          <a:off x="811170" y="2971752"/>
          <a:ext cx="9890152" cy="549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Investment Type	</a:t>
          </a:r>
          <a:endParaRPr lang="en-IN" sz="1900" kern="1200" dirty="0"/>
        </a:p>
      </dsp:txBody>
      <dsp:txXfrm>
        <a:off x="811170" y="2971752"/>
        <a:ext cx="2967045" cy="549204"/>
      </dsp:txXfrm>
    </dsp:sp>
    <dsp:sp modelId="{CBACC180-9729-495C-8C96-DC7DE793AE91}">
      <dsp:nvSpPr>
        <dsp:cNvPr id="0" name=""/>
        <dsp:cNvSpPr/>
      </dsp:nvSpPr>
      <dsp:spPr>
        <a:xfrm>
          <a:off x="7024742" y="3017519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Venture </a:t>
          </a:r>
          <a:endParaRPr lang="en-IN" sz="700" kern="1200" dirty="0"/>
        </a:p>
      </dsp:txBody>
      <dsp:txXfrm>
        <a:off x="7038147" y="3030924"/>
        <a:ext cx="659695" cy="430860"/>
      </dsp:txXfrm>
    </dsp:sp>
    <dsp:sp modelId="{15F3A184-E66F-4954-9F8F-3FAD1B30F962}">
      <dsp:nvSpPr>
        <dsp:cNvPr id="0" name=""/>
        <dsp:cNvSpPr/>
      </dsp:nvSpPr>
      <dsp:spPr>
        <a:xfrm>
          <a:off x="4690624" y="3475190"/>
          <a:ext cx="2677371" cy="183068"/>
        </a:xfrm>
        <a:custGeom>
          <a:avLst/>
          <a:gdLst/>
          <a:ahLst/>
          <a:cxnLst/>
          <a:rect l="0" t="0" r="0" b="0"/>
          <a:pathLst>
            <a:path>
              <a:moveTo>
                <a:pt x="2677371" y="0"/>
              </a:moveTo>
              <a:lnTo>
                <a:pt x="2677371" y="91534"/>
              </a:lnTo>
              <a:lnTo>
                <a:pt x="0" y="91534"/>
              </a:lnTo>
              <a:lnTo>
                <a:pt x="0" y="1830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0EA30-7C68-4923-B81C-7CF4FE0F1620}">
      <dsp:nvSpPr>
        <dsp:cNvPr id="0" name=""/>
        <dsp:cNvSpPr/>
      </dsp:nvSpPr>
      <dsp:spPr>
        <a:xfrm>
          <a:off x="4347371" y="3658258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USA</a:t>
          </a:r>
          <a:endParaRPr lang="en-IN" sz="700" kern="1200" dirty="0"/>
        </a:p>
      </dsp:txBody>
      <dsp:txXfrm>
        <a:off x="4360776" y="3671663"/>
        <a:ext cx="659695" cy="430860"/>
      </dsp:txXfrm>
    </dsp:sp>
    <dsp:sp modelId="{152FD341-8C08-4873-A51E-69EE8AC45D80}">
      <dsp:nvSpPr>
        <dsp:cNvPr id="0" name=""/>
        <dsp:cNvSpPr/>
      </dsp:nvSpPr>
      <dsp:spPr>
        <a:xfrm>
          <a:off x="3798167" y="4115928"/>
          <a:ext cx="892457" cy="183068"/>
        </a:xfrm>
        <a:custGeom>
          <a:avLst/>
          <a:gdLst/>
          <a:ahLst/>
          <a:cxnLst/>
          <a:rect l="0" t="0" r="0" b="0"/>
          <a:pathLst>
            <a:path>
              <a:moveTo>
                <a:pt x="892457" y="0"/>
              </a:moveTo>
              <a:lnTo>
                <a:pt x="892457" y="91534"/>
              </a:lnTo>
              <a:lnTo>
                <a:pt x="0" y="91534"/>
              </a:lnTo>
              <a:lnTo>
                <a:pt x="0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8A72B-C3B6-48DC-9A68-A9B37E663A30}">
      <dsp:nvSpPr>
        <dsp:cNvPr id="0" name=""/>
        <dsp:cNvSpPr/>
      </dsp:nvSpPr>
      <dsp:spPr>
        <a:xfrm>
          <a:off x="3454914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Others</a:t>
          </a:r>
          <a:endParaRPr lang="en-IN" sz="700" kern="1200" dirty="0"/>
        </a:p>
      </dsp:txBody>
      <dsp:txXfrm>
        <a:off x="3468319" y="4312401"/>
        <a:ext cx="659695" cy="430860"/>
      </dsp:txXfrm>
    </dsp:sp>
    <dsp:sp modelId="{3247D032-190E-442C-A2F7-0E87272ACA7E}">
      <dsp:nvSpPr>
        <dsp:cNvPr id="0" name=""/>
        <dsp:cNvSpPr/>
      </dsp:nvSpPr>
      <dsp:spPr>
        <a:xfrm>
          <a:off x="4644904" y="4115928"/>
          <a:ext cx="91440" cy="183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54DB0-3FC7-436C-A7E5-2BDA2CE814AF}">
      <dsp:nvSpPr>
        <dsp:cNvPr id="0" name=""/>
        <dsp:cNvSpPr/>
      </dsp:nvSpPr>
      <dsp:spPr>
        <a:xfrm>
          <a:off x="4347371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Social, Finance, Analytics, Advertising</a:t>
          </a:r>
        </a:p>
      </dsp:txBody>
      <dsp:txXfrm>
        <a:off x="4360776" y="4312401"/>
        <a:ext cx="659695" cy="430860"/>
      </dsp:txXfrm>
    </dsp:sp>
    <dsp:sp modelId="{CEC0E0DD-CA3C-4C83-A11E-DDE638F68397}">
      <dsp:nvSpPr>
        <dsp:cNvPr id="0" name=""/>
        <dsp:cNvSpPr/>
      </dsp:nvSpPr>
      <dsp:spPr>
        <a:xfrm>
          <a:off x="4690624" y="4115928"/>
          <a:ext cx="892457" cy="18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34"/>
              </a:lnTo>
              <a:lnTo>
                <a:pt x="892457" y="91534"/>
              </a:lnTo>
              <a:lnTo>
                <a:pt x="892457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AC5B5-36BA-43BE-85AD-1800E9C23FB1}">
      <dsp:nvSpPr>
        <dsp:cNvPr id="0" name=""/>
        <dsp:cNvSpPr/>
      </dsp:nvSpPr>
      <dsp:spPr>
        <a:xfrm>
          <a:off x="5239828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Cleantech / Semiconductors </a:t>
          </a:r>
        </a:p>
      </dsp:txBody>
      <dsp:txXfrm>
        <a:off x="5253233" y="4312401"/>
        <a:ext cx="659695" cy="430860"/>
      </dsp:txXfrm>
    </dsp:sp>
    <dsp:sp modelId="{0A6B82B0-DE71-4B35-B918-FB1966E4A5D5}">
      <dsp:nvSpPr>
        <dsp:cNvPr id="0" name=""/>
        <dsp:cNvSpPr/>
      </dsp:nvSpPr>
      <dsp:spPr>
        <a:xfrm>
          <a:off x="7322275" y="3475190"/>
          <a:ext cx="91440" cy="183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0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6F5B3-D24B-414E-9918-77243C184447}">
      <dsp:nvSpPr>
        <dsp:cNvPr id="0" name=""/>
        <dsp:cNvSpPr/>
      </dsp:nvSpPr>
      <dsp:spPr>
        <a:xfrm>
          <a:off x="7024742" y="3658258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BRITAIN</a:t>
          </a:r>
          <a:endParaRPr lang="en-IN" sz="700" kern="1200" dirty="0"/>
        </a:p>
      </dsp:txBody>
      <dsp:txXfrm>
        <a:off x="7038147" y="3671663"/>
        <a:ext cx="659695" cy="430860"/>
      </dsp:txXfrm>
    </dsp:sp>
    <dsp:sp modelId="{778132AC-9CF3-45B9-81E8-39242917CD94}">
      <dsp:nvSpPr>
        <dsp:cNvPr id="0" name=""/>
        <dsp:cNvSpPr/>
      </dsp:nvSpPr>
      <dsp:spPr>
        <a:xfrm>
          <a:off x="6475538" y="4115928"/>
          <a:ext cx="892457" cy="183068"/>
        </a:xfrm>
        <a:custGeom>
          <a:avLst/>
          <a:gdLst/>
          <a:ahLst/>
          <a:cxnLst/>
          <a:rect l="0" t="0" r="0" b="0"/>
          <a:pathLst>
            <a:path>
              <a:moveTo>
                <a:pt x="892457" y="0"/>
              </a:moveTo>
              <a:lnTo>
                <a:pt x="892457" y="91534"/>
              </a:lnTo>
              <a:lnTo>
                <a:pt x="0" y="91534"/>
              </a:lnTo>
              <a:lnTo>
                <a:pt x="0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CDAA8-3578-4234-9702-0DCAC018E6DB}">
      <dsp:nvSpPr>
        <dsp:cNvPr id="0" name=""/>
        <dsp:cNvSpPr/>
      </dsp:nvSpPr>
      <dsp:spPr>
        <a:xfrm>
          <a:off x="6132285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Others</a:t>
          </a:r>
          <a:endParaRPr lang="en-IN" sz="700" kern="1200" dirty="0"/>
        </a:p>
      </dsp:txBody>
      <dsp:txXfrm>
        <a:off x="6145690" y="4312401"/>
        <a:ext cx="659695" cy="430860"/>
      </dsp:txXfrm>
    </dsp:sp>
    <dsp:sp modelId="{EA1F5DA9-7A7A-41D5-82C8-21078A4075F7}">
      <dsp:nvSpPr>
        <dsp:cNvPr id="0" name=""/>
        <dsp:cNvSpPr/>
      </dsp:nvSpPr>
      <dsp:spPr>
        <a:xfrm>
          <a:off x="7322275" y="4115928"/>
          <a:ext cx="91440" cy="183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DC263-909A-47B7-B962-2A746E62669A}">
      <dsp:nvSpPr>
        <dsp:cNvPr id="0" name=""/>
        <dsp:cNvSpPr/>
      </dsp:nvSpPr>
      <dsp:spPr>
        <a:xfrm>
          <a:off x="7024742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Social, Finance, Analytics, Advertising</a:t>
          </a:r>
        </a:p>
      </dsp:txBody>
      <dsp:txXfrm>
        <a:off x="7038147" y="4312401"/>
        <a:ext cx="659695" cy="430860"/>
      </dsp:txXfrm>
    </dsp:sp>
    <dsp:sp modelId="{F7414E91-0E76-4EE4-88A6-C45A34031C1D}">
      <dsp:nvSpPr>
        <dsp:cNvPr id="0" name=""/>
        <dsp:cNvSpPr/>
      </dsp:nvSpPr>
      <dsp:spPr>
        <a:xfrm>
          <a:off x="7367995" y="4115928"/>
          <a:ext cx="892457" cy="18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34"/>
              </a:lnTo>
              <a:lnTo>
                <a:pt x="892457" y="91534"/>
              </a:lnTo>
              <a:lnTo>
                <a:pt x="892457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85C5B-ADD4-4963-B68D-FF84C5F80DA2}">
      <dsp:nvSpPr>
        <dsp:cNvPr id="0" name=""/>
        <dsp:cNvSpPr/>
      </dsp:nvSpPr>
      <dsp:spPr>
        <a:xfrm>
          <a:off x="7917199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Cleantech / Semiconductors </a:t>
          </a:r>
        </a:p>
      </dsp:txBody>
      <dsp:txXfrm>
        <a:off x="7930604" y="4312401"/>
        <a:ext cx="659695" cy="430860"/>
      </dsp:txXfrm>
    </dsp:sp>
    <dsp:sp modelId="{82062744-2126-4DC5-9AD4-9176FEA21148}">
      <dsp:nvSpPr>
        <dsp:cNvPr id="0" name=""/>
        <dsp:cNvSpPr/>
      </dsp:nvSpPr>
      <dsp:spPr>
        <a:xfrm>
          <a:off x="7367995" y="3475190"/>
          <a:ext cx="2677371" cy="18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34"/>
              </a:lnTo>
              <a:lnTo>
                <a:pt x="2677371" y="91534"/>
              </a:lnTo>
              <a:lnTo>
                <a:pt x="2677371" y="1830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CAB33-3CEC-426B-99F7-291007B8B7ED}">
      <dsp:nvSpPr>
        <dsp:cNvPr id="0" name=""/>
        <dsp:cNvSpPr/>
      </dsp:nvSpPr>
      <dsp:spPr>
        <a:xfrm>
          <a:off x="9702114" y="3658258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INDIA</a:t>
          </a:r>
          <a:endParaRPr lang="en-IN" sz="700" kern="1200" dirty="0"/>
        </a:p>
      </dsp:txBody>
      <dsp:txXfrm>
        <a:off x="9715519" y="3671663"/>
        <a:ext cx="659695" cy="430860"/>
      </dsp:txXfrm>
    </dsp:sp>
    <dsp:sp modelId="{79799C56-93DC-4FE1-BEDF-69532F550692}">
      <dsp:nvSpPr>
        <dsp:cNvPr id="0" name=""/>
        <dsp:cNvSpPr/>
      </dsp:nvSpPr>
      <dsp:spPr>
        <a:xfrm>
          <a:off x="9152909" y="4115928"/>
          <a:ext cx="892457" cy="183068"/>
        </a:xfrm>
        <a:custGeom>
          <a:avLst/>
          <a:gdLst/>
          <a:ahLst/>
          <a:cxnLst/>
          <a:rect l="0" t="0" r="0" b="0"/>
          <a:pathLst>
            <a:path>
              <a:moveTo>
                <a:pt x="892457" y="0"/>
              </a:moveTo>
              <a:lnTo>
                <a:pt x="892457" y="91534"/>
              </a:lnTo>
              <a:lnTo>
                <a:pt x="0" y="91534"/>
              </a:lnTo>
              <a:lnTo>
                <a:pt x="0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F9468-2802-4A29-B8A0-AB85F4685DFE}">
      <dsp:nvSpPr>
        <dsp:cNvPr id="0" name=""/>
        <dsp:cNvSpPr/>
      </dsp:nvSpPr>
      <dsp:spPr>
        <a:xfrm>
          <a:off x="8809657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Others</a:t>
          </a:r>
          <a:endParaRPr lang="en-IN" sz="700" kern="1200" dirty="0"/>
        </a:p>
      </dsp:txBody>
      <dsp:txXfrm>
        <a:off x="8823062" y="4312401"/>
        <a:ext cx="659695" cy="430860"/>
      </dsp:txXfrm>
    </dsp:sp>
    <dsp:sp modelId="{BBB556A9-66BA-4ECD-968E-DF3E7007A1B7}">
      <dsp:nvSpPr>
        <dsp:cNvPr id="0" name=""/>
        <dsp:cNvSpPr/>
      </dsp:nvSpPr>
      <dsp:spPr>
        <a:xfrm>
          <a:off x="9999646" y="4115928"/>
          <a:ext cx="91440" cy="183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CA43E-EE02-429B-A512-43037C919AE3}">
      <dsp:nvSpPr>
        <dsp:cNvPr id="0" name=""/>
        <dsp:cNvSpPr/>
      </dsp:nvSpPr>
      <dsp:spPr>
        <a:xfrm>
          <a:off x="9702114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Social, Finance, Analytics, Advertising</a:t>
          </a:r>
        </a:p>
      </dsp:txBody>
      <dsp:txXfrm>
        <a:off x="9715519" y="4312401"/>
        <a:ext cx="659695" cy="430860"/>
      </dsp:txXfrm>
    </dsp:sp>
    <dsp:sp modelId="{B4D80672-4971-4413-95F2-5492F2E8CD29}">
      <dsp:nvSpPr>
        <dsp:cNvPr id="0" name=""/>
        <dsp:cNvSpPr/>
      </dsp:nvSpPr>
      <dsp:spPr>
        <a:xfrm>
          <a:off x="10045366" y="4115928"/>
          <a:ext cx="892457" cy="18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34"/>
              </a:lnTo>
              <a:lnTo>
                <a:pt x="892457" y="91534"/>
              </a:lnTo>
              <a:lnTo>
                <a:pt x="892457" y="18306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DC330-93DC-45B0-A72B-A827ED0D74A8}">
      <dsp:nvSpPr>
        <dsp:cNvPr id="0" name=""/>
        <dsp:cNvSpPr/>
      </dsp:nvSpPr>
      <dsp:spPr>
        <a:xfrm>
          <a:off x="10594571" y="4298996"/>
          <a:ext cx="686505" cy="457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News, Search and Messaging</a:t>
          </a:r>
        </a:p>
      </dsp:txBody>
      <dsp:txXfrm>
        <a:off x="10607976" y="4312401"/>
        <a:ext cx="659695" cy="43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30-05-2020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Karthik M 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71413" y="640080"/>
            <a:ext cx="8478873" cy="856138"/>
          </a:xfrm>
        </p:spPr>
        <p:txBody>
          <a:bodyPr/>
          <a:lstStyle/>
          <a:p>
            <a:r>
              <a:rPr lang="en-IN" dirty="0"/>
              <a:t>		Investment Analysis 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EFA98-DEAD-47C6-9411-447CBE597DBD}"/>
              </a:ext>
            </a:extLst>
          </p:cNvPr>
          <p:cNvSpPr txBox="1"/>
          <p:nvPr/>
        </p:nvSpPr>
        <p:spPr>
          <a:xfrm>
            <a:off x="969914" y="2164468"/>
            <a:ext cx="25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algn="ctr"/>
            <a:r>
              <a:rPr lang="en-US" dirty="0"/>
              <a:t>To help Spark Funds analyze global trends of investments and help the CEO take investment decisions effectively.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875F8-43F5-4B14-918C-78467A768DC9}"/>
              </a:ext>
            </a:extLst>
          </p:cNvPr>
          <p:cNvSpPr txBox="1"/>
          <p:nvPr/>
        </p:nvSpPr>
        <p:spPr>
          <a:xfrm>
            <a:off x="969915" y="1979802"/>
            <a:ext cx="255025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71248-E713-4A00-8864-5401B82168CA}"/>
              </a:ext>
            </a:extLst>
          </p:cNvPr>
          <p:cNvSpPr txBox="1"/>
          <p:nvPr/>
        </p:nvSpPr>
        <p:spPr>
          <a:xfrm>
            <a:off x="4820873" y="1979802"/>
            <a:ext cx="255025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Investment constraints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06947-1124-4225-93A1-2477E90D7EC6}"/>
              </a:ext>
            </a:extLst>
          </p:cNvPr>
          <p:cNvSpPr txBox="1"/>
          <p:nvPr/>
        </p:nvSpPr>
        <p:spPr>
          <a:xfrm>
            <a:off x="4820873" y="2349134"/>
            <a:ext cx="2550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Investments between 5 Million and 15 Million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speaking countries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63013-A5DD-485E-93FF-A0D254497B1B}"/>
              </a:ext>
            </a:extLst>
          </p:cNvPr>
          <p:cNvSpPr txBox="1"/>
          <p:nvPr/>
        </p:nvSpPr>
        <p:spPr>
          <a:xfrm>
            <a:off x="969914" y="4563611"/>
            <a:ext cx="341973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GOAL</a:t>
            </a:r>
          </a:p>
          <a:p>
            <a:r>
              <a:rPr lang="en-US" dirty="0"/>
              <a:t>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831AA-838C-49EA-A0C2-E16760982CAD}"/>
              </a:ext>
            </a:extLst>
          </p:cNvPr>
          <p:cNvSpPr txBox="1"/>
          <p:nvPr/>
        </p:nvSpPr>
        <p:spPr>
          <a:xfrm>
            <a:off x="8917497" y="1979801"/>
            <a:ext cx="224586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7472D-7E53-4C72-8FD4-C8D6CB72EFFE}"/>
              </a:ext>
            </a:extLst>
          </p:cNvPr>
          <p:cNvSpPr txBox="1"/>
          <p:nvPr/>
        </p:nvSpPr>
        <p:spPr>
          <a:xfrm>
            <a:off x="8917497" y="2349133"/>
            <a:ext cx="224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 wants to invest where most other investors are investing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C44EE-2547-477F-BD87-1B9F5ACACEB2}"/>
              </a:ext>
            </a:extLst>
          </p:cNvPr>
          <p:cNvSpPr txBox="1"/>
          <p:nvPr/>
        </p:nvSpPr>
        <p:spPr>
          <a:xfrm>
            <a:off x="1311887" y="4362275"/>
            <a:ext cx="3058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Region :</a:t>
            </a:r>
          </a:p>
          <a:p>
            <a:endParaRPr lang="en-US" dirty="0"/>
          </a:p>
          <a:p>
            <a:r>
              <a:rPr lang="en-US" dirty="0"/>
              <a:t>Our goal is to find the best English speaking countries to invest in ,this can be achieved by identify the countries with most investments in past.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15441-C5AD-4941-87C5-C8EFBA2C4860}"/>
              </a:ext>
            </a:extLst>
          </p:cNvPr>
          <p:cNvSpPr txBox="1"/>
          <p:nvPr/>
        </p:nvSpPr>
        <p:spPr>
          <a:xfrm>
            <a:off x="4820873" y="4362275"/>
            <a:ext cx="3459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Investment type: </a:t>
            </a:r>
          </a:p>
          <a:p>
            <a:endParaRPr lang="en-US" dirty="0"/>
          </a:p>
          <a:p>
            <a:r>
              <a:rPr lang="en-US" dirty="0"/>
              <a:t>Spark is looking to invest in the best investment type among Angel, Seed, Venture Capital and Private Equity . We have to identify the one that will fit Sparks bill.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1D990-E24B-41E8-B049-621623435EEC}"/>
              </a:ext>
            </a:extLst>
          </p:cNvPr>
          <p:cNvSpPr txBox="1"/>
          <p:nvPr/>
        </p:nvSpPr>
        <p:spPr>
          <a:xfrm>
            <a:off x="8607105" y="4362275"/>
            <a:ext cx="3187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/>
              <a:t>Sectors : </a:t>
            </a:r>
          </a:p>
          <a:p>
            <a:endParaRPr lang="en-IN" dirty="0"/>
          </a:p>
          <a:p>
            <a:r>
              <a:rPr lang="en-US" dirty="0"/>
              <a:t>The investments have been categorized into 8 different sectors , we have to  identify the sectors that is attracting most investments.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4184"/>
            <a:ext cx="11168742" cy="48150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Problem solving 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7AB7F-818A-46C2-A5F2-0DF21C7F5178}"/>
              </a:ext>
            </a:extLst>
          </p:cNvPr>
          <p:cNvSpPr/>
          <p:nvPr/>
        </p:nvSpPr>
        <p:spPr>
          <a:xfrm>
            <a:off x="581691" y="1496219"/>
            <a:ext cx="2023584" cy="116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Understanding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A1998-954F-40A7-ADFA-6821F80A6D7B}"/>
              </a:ext>
            </a:extLst>
          </p:cNvPr>
          <p:cNvSpPr/>
          <p:nvPr/>
        </p:nvSpPr>
        <p:spPr>
          <a:xfrm>
            <a:off x="4288858" y="1496219"/>
            <a:ext cx="2027139" cy="116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Import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4D8DE6-4746-4624-B5AF-235E3E7A8970}"/>
              </a:ext>
            </a:extLst>
          </p:cNvPr>
          <p:cNvSpPr/>
          <p:nvPr/>
        </p:nvSpPr>
        <p:spPr>
          <a:xfrm>
            <a:off x="8052052" y="1458391"/>
            <a:ext cx="1934222" cy="120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Understanding data</a:t>
            </a:r>
          </a:p>
          <a:p>
            <a:pPr algn="ctr"/>
            <a:r>
              <a:rPr lang="en-US" sz="1400" dirty="0"/>
              <a:t>&amp; Data  Modelling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7321A8-BB0D-482C-B022-5B559D011820}"/>
              </a:ext>
            </a:extLst>
          </p:cNvPr>
          <p:cNvSpPr/>
          <p:nvPr/>
        </p:nvSpPr>
        <p:spPr>
          <a:xfrm>
            <a:off x="3724712" y="3496858"/>
            <a:ext cx="6725574" cy="256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207EEA-0E2B-4600-82A5-8F8C480C6C50}"/>
              </a:ext>
            </a:extLst>
          </p:cNvPr>
          <p:cNvSpPr/>
          <p:nvPr/>
        </p:nvSpPr>
        <p:spPr>
          <a:xfrm>
            <a:off x="1057013" y="3926658"/>
            <a:ext cx="1792501" cy="147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Plotting</a:t>
            </a:r>
          </a:p>
          <a:p>
            <a:pPr algn="ctr"/>
            <a:endParaRPr lang="en-US" dirty="0"/>
          </a:p>
          <a:p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4D810F-5AC7-4521-B1AC-EA66111049E4}"/>
              </a:ext>
            </a:extLst>
          </p:cNvPr>
          <p:cNvSpPr/>
          <p:nvPr/>
        </p:nvSpPr>
        <p:spPr>
          <a:xfrm>
            <a:off x="4642707" y="2026012"/>
            <a:ext cx="1346613" cy="511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Import all the required files</a:t>
            </a:r>
            <a:endParaRPr lang="en-IN" sz="11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91CFF2B-6EB9-42AE-9D9E-6491E29D1D51}"/>
              </a:ext>
            </a:extLst>
          </p:cNvPr>
          <p:cNvSpPr/>
          <p:nvPr/>
        </p:nvSpPr>
        <p:spPr>
          <a:xfrm>
            <a:off x="785543" y="1954706"/>
            <a:ext cx="1615880" cy="654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Understand the objectives and</a:t>
            </a:r>
            <a:r>
              <a:rPr lang="en-US" dirty="0"/>
              <a:t> </a:t>
            </a:r>
            <a:r>
              <a:rPr lang="en-US" sz="1000" dirty="0"/>
              <a:t>goals</a:t>
            </a:r>
          </a:p>
          <a:p>
            <a:pPr algn="ctr"/>
            <a:endParaRPr lang="en-IN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C58FEAE-F7A8-4648-90F6-18F23B6CFCCF}"/>
              </a:ext>
            </a:extLst>
          </p:cNvPr>
          <p:cNvSpPr/>
          <p:nvPr/>
        </p:nvSpPr>
        <p:spPr>
          <a:xfrm>
            <a:off x="8282230" y="2026011"/>
            <a:ext cx="1495273" cy="58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1.Understand data</a:t>
            </a:r>
          </a:p>
          <a:p>
            <a:pPr algn="ctr"/>
            <a:r>
              <a:rPr lang="en-US" sz="900" dirty="0"/>
              <a:t>2.Merge data</a:t>
            </a:r>
          </a:p>
          <a:p>
            <a:pPr algn="ctr"/>
            <a:r>
              <a:rPr lang="en-US" sz="900" dirty="0"/>
              <a:t>3.Treat missing values</a:t>
            </a:r>
          </a:p>
          <a:p>
            <a:pPr algn="ctr"/>
            <a:r>
              <a:rPr lang="en-US" sz="900" dirty="0"/>
              <a:t>4.Retain required features</a:t>
            </a:r>
            <a:endParaRPr lang="en-IN" sz="900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84C15CA0-9C9B-4A29-AFD7-DD95FB0BED66}"/>
              </a:ext>
            </a:extLst>
          </p:cNvPr>
          <p:cNvSpPr/>
          <p:nvPr/>
        </p:nvSpPr>
        <p:spPr>
          <a:xfrm>
            <a:off x="6169277" y="3884102"/>
            <a:ext cx="1942877" cy="19615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Analysis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1.Identify top 9 countries with highest investments</a:t>
            </a:r>
          </a:p>
          <a:p>
            <a:pPr algn="ctr"/>
            <a:r>
              <a:rPr lang="en-US" sz="1100" dirty="0"/>
              <a:t>2.Select top 3 English speaking countries</a:t>
            </a:r>
          </a:p>
          <a:p>
            <a:pPr algn="ctr"/>
            <a:endParaRPr lang="en-IN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ED47DEF-EE42-47D0-84F0-C56FEBED8809}"/>
              </a:ext>
            </a:extLst>
          </p:cNvPr>
          <p:cNvSpPr/>
          <p:nvPr/>
        </p:nvSpPr>
        <p:spPr>
          <a:xfrm>
            <a:off x="3912815" y="3884102"/>
            <a:ext cx="1942877" cy="19615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 Analysis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1.Map primary sector to Main sector</a:t>
            </a:r>
          </a:p>
          <a:p>
            <a:pPr algn="ctr"/>
            <a:r>
              <a:rPr lang="en-US" sz="1200" dirty="0"/>
              <a:t>2.Identify top 3 sectors of top 3 English speaking countries </a:t>
            </a:r>
            <a:endParaRPr lang="en-IN" sz="120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DCE76D-5439-4850-8DC9-4B6D49096CF3}"/>
              </a:ext>
            </a:extLst>
          </p:cNvPr>
          <p:cNvSpPr/>
          <p:nvPr/>
        </p:nvSpPr>
        <p:spPr>
          <a:xfrm>
            <a:off x="8383141" y="3888076"/>
            <a:ext cx="1942877" cy="19615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Investment Type Analysis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1.Identify Best Funding Type</a:t>
            </a:r>
          </a:p>
          <a:p>
            <a:pPr algn="ctr"/>
            <a:r>
              <a:rPr lang="en-US" sz="1200" dirty="0"/>
              <a:t>2.Average Investment between 5 and 15 million USD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75D42C44-EA9E-48DF-B486-FAAEADF6EB14}"/>
              </a:ext>
            </a:extLst>
          </p:cNvPr>
          <p:cNvSpPr/>
          <p:nvPr/>
        </p:nvSpPr>
        <p:spPr>
          <a:xfrm rot="10800000">
            <a:off x="8112154" y="4665498"/>
            <a:ext cx="270987" cy="1576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140075B3-431D-4827-9894-86193B42684E}"/>
              </a:ext>
            </a:extLst>
          </p:cNvPr>
          <p:cNvSpPr/>
          <p:nvPr/>
        </p:nvSpPr>
        <p:spPr>
          <a:xfrm rot="10800000">
            <a:off x="5863935" y="4665499"/>
            <a:ext cx="270987" cy="1576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AC170F2-638B-427C-BAB9-CC7B65BB9B4A}"/>
              </a:ext>
            </a:extLst>
          </p:cNvPr>
          <p:cNvSpPr/>
          <p:nvPr/>
        </p:nvSpPr>
        <p:spPr>
          <a:xfrm>
            <a:off x="2605275" y="1954706"/>
            <a:ext cx="1683583" cy="2725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B9B81E78-506B-4494-BF20-A42DB1B5135D}"/>
              </a:ext>
            </a:extLst>
          </p:cNvPr>
          <p:cNvSpPr/>
          <p:nvPr/>
        </p:nvSpPr>
        <p:spPr>
          <a:xfrm>
            <a:off x="6357865" y="1954706"/>
            <a:ext cx="1683583" cy="2725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8E9C1C8F-C091-40C0-A525-7E2EC21A6C01}"/>
              </a:ext>
            </a:extLst>
          </p:cNvPr>
          <p:cNvSpPr/>
          <p:nvPr/>
        </p:nvSpPr>
        <p:spPr>
          <a:xfrm>
            <a:off x="8871747" y="2649569"/>
            <a:ext cx="294832" cy="86257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710A47FD-6D4D-4EB8-AAEC-64F577DDDE48}"/>
              </a:ext>
            </a:extLst>
          </p:cNvPr>
          <p:cNvSpPr/>
          <p:nvPr/>
        </p:nvSpPr>
        <p:spPr>
          <a:xfrm>
            <a:off x="2849514" y="4530055"/>
            <a:ext cx="875198" cy="27256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9D7E533-F6BA-4A7D-A880-AD3404B380D8}"/>
              </a:ext>
            </a:extLst>
          </p:cNvPr>
          <p:cNvSpPr/>
          <p:nvPr/>
        </p:nvSpPr>
        <p:spPr>
          <a:xfrm>
            <a:off x="1125243" y="4530055"/>
            <a:ext cx="1588777" cy="831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Plot graphs to visualize and make better inferences</a:t>
            </a:r>
          </a:p>
          <a:p>
            <a:pPr algn="ctr"/>
            <a:r>
              <a:rPr lang="en-US" sz="12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40823" y="96328"/>
            <a:ext cx="5285064" cy="856138"/>
          </a:xfrm>
        </p:spPr>
        <p:txBody>
          <a:bodyPr/>
          <a:lstStyle/>
          <a:p>
            <a:pPr algn="ctr"/>
            <a:r>
              <a:rPr lang="en-US" sz="2800" dirty="0"/>
              <a:t>Investment Type analysis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9E1E-3B2B-4DEE-AAE1-A6D37CB22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91" y="960855"/>
            <a:ext cx="7678724" cy="5889811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F57AD-0A80-4CFB-B36F-73726ACAB44C}"/>
              </a:ext>
            </a:extLst>
          </p:cNvPr>
          <p:cNvSpPr/>
          <p:nvPr/>
        </p:nvSpPr>
        <p:spPr>
          <a:xfrm>
            <a:off x="385894" y="1132514"/>
            <a:ext cx="3439487" cy="48572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Analyzing the average investments in the 4 investment types that spark wants to invest in.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Venture Investment seems to draw the majority portion of all the 4 investments .(1</a:t>
            </a:r>
            <a:r>
              <a:rPr lang="en-US" sz="1600" baseline="30000" dirty="0"/>
              <a:t>st</a:t>
            </a:r>
            <a:r>
              <a:rPr lang="en-US" sz="1600" dirty="0"/>
              <a:t> chart)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Venture investment has an average investment between 5 and 15 million USD(2</a:t>
            </a:r>
            <a:r>
              <a:rPr lang="en-US" sz="1600" baseline="30000" dirty="0"/>
              <a:t>nd</a:t>
            </a:r>
            <a:r>
              <a:rPr lang="en-US" sz="1600" dirty="0"/>
              <a:t> Chart),and others don’t.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Venture Investment is the most appropriate investment type for spark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6336206D-1396-4DE5-A393-D76776FE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91" y="2726568"/>
            <a:ext cx="2649578" cy="10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302" y="-70982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Country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92BB35-F8FC-4328-95A6-07CB77DA1B5C}"/>
              </a:ext>
            </a:extLst>
          </p:cNvPr>
          <p:cNvSpPr/>
          <p:nvPr/>
        </p:nvSpPr>
        <p:spPr>
          <a:xfrm>
            <a:off x="419450" y="1339437"/>
            <a:ext cx="3439487" cy="43958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Spark wants to invest in countries that have highest prior investments.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It’s focus is on English speaking nations ,as it would help in easing communications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 top 9 countries with highest prior investments are U</a:t>
            </a:r>
            <a:r>
              <a:rPr lang="da-DK" sz="1600" dirty="0"/>
              <a:t>SA,CHN,GBR,IND,CAN, FRA,ISR,DEU,JPN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a-DK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sz="1600" dirty="0"/>
              <a:t>Amoung these,the top 3 English speaking nations are :USA , Britain and India (Highlighted in Blue)</a:t>
            </a:r>
            <a:endParaRPr lang="en-IN" sz="16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F72A1A0-16E5-452C-A194-94428E3C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51" y="768175"/>
            <a:ext cx="7623627" cy="60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3E5786-0CE0-46B1-92D4-EA2ED3245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29691"/>
              </p:ext>
            </p:extLst>
          </p:nvPr>
        </p:nvGraphicFramePr>
        <p:xfrm>
          <a:off x="9557856" y="1624313"/>
          <a:ext cx="2214694" cy="191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543">
                  <a:extLst>
                    <a:ext uri="{9D8B030D-6E8A-4147-A177-3AD203B41FA5}">
                      <a16:colId xmlns:a16="http://schemas.microsoft.com/office/drawing/2014/main" val="446960407"/>
                    </a:ext>
                  </a:extLst>
                </a:gridCol>
                <a:gridCol w="1445151">
                  <a:extLst>
                    <a:ext uri="{9D8B030D-6E8A-4147-A177-3AD203B41FA5}">
                      <a16:colId xmlns:a16="http://schemas.microsoft.com/office/drawing/2014/main" val="3099527254"/>
                    </a:ext>
                  </a:extLst>
                </a:gridCol>
              </a:tblGrid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Country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Total Investments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6043464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USA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420,068,029,342.00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35507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CHN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39,338,918,773.00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093631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GBR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20,072,813,004.00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468631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14,261,508,718.00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787808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9,482,217,668.00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9257323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7,226,851,352.00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902784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ISR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6,854,350,477.00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904856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6,306,921,981.00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5544004"/>
                  </a:ext>
                </a:extLst>
              </a:tr>
              <a:tr h="1913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JPN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3,167,647,127.00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5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03581" y="136741"/>
            <a:ext cx="9313817" cy="702158"/>
          </a:xfrm>
        </p:spPr>
        <p:txBody>
          <a:bodyPr/>
          <a:lstStyle/>
          <a:p>
            <a:pPr algn="ctr"/>
            <a:r>
              <a:rPr lang="en-IN" sz="2800" dirty="0"/>
              <a:t>Sector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41CCD6-0FDD-472B-99AE-EC29A9E59F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52" y="838899"/>
            <a:ext cx="7633713" cy="58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989461-9D50-4B81-9F66-A17EC9C536C4}"/>
              </a:ext>
            </a:extLst>
          </p:cNvPr>
          <p:cNvSpPr/>
          <p:nvPr/>
        </p:nvSpPr>
        <p:spPr>
          <a:xfrm>
            <a:off x="402673" y="1040236"/>
            <a:ext cx="3439487" cy="52431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We have categorized primary sectors into 8 main sectors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Analyzing the data to Identify the top 3 main sectors across India , USA and Britain.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The main sectors that have attracted most investments in USA  and Britain are “others” , “</a:t>
            </a:r>
            <a:r>
              <a:rPr lang="en-IN" sz="1400" dirty="0"/>
              <a:t>Social, Finance, Analytics, Advertising” and “Cleantech / Semiconductors” in the same order.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The main sectors that have attracted most investments in India are “others” , “</a:t>
            </a:r>
            <a:r>
              <a:rPr lang="en-IN" sz="1400" dirty="0"/>
              <a:t>Social, Finance, Analytics, Advertising” and “News, Search and Messaging” in that order.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06224" y="195464"/>
            <a:ext cx="2030136" cy="856138"/>
          </a:xfrm>
        </p:spPr>
        <p:txBody>
          <a:bodyPr>
            <a:normAutofit/>
          </a:bodyPr>
          <a:lstStyle/>
          <a:p>
            <a:r>
              <a:rPr lang="en-IN" sz="2800" dirty="0"/>
              <a:t>Conclusions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76D9C2-EA6A-4E00-B407-EEC72C0D64CF}"/>
              </a:ext>
            </a:extLst>
          </p:cNvPr>
          <p:cNvSpPr/>
          <p:nvPr/>
        </p:nvSpPr>
        <p:spPr>
          <a:xfrm>
            <a:off x="176169" y="931178"/>
            <a:ext cx="11794920" cy="57313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As per our Analysis ,We can conclude that Spark can follow the below mentioned investment strategy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The best investment that Spark should consider making is in the USA in others sector , the investment that would suit spark is Venture type. This ensures that Spark is investing with the trend .i.e. where most other companies are investing. </a:t>
            </a:r>
          </a:p>
          <a:p>
            <a:endParaRPr lang="en-US" sz="1400" dirty="0"/>
          </a:p>
          <a:p>
            <a:r>
              <a:rPr lang="en-US" sz="1400" dirty="0"/>
              <a:t>For more diverse investment strategy, spark can  follow the below mentioned investment strategy ( IT SHOWS THE BEST INVESTMENT TYPE ,COUNTRIES AND SECTORS TO INVEST IN ):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 put it in words- the best investment type is venture type.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/>
              <a:t>The top 3 </a:t>
            </a:r>
            <a:r>
              <a:rPr lang="en-US" sz="1400" dirty="0"/>
              <a:t>suitable countries to invest in are – USA ,GBR and India.</a:t>
            </a:r>
          </a:p>
          <a:p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Suitable sectors for investments in UK and USA are – </a:t>
            </a:r>
            <a:r>
              <a:rPr lang="en-US" sz="1400" dirty="0"/>
              <a:t>Others, Social/Finance/Analytics/Advertising &amp;  Cleantech/Semiconductors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400" dirty="0"/>
              <a:t>Suitable sectors for investments in India are – </a:t>
            </a:r>
            <a:r>
              <a:rPr lang="en-US" sz="1400" dirty="0"/>
              <a:t>Others, Social/Finance/Analytics/Advertising &amp;  </a:t>
            </a:r>
            <a:r>
              <a:rPr lang="en-IN" sz="1400" dirty="0"/>
              <a:t>News, Search and Messaging.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algn="ctr"/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050D52C-11B4-408F-953A-23EDAECF5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914825"/>
              </p:ext>
            </p:extLst>
          </p:nvPr>
        </p:nvGraphicFramePr>
        <p:xfrm>
          <a:off x="366318" y="0"/>
          <a:ext cx="11512493" cy="777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Words>751</Words>
  <Application>Microsoft Office PowerPoint</Application>
  <PresentationFormat>Widescreen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INVESTMENT ASSIGNMENT  SUBMISSION </vt:lpstr>
      <vt:lpstr>  Investment Analysis </vt:lpstr>
      <vt:lpstr>Problem solving methodology</vt:lpstr>
      <vt:lpstr>Investment Type analysis</vt:lpstr>
      <vt:lpstr>Country Analysis</vt:lpstr>
      <vt:lpstr>Sector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KARTHIK MN</cp:lastModifiedBy>
  <cp:revision>85</cp:revision>
  <dcterms:created xsi:type="dcterms:W3CDTF">2016-06-09T08:16:28Z</dcterms:created>
  <dcterms:modified xsi:type="dcterms:W3CDTF">2020-05-30T08:56:53Z</dcterms:modified>
</cp:coreProperties>
</file>