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9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0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3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1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7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4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FEA5-1E5C-4534-9266-1F04446D49CC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2DF2-79C6-421B-8C45-7E69613C4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4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99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 dirty="0" smtClean="0">
                <a:solidFill>
                  <a:srgbClr val="F96A6A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Why Diary Entry is important?</a:t>
            </a:r>
            <a:endParaRPr lang="en-IN" sz="8000" dirty="0">
              <a:solidFill>
                <a:srgbClr val="F96A6A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2165095"/>
            <a:ext cx="5048773" cy="377850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9939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 dirty="0" smtClean="0">
                <a:solidFill>
                  <a:srgbClr val="F96A6A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Future Scope:</a:t>
            </a:r>
            <a:endParaRPr lang="en-IN" sz="8000" dirty="0">
              <a:solidFill>
                <a:srgbClr val="F96A6A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53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solidFill>
                  <a:srgbClr val="F96A6A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Thank You</a:t>
            </a:r>
            <a:endParaRPr lang="en-IN" sz="8000" dirty="0">
              <a:solidFill>
                <a:srgbClr val="F96A6A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chenthur velan</dc:creator>
  <cp:lastModifiedBy>chenthur velan</cp:lastModifiedBy>
  <cp:revision>3</cp:revision>
  <dcterms:created xsi:type="dcterms:W3CDTF">2017-04-14T23:54:24Z</dcterms:created>
  <dcterms:modified xsi:type="dcterms:W3CDTF">2017-04-15T01:37:57Z</dcterms:modified>
</cp:coreProperties>
</file>