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7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F423D-F9E0-4804-A9CF-4F4F18318D4E}" v="1599" dt="2019-04-27T02:58:03.646"/>
    <p1510:client id="{0A538E5F-7DF5-4D6D-8DB5-A18E1CBA4E4D}" v="1061" dt="2019-04-27T03:27:22.099"/>
    <p1510:client id="{4A2C375F-1B48-4437-A4ED-69A8E369A191}" v="2288" dt="2019-04-27T04:32:59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237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5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7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53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0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android-ui-workshop-build-an-interactive-quiz-app--mobile-14208" TargetMode="External"/><Relationship Id="rId2" Type="http://schemas.openxmlformats.org/officeDocument/2006/relationships/hyperlink" Target="https://firebase.google.com/docs/android/s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odebind.com/android-tutorials-and-examples/android-studio-android-login-screen-example/" TargetMode="External"/><Relationship Id="rId4" Type="http://schemas.openxmlformats.org/officeDocument/2006/relationships/hyperlink" Target="https://developer.android.com/training/basics/firstapp/building-u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7585" y="3399064"/>
            <a:ext cx="3759336" cy="1018902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Quiz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65" y="1460591"/>
            <a:ext cx="4175173" cy="38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C1BF-6334-4450-B2E7-19EFF737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Score Display Page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B48D44E-BB0B-46F7-B53D-76393704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495"/>
            <a:ext cx="4166509" cy="3354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score will be displayed in this page.</a:t>
            </a:r>
          </a:p>
          <a:p>
            <a:r>
              <a:rPr lang="en-US">
                <a:solidFill>
                  <a:srgbClr val="EBEBEB"/>
                </a:solidFill>
              </a:rPr>
              <a:t>This page also contains the Overview button, Retake button and lifetime statistics button.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775537-77DE-4D7F-9F41-B4892B00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820" y="176721"/>
            <a:ext cx="3491293" cy="6372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3EF00-0CE8-4CFE-985D-A1B2B7CE5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F7788-7926-469C-81AD-253639687789}"/>
              </a:ext>
            </a:extLst>
          </p:cNvPr>
          <p:cNvSpPr txBox="1"/>
          <p:nvPr/>
        </p:nvSpPr>
        <p:spPr>
          <a:xfrm>
            <a:off x="554966" y="6305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Keerthi Sree Kukunoor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3530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A9B2A-83C3-4CBA-98F1-F74284DF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Overview of Questions</a:t>
            </a:r>
            <a:endParaRPr lang="en-US" err="1">
              <a:solidFill>
                <a:srgbClr val="EBEBEB"/>
              </a:solidFill>
            </a:endParaRPr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E2D635-572A-474F-ACF1-37626F67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22" y="130111"/>
            <a:ext cx="3450444" cy="6439621"/>
          </a:xfrm>
          <a:prstGeom prst="rect">
            <a:avLst/>
          </a:prstGeom>
          <a:effectLst/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37CF132-2A45-4D8D-90F5-B1292947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72" y="2495910"/>
            <a:ext cx="4166509" cy="2132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Overview option provides the user with reviewing of their test.</a:t>
            </a:r>
            <a:endParaRPr lang="en-US"/>
          </a:p>
          <a:p>
            <a:r>
              <a:rPr lang="en-US">
                <a:solidFill>
                  <a:srgbClr val="EBEBEB"/>
                </a:solidFill>
              </a:rPr>
              <a:t>So that the user can be able check the answers.</a:t>
            </a:r>
          </a:p>
          <a:p>
            <a:pPr>
              <a:buFont typeface="Wingdings" charset="2"/>
              <a:buChar char="Ø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79D78-7D68-434A-902A-64C3A4D6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DC97E-79AB-472C-96EC-1931D119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673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Statistics Page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7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822F0F-835C-4EAC-B5B8-670226CA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73" y="273887"/>
            <a:ext cx="3335424" cy="6209581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BE5DCC4-6440-4F3C-8443-852BC6F9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26" y="1963948"/>
            <a:ext cx="4037114" cy="2707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This page provides the lifetime statistics of their exam results.</a:t>
            </a:r>
          </a:p>
          <a:p>
            <a:r>
              <a:rPr lang="en-US">
                <a:solidFill>
                  <a:srgbClr val="EBEBEB"/>
                </a:solidFill>
              </a:rPr>
              <a:t>The lifetime statistics of their analysis is shown in bar-graph representation.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8D1B3-4157-4331-A90E-6AD163042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9FC09-6E02-429E-97B6-784C29450EF4}"/>
              </a:ext>
            </a:extLst>
          </p:cNvPr>
          <p:cNvSpPr txBox="1"/>
          <p:nvPr/>
        </p:nvSpPr>
        <p:spPr>
          <a:xfrm>
            <a:off x="554966" y="6305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Keerthi Sree Kukunoor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480472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2ECB0-4E72-4ECF-9041-3734E81C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Logout Functionality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DDCFB56-8577-4C32-BDB0-31163A75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82" y="388906"/>
            <a:ext cx="3218522" cy="5922034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629759-E02A-4955-80D3-2C1B2B8E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63" y="3027872"/>
            <a:ext cx="4166509" cy="2103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user can logout from the app where they wants.</a:t>
            </a:r>
          </a:p>
          <a:p>
            <a:r>
              <a:rPr lang="en-US">
                <a:solidFill>
                  <a:srgbClr val="EBEBEB"/>
                </a:solidFill>
              </a:rPr>
              <a:t>The user can log out either in welcome page or at </a:t>
            </a:r>
            <a:r>
              <a:rPr lang="en-US" err="1">
                <a:solidFill>
                  <a:srgbClr val="EBEBEB"/>
                </a:solidFill>
              </a:rPr>
              <a:t>scorepage</a:t>
            </a:r>
            <a:r>
              <a:rPr lang="en-US">
                <a:solidFill>
                  <a:srgbClr val="EBEBEB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C16D3-BFDB-4314-AB5C-46706BE4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86143-BDF4-406A-A544-3914A5B853FF}"/>
              </a:ext>
            </a:extLst>
          </p:cNvPr>
          <p:cNvSpPr txBox="1"/>
          <p:nvPr/>
        </p:nvSpPr>
        <p:spPr>
          <a:xfrm>
            <a:off x="554966" y="6305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Keerthi Sree Kukunoor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2872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DABA-D580-4313-A8CB-6CB7325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and Persistency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3D74-417D-4ED4-A9C7-AC508EB6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1597"/>
            <a:ext cx="8946541" cy="19669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The app uses the Firebase to store the data.</a:t>
            </a:r>
          </a:p>
          <a:p>
            <a:r>
              <a:rPr lang="en-US"/>
              <a:t>The questions are fetched from the Firebase while using the app and also the user credentials are stored here.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9E7F-7D25-45A5-BC38-831B67B3A67F}"/>
              </a:ext>
            </a:extLst>
          </p:cNvPr>
          <p:cNvSpPr txBox="1"/>
          <p:nvPr/>
        </p:nvSpPr>
        <p:spPr>
          <a:xfrm>
            <a:off x="641230" y="3329797"/>
            <a:ext cx="86091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API/Library used in the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27015-5548-4EB6-A200-D76F905F176F}"/>
              </a:ext>
            </a:extLst>
          </p:cNvPr>
          <p:cNvSpPr txBox="1"/>
          <p:nvPr/>
        </p:nvSpPr>
        <p:spPr>
          <a:xfrm>
            <a:off x="1100408" y="3875237"/>
            <a:ext cx="944304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  <a:p>
            <a:pPr marL="285750" indent="-285750">
              <a:buFont typeface="Wingdings"/>
              <a:buChar char="Ø"/>
            </a:pPr>
            <a:r>
              <a:rPr lang="en-US" sz="2000"/>
              <a:t>This app uses Firebase API.</a:t>
            </a:r>
          </a:p>
          <a:p>
            <a:pPr marL="285750" indent="-285750">
              <a:buFont typeface="Wingdings"/>
              <a:buChar char="Ø"/>
            </a:pPr>
            <a:r>
              <a:rPr lang="en-US" sz="2000"/>
              <a:t>This application is supported with minimum SDK version: API 21: Android 5.0(Lollipop) or above</a:t>
            </a:r>
          </a:p>
          <a:p>
            <a:pPr marL="285750" indent="-285750">
              <a:buFont typeface="Wingdings"/>
              <a:buChar char="Ø"/>
            </a:pPr>
            <a:r>
              <a:rPr lang="en-US" sz="2000"/>
              <a:t>Gradle version : 4.10.1</a:t>
            </a:r>
          </a:p>
          <a:p>
            <a:pPr marL="285750" indent="-285750">
              <a:buFont typeface="Wingdings"/>
              <a:buChar char="Ø"/>
            </a:pPr>
            <a:r>
              <a:rPr lang="en-US" sz="2000"/>
              <a:t>Android plugin version: 3.3.1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25F68-6BD1-4DE2-AD74-D75775FD5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F180C-B774-4CA2-83A2-4005A80413DD}"/>
              </a:ext>
            </a:extLst>
          </p:cNvPr>
          <p:cNvSpPr txBox="1"/>
          <p:nvPr/>
        </p:nvSpPr>
        <p:spPr>
          <a:xfrm>
            <a:off x="8479069" y="6245373"/>
            <a:ext cx="312938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Venkata Sai Krishna Dasari</a:t>
            </a:r>
          </a:p>
        </p:txBody>
      </p:sp>
    </p:spTree>
    <p:extLst>
      <p:ext uri="{BB962C8B-B14F-4D97-AF65-F5344CB8AC3E}">
        <p14:creationId xmlns:p14="http://schemas.microsoft.com/office/powerpoint/2010/main" val="22753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B585-9BE3-4CF8-8AB3-4F23DCFD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40" y="888352"/>
            <a:ext cx="8774013" cy="5360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Problems Faced: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charset="2"/>
              <a:buChar char="Ø"/>
            </a:pPr>
            <a:r>
              <a:rPr lang="en-US"/>
              <a:t>Adding the firebase Library and understanding its usability.</a:t>
            </a:r>
          </a:p>
          <a:p>
            <a:pPr>
              <a:buFont typeface="Wingdings" charset="2"/>
              <a:buChar char="Ø"/>
            </a:pPr>
            <a:r>
              <a:rPr lang="en-US"/>
              <a:t>Connecting to Firebase is one of the most challenging part.</a:t>
            </a:r>
          </a:p>
          <a:p>
            <a:pPr>
              <a:buFont typeface="Wingdings" charset="2"/>
              <a:buChar char="Ø"/>
            </a:pPr>
            <a:r>
              <a:rPr lang="en-US"/>
              <a:t>Lot of problems faced while adding the login page.</a:t>
            </a:r>
          </a:p>
          <a:p>
            <a:pPr>
              <a:buFont typeface="Wingdings" charset="2"/>
              <a:buChar char="Ø"/>
            </a:pPr>
            <a:r>
              <a:rPr lang="en-US"/>
              <a:t>Random generation of questions.</a:t>
            </a:r>
          </a:p>
          <a:p>
            <a:pPr>
              <a:buFont typeface="Wingdings" charset="2"/>
              <a:buChar char="Ø"/>
            </a:pPr>
            <a:endParaRPr lang="en-US" sz="1400"/>
          </a:p>
          <a:p>
            <a:pPr>
              <a:buFont typeface="Wingdings" charset="2"/>
              <a:buChar char="Ø"/>
            </a:pPr>
            <a:endParaRPr lang="en-US" sz="1400"/>
          </a:p>
          <a:p>
            <a:pPr>
              <a:buFont typeface="Wingdings" charset="2"/>
              <a:buChar char="Ø"/>
            </a:pP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9273E4-7736-4FCE-8F1E-4685CB26E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363BF-1BF2-49D2-ABAC-31D67506EAB0}"/>
              </a:ext>
            </a:extLst>
          </p:cNvPr>
          <p:cNvSpPr txBox="1"/>
          <p:nvPr/>
        </p:nvSpPr>
        <p:spPr>
          <a:xfrm>
            <a:off x="8479069" y="6058468"/>
            <a:ext cx="312938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Venkata Sai Krishna Dasari</a:t>
            </a:r>
          </a:p>
        </p:txBody>
      </p:sp>
    </p:spTree>
    <p:extLst>
      <p:ext uri="{BB962C8B-B14F-4D97-AF65-F5344CB8AC3E}">
        <p14:creationId xmlns:p14="http://schemas.microsoft.com/office/powerpoint/2010/main" val="8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F268-CDCA-4396-9CA3-DD3AC63C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88994"/>
            <a:ext cx="8946541" cy="5259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/>
              <a:t>Future Improvements:</a:t>
            </a:r>
          </a:p>
          <a:p>
            <a:pPr>
              <a:buFont typeface="Wingdings" charset="2"/>
              <a:buChar char="Ø"/>
            </a:pPr>
            <a:endParaRPr lang="en-US"/>
          </a:p>
          <a:p>
            <a:pPr>
              <a:buFont typeface="Wingdings" charset="2"/>
              <a:buChar char="Ø"/>
            </a:pPr>
            <a:r>
              <a:rPr lang="en-US"/>
              <a:t>Adding more categories in the application.</a:t>
            </a:r>
          </a:p>
          <a:p>
            <a:pPr>
              <a:buFont typeface="Wingdings" charset="2"/>
              <a:buChar char="Ø"/>
            </a:pPr>
            <a:r>
              <a:rPr lang="en-US"/>
              <a:t>Adding the forget password verification link.</a:t>
            </a:r>
          </a:p>
          <a:p>
            <a:pPr>
              <a:buFont typeface="Wingdings" charset="2"/>
              <a:buChar char="Ø"/>
            </a:pPr>
            <a:r>
              <a:rPr lang="en-US"/>
              <a:t>Sending their results to thier mobile.</a:t>
            </a:r>
          </a:p>
          <a:p>
            <a:pPr>
              <a:buFont typeface="Wingdings" charset="2"/>
              <a:buChar char="Ø"/>
            </a:pPr>
            <a:r>
              <a:rPr lang="en-US"/>
              <a:t>We would like to get the feedback from the user.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B9766-7FCC-488D-AB74-029DB43D2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1E2C4-0895-49B8-8EC7-43363689F3E1}"/>
              </a:ext>
            </a:extLst>
          </p:cNvPr>
          <p:cNvSpPr txBox="1"/>
          <p:nvPr/>
        </p:nvSpPr>
        <p:spPr>
          <a:xfrm>
            <a:off x="8435937" y="6058468"/>
            <a:ext cx="312938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Venkata Sai Krishna Dasari</a:t>
            </a:r>
          </a:p>
        </p:txBody>
      </p:sp>
    </p:spTree>
    <p:extLst>
      <p:ext uri="{BB962C8B-B14F-4D97-AF65-F5344CB8AC3E}">
        <p14:creationId xmlns:p14="http://schemas.microsoft.com/office/powerpoint/2010/main" val="7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F268-CDCA-4396-9CA3-DD3AC63C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935" y="2455484"/>
            <a:ext cx="3871334" cy="1736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/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B9766-7FCC-488D-AB74-029DB43D2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DE9B7-13B2-42E6-977D-2853DC4D9A6D}"/>
              </a:ext>
            </a:extLst>
          </p:cNvPr>
          <p:cNvSpPr txBox="1"/>
          <p:nvPr/>
        </p:nvSpPr>
        <p:spPr>
          <a:xfrm>
            <a:off x="9069968" y="597267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Mouni Krishna Atluri</a:t>
            </a:r>
          </a:p>
        </p:txBody>
      </p:sp>
    </p:spTree>
    <p:extLst>
      <p:ext uri="{BB962C8B-B14F-4D97-AF65-F5344CB8AC3E}">
        <p14:creationId xmlns:p14="http://schemas.microsoft.com/office/powerpoint/2010/main" val="26607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B50-4B10-4308-A635-9F54EEC1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9D4B-4D17-4B73-9F46-A032A90C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https://firebase.google.com/docs/android/setup</a:t>
            </a:r>
            <a:endParaRPr lang="en-US"/>
          </a:p>
          <a:p>
            <a:r>
              <a:rPr lang="en-US">
                <a:hlinkClick r:id="rId3"/>
              </a:rPr>
              <a:t>https://code.tutsplus.com/tutorials/android-ui-workshop-build-an-interactive-quiz-app--mobile-14208</a:t>
            </a:r>
            <a:endParaRPr lang="en-US"/>
          </a:p>
          <a:p>
            <a:r>
              <a:rPr lang="en-US">
                <a:hlinkClick r:id="rId4"/>
              </a:rPr>
              <a:t>https://developer.android.com/training/basics/firstapp/building-ui</a:t>
            </a:r>
            <a:endParaRPr lang="en-US"/>
          </a:p>
          <a:p>
            <a:r>
              <a:rPr lang="en-US">
                <a:hlinkClick r:id="rId5"/>
              </a:rPr>
              <a:t>http://www.codebind.com/android-tutorials-and-examples/android-studio-android-login-screen-example/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146D7-8218-4616-A884-C0F17758F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73CB-B830-4B2F-B45A-A5DEC9D2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26" y="1607220"/>
            <a:ext cx="7034354" cy="4655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b="1"/>
              <a:t>THANK YOU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5C2DC6-02DC-400D-8262-255E2757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623C886-12A5-4D07-9428-7D77034A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03" y="3248744"/>
            <a:ext cx="2963712" cy="23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45" y="388978"/>
            <a:ext cx="8911687" cy="128089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421" y="1669866"/>
            <a:ext cx="2433793" cy="26650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88" y="1669866"/>
            <a:ext cx="2446322" cy="2665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16" y="1669866"/>
            <a:ext cx="2636268" cy="2665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-465" r="12500" b="23721"/>
          <a:stretch/>
        </p:blipFill>
        <p:spPr>
          <a:xfrm>
            <a:off x="812438" y="1612357"/>
            <a:ext cx="2284147" cy="2678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193" y="4702956"/>
            <a:ext cx="25981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Keerthi </a:t>
            </a:r>
            <a:r>
              <a:rPr lang="en-US" err="1"/>
              <a:t>Sree</a:t>
            </a:r>
            <a:r>
              <a:rPr lang="en-US"/>
              <a:t> </a:t>
            </a:r>
            <a:r>
              <a:rPr lang="en-US" err="1"/>
              <a:t>Kukunoor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3824" y="4706996"/>
            <a:ext cx="312938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Venkata Sai Krishna Dasari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4916" y="470389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Sachin</a:t>
            </a:r>
            <a:r>
              <a:rPr lang="en-US"/>
              <a:t> </a:t>
            </a:r>
            <a:r>
              <a:rPr lang="en-US" err="1"/>
              <a:t>Setty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54949" y="470746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Mouni Krishna Atluri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477D8-4A7E-4AD4-995E-244B826D5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 to the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are various users who are taking the quizzes in various fields to improve their knowledge. </a:t>
            </a:r>
          </a:p>
          <a:p>
            <a:r>
              <a:rPr lang="en-US"/>
              <a:t>We found that there are lot of websites which provides quizzes but there are no applications for quizzes.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1B048-355C-46C9-8B47-0F3AAC1F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114C4-4506-4454-B821-0417A180EE7B}"/>
              </a:ext>
            </a:extLst>
          </p:cNvPr>
          <p:cNvSpPr txBox="1"/>
          <p:nvPr/>
        </p:nvSpPr>
        <p:spPr>
          <a:xfrm>
            <a:off x="9037608" y="6018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Sachin Setty​</a:t>
            </a:r>
          </a:p>
        </p:txBody>
      </p:sp>
    </p:spTree>
    <p:extLst>
      <p:ext uri="{BB962C8B-B14F-4D97-AF65-F5344CB8AC3E}">
        <p14:creationId xmlns:p14="http://schemas.microsoft.com/office/powerpoint/2010/main" val="2955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9559-2C0D-44A3-B7BC-48967FE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Proposed 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38BA-30DA-47A2-8634-81CDF36E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 we come with an idea in developing an application that which can provide the various kinds of quizzes.</a:t>
            </a:r>
          </a:p>
          <a:p>
            <a:r>
              <a:rPr lang="en-US"/>
              <a:t>By installing this application the users can be able to take the quizzes when they want to test their knowledge.</a:t>
            </a:r>
          </a:p>
          <a:p>
            <a:r>
              <a:rPr lang="en-US"/>
              <a:t>This application was embedded with the lifetime statistics of the user. So that the users can be able to see their overall performance and their improvements.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21DF-49E2-47CF-987D-C8B104F5D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F0865-BBF4-4004-9130-24DE2E20FA25}"/>
              </a:ext>
            </a:extLst>
          </p:cNvPr>
          <p:cNvSpPr txBox="1"/>
          <p:nvPr/>
        </p:nvSpPr>
        <p:spPr>
          <a:xfrm>
            <a:off x="9037608" y="6018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Sachin Setty​</a:t>
            </a:r>
          </a:p>
        </p:txBody>
      </p:sp>
    </p:spTree>
    <p:extLst>
      <p:ext uri="{BB962C8B-B14F-4D97-AF65-F5344CB8AC3E}">
        <p14:creationId xmlns:p14="http://schemas.microsoft.com/office/powerpoint/2010/main" val="24969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3D9-11F8-44B6-882C-429BC788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List of features and their completion status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1999-22A2-4475-B599-039175E8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time user must register into the app for free.</a:t>
            </a:r>
          </a:p>
          <a:p>
            <a:r>
              <a:rPr lang="en-US"/>
              <a:t>The user must login into the app every time they use.</a:t>
            </a:r>
          </a:p>
          <a:p>
            <a:r>
              <a:rPr lang="en-US"/>
              <a:t>This app provides various categories of quizzes where the user can choose any.</a:t>
            </a:r>
          </a:p>
          <a:p>
            <a:r>
              <a:rPr lang="en-US"/>
              <a:t>Each categories contains 20 multiple choice questions where these questions are randomly generated each time.</a:t>
            </a:r>
          </a:p>
          <a:p>
            <a:r>
              <a:rPr lang="en-US"/>
              <a:t>The user's data is stored in the cloud database.</a:t>
            </a:r>
          </a:p>
          <a:p>
            <a:r>
              <a:rPr lang="en-US"/>
              <a:t>User can attempt the quiz with no limits.</a:t>
            </a:r>
          </a:p>
          <a:p>
            <a:r>
              <a:rPr lang="en-US"/>
              <a:t>User can be able to overview their written quiz.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8454A-B45E-401B-B302-451677811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51D9A-C851-4D67-A1AD-4F6130C1991F}"/>
              </a:ext>
            </a:extLst>
          </p:cNvPr>
          <p:cNvSpPr txBox="1"/>
          <p:nvPr/>
        </p:nvSpPr>
        <p:spPr>
          <a:xfrm>
            <a:off x="9037608" y="6018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Sachin Setty​</a:t>
            </a:r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6506C-8E12-46F5-9B91-72050A3C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SCREEN SHOTS</a:t>
            </a:r>
            <a:r>
              <a:rPr lang="en-US">
                <a:solidFill>
                  <a:srgbClr val="EBEBEB"/>
                </a:solidFill>
              </a:rPr>
              <a:t/>
            </a:r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home page</a:t>
            </a:r>
            <a:endParaRPr lang="en-US"/>
          </a:p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82F84B5-1807-4E81-ACB9-68CF37E28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073" y="158868"/>
            <a:ext cx="3335424" cy="623833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32FD2-9488-4B25-A253-FF41800497B1}"/>
              </a:ext>
            </a:extLst>
          </p:cNvPr>
          <p:cNvSpPr txBox="1"/>
          <p:nvPr/>
        </p:nvSpPr>
        <p:spPr>
          <a:xfrm>
            <a:off x="778327" y="2380892"/>
            <a:ext cx="4166509" cy="26639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'Wingdings 3',Sans-Serif" charset="2"/>
              <a:buChar char=""/>
            </a:pPr>
            <a:r>
              <a:rPr lang="en-US">
                <a:solidFill>
                  <a:srgbClr val="EBEBEB"/>
                </a:solidFill>
                <a:ea typeface="+mj-ea"/>
                <a:cs typeface="+mj-cs"/>
              </a:rPr>
              <a:t>This page contains the user login by using their credentials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'Wingdings 3',Sans-Serif" charset="2"/>
              <a:buChar char=""/>
            </a:pPr>
            <a:r>
              <a:rPr lang="en-US">
                <a:solidFill>
                  <a:srgbClr val="EBEBEB"/>
                </a:solidFill>
                <a:ea typeface="+mj-ea"/>
                <a:cs typeface="+mj-cs"/>
              </a:rPr>
              <a:t>First time can register into the app.</a:t>
            </a:r>
            <a:endParaRPr lang="en-US"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>
              <a:solidFill>
                <a:srgbClr val="EBEBEB"/>
              </a:solidFill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EBEBEB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A567F-87D8-4FEB-A7B3-F48D4AE1D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9041A-F15E-4CC4-9FB3-54148CCD3A26}"/>
              </a:ext>
            </a:extLst>
          </p:cNvPr>
          <p:cNvSpPr txBox="1"/>
          <p:nvPr/>
        </p:nvSpPr>
        <p:spPr>
          <a:xfrm>
            <a:off x="785004" y="6219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Keerthi Sree Kukunoor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22668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174FE-C315-4854-B364-20208333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Registration page</a:t>
            </a: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7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3C8460-DFEC-4598-8E84-FC72F073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19" y="130114"/>
            <a:ext cx="3392464" cy="6295846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ED6CD1C-3946-4877-8D0D-CB2298EF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783456"/>
            <a:ext cx="4166509" cy="2692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User can register into the app by using their name, email, mobile number and password.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66ABA-7337-4D31-99A5-8E67EF7F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E8827-F7F1-4E1F-8CAC-1E1B68D01721}"/>
              </a:ext>
            </a:extLst>
          </p:cNvPr>
          <p:cNvSpPr txBox="1"/>
          <p:nvPr/>
        </p:nvSpPr>
        <p:spPr>
          <a:xfrm>
            <a:off x="554966" y="6305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Keerthi Sree Kukunoor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6194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C3C2-5646-4460-B150-2AB30D33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Categories Page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8756194-6C4F-4A3A-89CE-D3F9CA38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496" y="144491"/>
            <a:ext cx="3349331" cy="6209581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7AD798A-FCFD-4212-B2F3-AA7436E6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95" y="2424023"/>
            <a:ext cx="4080245" cy="2951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Once the user gets login into the app they can choose the category that they want to take the test.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3EB2A-61AB-450F-BCDB-C1AA587B3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45EC00-5F28-4F4B-A111-603E13F3EB74}"/>
              </a:ext>
            </a:extLst>
          </p:cNvPr>
          <p:cNvSpPr txBox="1"/>
          <p:nvPr/>
        </p:nvSpPr>
        <p:spPr>
          <a:xfrm>
            <a:off x="554966" y="6305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Keerthi Sree Kukunoor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741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7DB83-A7DA-4E3A-8DC0-410550D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Questions displayed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0A3CC6-49F6-49B9-A4B7-BE4C49AA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60" y="230755"/>
            <a:ext cx="3376203" cy="616645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02E498-5D4F-4D04-8EA6-86AED308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72" y="2323381"/>
            <a:ext cx="4022736" cy="3598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Once the user choose the category the page will be redirected to  questions page.</a:t>
            </a:r>
          </a:p>
          <a:p>
            <a:r>
              <a:rPr lang="en-US">
                <a:solidFill>
                  <a:srgbClr val="EBEBEB"/>
                </a:solidFill>
              </a:rPr>
              <a:t>Here multiple-choice questions are randomly generated.</a:t>
            </a:r>
          </a:p>
          <a:p>
            <a:r>
              <a:rPr lang="en-US">
                <a:solidFill>
                  <a:srgbClr val="EBEBEB"/>
                </a:solidFill>
              </a:rPr>
              <a:t>The questions are limited to 20 for each category.</a:t>
            </a:r>
          </a:p>
          <a:p>
            <a:endParaRPr lang="en-US">
              <a:solidFill>
                <a:srgbClr val="EBEBEB"/>
              </a:solidFill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2DA28-CCBC-4D0B-9968-17EB5777D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72" y="-5900"/>
            <a:ext cx="1040910" cy="972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C6268-90A1-4D88-856D-DF9569C4BC4F}"/>
              </a:ext>
            </a:extLst>
          </p:cNvPr>
          <p:cNvSpPr txBox="1"/>
          <p:nvPr/>
        </p:nvSpPr>
        <p:spPr>
          <a:xfrm>
            <a:off x="554966" y="6305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Keerthi Sree Kukunoor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7057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429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Century Gothic</vt:lpstr>
      <vt:lpstr>Copperplate Gothic Bold</vt:lpstr>
      <vt:lpstr>Times New Roman</vt:lpstr>
      <vt:lpstr>Wingdings</vt:lpstr>
      <vt:lpstr>Wingdings 3</vt:lpstr>
      <vt:lpstr>'Wingdings 3',Sans-Serif</vt:lpstr>
      <vt:lpstr>Ion</vt:lpstr>
      <vt:lpstr>Quiz App</vt:lpstr>
      <vt:lpstr>Team Members:</vt:lpstr>
      <vt:lpstr>Introduction to the problem</vt:lpstr>
      <vt:lpstr>Proposed Solution</vt:lpstr>
      <vt:lpstr>List of features and their completion status</vt:lpstr>
      <vt:lpstr>SCREEN SHOTS home page </vt:lpstr>
      <vt:lpstr>Registration page</vt:lpstr>
      <vt:lpstr>Categories Page</vt:lpstr>
      <vt:lpstr>Questions displayed</vt:lpstr>
      <vt:lpstr>Score Display Page</vt:lpstr>
      <vt:lpstr>Overview of Questions</vt:lpstr>
      <vt:lpstr>Statistics Page</vt:lpstr>
      <vt:lpstr>Logout Functionality</vt:lpstr>
      <vt:lpstr>Database and Persistency</vt:lpstr>
      <vt:lpstr>PowerPoint Presentation</vt:lpstr>
      <vt:lpstr>PowerPoint Presentation</vt:lpstr>
      <vt:lpstr>PowerPoint Presentation</vt:lpstr>
      <vt:lpstr>References: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</dc:title>
  <dc:creator>Atluri,Mouni Krishna</dc:creator>
  <cp:lastModifiedBy>Atluri,Mouni Krishna</cp:lastModifiedBy>
  <cp:revision>3</cp:revision>
  <dcterms:created xsi:type="dcterms:W3CDTF">2019-04-26T06:23:22Z</dcterms:created>
  <dcterms:modified xsi:type="dcterms:W3CDTF">2019-04-27T04:35:35Z</dcterms:modified>
</cp:coreProperties>
</file>