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  <p:sldId id="260" r:id="rId19"/>
  </p:sldIdLst>
  <p:sldSz cx="9144000" cy="5143500"/>
  <p:notesSz cx="6858000" cy="9144000"/>
  <p:embeddedFontLst>
    <p:embeddedFont>
      <p:font typeface="Robo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2400">
                <a:solidFill>
                  <a:srgbClr val="999999"/>
                </a:solidFill>
              </a:rPr>
              <a:t>S</a:t>
            </a:r>
            <a:r>
              <a:rPr lang="" sz="2400">
                <a:solidFill>
                  <a:srgbClr val="999999"/>
                </a:solidFill>
              </a:rPr>
              <a:t>park - Performance Tuning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Garbage Collection Tuning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28600" indent="0">
              <a:buFont typeface="Arial" panose="02080604020202020204" pitchFamily="34" charset="0"/>
            </a:pPr>
            <a:r>
              <a:rPr lang="" altLang="en-US"/>
              <a:t>Measuring impact of GC using javaoptions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spark.driver.extraJavaOptions - -verbose:gc -XX:+PrintGCDetails -XX:+PrintGCTimeStamps.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Output will be seen in Worker nodes &amp; not on driver nodes.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Advanced GC Tuning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Two regions - Young short-lived objects) &amp; Old (long-lived object)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Young is further divided into - Eden, Servivor1, Survivor2</a:t>
            </a:r>
            <a:endParaRPr lang="en-US" altLang="en-US">
              <a:sym typeface="+mn-ea"/>
            </a:endParaRP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When Eden is full, a minor GC is run on Eden and objects that are alive from Eden and Survivor1 are copied to Survivor2. 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If an object is old enough or Survivor2 is full, it is moved to Old. 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Finally, when Old is close to full, a full GC is invoked.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Goal of GC tuning is to ensure that only long-lived RDDs are stored in Old gen &amp; Young is used for short-lived ones.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Useful steps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a full GC is invoked multiple times for before a task completes, it means that there isn’t enough memory available for executing tasks.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there are too many minor collections but not many major GCs, allocating more memory for Eden would help.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</a:t>
            </a:r>
            <a:r>
              <a:rPr lang="en-US"/>
              <a:t>f the OldGen is close to being full, reduce the amount of memory used for caching by lowering spark.memory.fraction; it is better to cache fewer objects than to slow down task execution. </a:t>
            </a:r>
            <a:r>
              <a:rPr lang="" altLang="en-US"/>
              <a:t>Also, consider young gen size as well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More ...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G1GC garbage collector, </a:t>
            </a:r>
            <a:r>
              <a:rPr lang="en-US"/>
              <a:t>-XX:+UseG1GC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Others 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Levels of Parallelism - 2-3 tasks per CPU core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Memoey usage of Reduce Tasks by increase in parallelism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Broadcasting data from driver to all partition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Data Locality - Bring code close to data.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 Configuration spark.locality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Data Serialization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Memory Tuning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Level of Parallelism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Memory Usage of Reduce Tasks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Determinin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Broadcasting Large Values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/>
              <a:t>P</a:t>
            </a:r>
            <a:r>
              <a:rPr lang=""/>
              <a:t>erformance Tuning</a:t>
            </a:r>
            <a:endParaRPr lang="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2996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Memory Tuning</a:t>
            </a:r>
            <a:endParaRPr lang="" altLang="en-US"/>
          </a:p>
        </p:txBody>
      </p:sp>
      <p:sp>
        <p:nvSpPr>
          <p:cNvPr id="3" name="Rounded Rectangle 2"/>
          <p:cNvSpPr/>
          <p:nvPr/>
        </p:nvSpPr>
        <p:spPr>
          <a:xfrm>
            <a:off x="125793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Data Serialization</a:t>
            </a:r>
            <a:endParaRPr lang="" altLang="en-US"/>
          </a:p>
        </p:txBody>
      </p:sp>
      <p:sp>
        <p:nvSpPr>
          <p:cNvPr id="4" name="Rounded Rectangle 3"/>
          <p:cNvSpPr/>
          <p:nvPr/>
        </p:nvSpPr>
        <p:spPr>
          <a:xfrm>
            <a:off x="5861685" y="2809875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Memory Management</a:t>
            </a:r>
            <a:endParaRPr lang="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445385" y="3957320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Data Storage Tuning</a:t>
            </a:r>
            <a:endParaRPr lang="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855845" y="3957320"/>
            <a:ext cx="180022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Garbage Collection Tuning</a:t>
            </a:r>
            <a:endParaRPr lang="" altLang="en-US"/>
          </a:p>
        </p:txBody>
      </p:sp>
      <p:cxnSp>
        <p:nvCxnSpPr>
          <p:cNvPr id="10" name="Straight Connector 9"/>
          <p:cNvCxnSpPr>
            <a:stCxn id="2" idx="2"/>
            <a:endCxn id="5" idx="0"/>
          </p:cNvCxnSpPr>
          <p:nvPr/>
        </p:nvCxnSpPr>
        <p:spPr>
          <a:xfrm flipH="1">
            <a:off x="3345815" y="3385820"/>
            <a:ext cx="10845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4356100" y="3363595"/>
            <a:ext cx="1400175" cy="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Data Serialization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Java serialization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Kyro serilization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Memory Management Overview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28600" indent="0">
              <a:buFont typeface="Arial" panose="02080604020202020204" pitchFamily="34" charset="0"/>
            </a:pPr>
            <a:r>
              <a:rPr lang="" altLang="en-US"/>
              <a:t>Memory usage of Spark falls under two categories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- memory used for shuffles, joins, sorts, agg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storage - caching &amp; propogating internal data across cluster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Memeory layout design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&amp; storage memory share unified region - M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Minimum storage memory - R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Execution memory can evict storage memory till R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Advantages of Design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applications that do not use caching can use the entire space for execution, obviating unnecessary disk spills.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applications that do use caching can reserve a minimum storage space (R) where their data blocks are immune to being evicted.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reasonable out-of-the-box performance for a variety of workloads.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spark.memory.fraction - M,default 0.6 fraction of heap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spark.memory.storageFraction, R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Determing Memory Consumption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Caching RDD &amp; seeing memory occupied in web UI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Using SizeEstimator API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import org.apache.spark.util.SizeEstimator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One calculated, use one of the below techniques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Tuning Data Structure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Serialized RDD Storage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Garbage Collection Tuning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Tuning Data Structues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Design your data structures to prefer arrays of objects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Avoid nested structures with a lot of small objects and pointers when possible.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Consider using numeric IDs or enumeration objects instead of strings for keys.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you have less than 32 GB of RAM, set the JVM flag -XX:+UseCompressedOops to make pointers be four bytes instead of eight. You can add these options in spark-env.sh.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Serialized RDD Storage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objects are still too large, they should be serialized.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persist API.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Use Kryo if you want to cache data in serialized form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WPS Presentation</Application>
  <PresentationFormat/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Out of Core Training </vt:lpstr>
      <vt:lpstr>         </vt:lpstr>
      <vt:lpstr>Principal Component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Scaling scikit using Out of Core Training </dc:title>
  <dc:creator/>
  <cp:lastModifiedBy>awantik</cp:lastModifiedBy>
  <cp:revision>4</cp:revision>
  <dcterms:created xsi:type="dcterms:W3CDTF">2019-02-06T03:10:50Z</dcterms:created>
  <dcterms:modified xsi:type="dcterms:W3CDTF">2019-02-06T03:10:50Z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