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267" r:id="rId6"/>
    <p:sldId id="271" r:id="rId7"/>
    <p:sldId id="269" r:id="rId8"/>
    <p:sldId id="272" r:id="rId9"/>
    <p:sldId id="273" r:id="rId10"/>
    <p:sldId id="274" r:id="rId11"/>
    <p:sldId id="275" r:id="rId12"/>
    <p:sldId id="276" r:id="rId13"/>
    <p:sldId id="277" r:id="rId14"/>
    <p:sldId id="278" r:id="rId15"/>
    <p:sldId id="279" r:id="rId16"/>
    <p:sldId id="281" r:id="rId17"/>
    <p:sldId id="280"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9F3F3A-1013-4447-A5B2-375207AA575F}" v="32" dt="2022-01-27T08:27:51.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nair176@gmail.com" userId="36436eb6e4ce6c70" providerId="LiveId" clId="{6C9F3F3A-1013-4447-A5B2-375207AA575F}"/>
    <pc:docChg chg="undo custSel addSld modSld sldOrd">
      <pc:chgData name="karthiknair176@gmail.com" userId="36436eb6e4ce6c70" providerId="LiveId" clId="{6C9F3F3A-1013-4447-A5B2-375207AA575F}" dt="2022-01-27T08:34:27.022" v="823"/>
      <pc:docMkLst>
        <pc:docMk/>
      </pc:docMkLst>
      <pc:sldChg chg="addSp modSp mod setBg modAnim">
        <pc:chgData name="karthiknair176@gmail.com" userId="36436eb6e4ce6c70" providerId="LiveId" clId="{6C9F3F3A-1013-4447-A5B2-375207AA575F}" dt="2022-01-27T08:20:48.858" v="355"/>
        <pc:sldMkLst>
          <pc:docMk/>
          <pc:sldMk cId="596774833" sldId="278"/>
        </pc:sldMkLst>
        <pc:spChg chg="mod">
          <ac:chgData name="karthiknair176@gmail.com" userId="36436eb6e4ce6c70" providerId="LiveId" clId="{6C9F3F3A-1013-4447-A5B2-375207AA575F}" dt="2022-01-27T08:19:04.647" v="328" actId="26606"/>
          <ac:spMkLst>
            <pc:docMk/>
            <pc:sldMk cId="596774833" sldId="278"/>
            <ac:spMk id="2" creationId="{2CF2DC89-CD0E-45FF-9B53-42342BEA820C}"/>
          </ac:spMkLst>
        </pc:spChg>
        <pc:spChg chg="mod">
          <ac:chgData name="karthiknair176@gmail.com" userId="36436eb6e4ce6c70" providerId="LiveId" clId="{6C9F3F3A-1013-4447-A5B2-375207AA575F}" dt="2022-01-27T08:19:04.647" v="328" actId="26606"/>
          <ac:spMkLst>
            <pc:docMk/>
            <pc:sldMk cId="596774833" sldId="278"/>
            <ac:spMk id="3" creationId="{D9408BD1-3ABC-4539-B579-16952E3CB7F4}"/>
          </ac:spMkLst>
        </pc:spChg>
        <pc:spChg chg="add">
          <ac:chgData name="karthiknair176@gmail.com" userId="36436eb6e4ce6c70" providerId="LiveId" clId="{6C9F3F3A-1013-4447-A5B2-375207AA575F}" dt="2022-01-27T08:19:04.647" v="328" actId="26606"/>
          <ac:spMkLst>
            <pc:docMk/>
            <pc:sldMk cId="596774833" sldId="278"/>
            <ac:spMk id="71" creationId="{F4FAA6B4-BAFB-4474-9B14-DC83A9096513}"/>
          </ac:spMkLst>
        </pc:spChg>
        <pc:spChg chg="add">
          <ac:chgData name="karthiknair176@gmail.com" userId="36436eb6e4ce6c70" providerId="LiveId" clId="{6C9F3F3A-1013-4447-A5B2-375207AA575F}" dt="2022-01-27T08:19:04.647" v="328" actId="26606"/>
          <ac:spMkLst>
            <pc:docMk/>
            <pc:sldMk cId="596774833" sldId="278"/>
            <ac:spMk id="75" creationId="{DB148495-5F82-48E2-A76C-C8E1C8949940}"/>
          </ac:spMkLst>
        </pc:spChg>
        <pc:picChg chg="add mod">
          <ac:chgData name="karthiknair176@gmail.com" userId="36436eb6e4ce6c70" providerId="LiveId" clId="{6C9F3F3A-1013-4447-A5B2-375207AA575F}" dt="2022-01-27T08:19:04.647" v="328" actId="26606"/>
          <ac:picMkLst>
            <pc:docMk/>
            <pc:sldMk cId="596774833" sldId="278"/>
            <ac:picMk id="5122" creationId="{1AA2FA75-A8EF-4AE6-B20E-BFFB66CEF139}"/>
          </ac:picMkLst>
        </pc:picChg>
        <pc:cxnChg chg="add">
          <ac:chgData name="karthiknair176@gmail.com" userId="36436eb6e4ce6c70" providerId="LiveId" clId="{6C9F3F3A-1013-4447-A5B2-375207AA575F}" dt="2022-01-27T08:19:04.647" v="328" actId="26606"/>
          <ac:cxnSpMkLst>
            <pc:docMk/>
            <pc:sldMk cId="596774833" sldId="278"/>
            <ac:cxnSpMk id="73" creationId="{4364CDC3-ADB0-4691-9286-5925F160C2D5}"/>
          </ac:cxnSpMkLst>
        </pc:cxnChg>
      </pc:sldChg>
      <pc:sldChg chg="addSp delSp modSp mod setBg modAnim">
        <pc:chgData name="karthiknair176@gmail.com" userId="36436eb6e4ce6c70" providerId="LiveId" clId="{6C9F3F3A-1013-4447-A5B2-375207AA575F}" dt="2022-01-27T08:34:27.022" v="823"/>
        <pc:sldMkLst>
          <pc:docMk/>
          <pc:sldMk cId="2020734733" sldId="279"/>
        </pc:sldMkLst>
        <pc:spChg chg="mod">
          <ac:chgData name="karthiknair176@gmail.com" userId="36436eb6e4ce6c70" providerId="LiveId" clId="{6C9F3F3A-1013-4447-A5B2-375207AA575F}" dt="2022-01-27T08:20:26.698" v="352" actId="20577"/>
          <ac:spMkLst>
            <pc:docMk/>
            <pc:sldMk cId="2020734733" sldId="279"/>
            <ac:spMk id="2" creationId="{67E92E4B-D844-40FF-AE32-414E9A533CB9}"/>
          </ac:spMkLst>
        </pc:spChg>
        <pc:spChg chg="del">
          <ac:chgData name="karthiknair176@gmail.com" userId="36436eb6e4ce6c70" providerId="LiveId" clId="{6C9F3F3A-1013-4447-A5B2-375207AA575F}" dt="2022-01-27T08:19:39.408" v="329"/>
          <ac:spMkLst>
            <pc:docMk/>
            <pc:sldMk cId="2020734733" sldId="279"/>
            <ac:spMk id="3" creationId="{580C634F-5FF9-468A-9420-D84DC79C9234}"/>
          </ac:spMkLst>
        </pc:spChg>
        <pc:spChg chg="add del">
          <ac:chgData name="karthiknair176@gmail.com" userId="36436eb6e4ce6c70" providerId="LiveId" clId="{6C9F3F3A-1013-4447-A5B2-375207AA575F}" dt="2022-01-27T08:19:53.568" v="331" actId="26606"/>
          <ac:spMkLst>
            <pc:docMk/>
            <pc:sldMk cId="2020734733" sldId="279"/>
            <ac:spMk id="8" creationId="{14E73865-1393-4A5B-A47F-FC4071CF40D1}"/>
          </ac:spMkLst>
        </pc:spChg>
        <pc:spChg chg="add del">
          <ac:chgData name="karthiknair176@gmail.com" userId="36436eb6e4ce6c70" providerId="LiveId" clId="{6C9F3F3A-1013-4447-A5B2-375207AA575F}" dt="2022-01-27T08:19:53.568" v="331" actId="26606"/>
          <ac:spMkLst>
            <pc:docMk/>
            <pc:sldMk cId="2020734733" sldId="279"/>
            <ac:spMk id="11" creationId="{F64BBAA4-C62B-4146-B49F-FE4CC4655EE0}"/>
          </ac:spMkLst>
        </pc:spChg>
        <pc:spChg chg="add del">
          <ac:chgData name="karthiknair176@gmail.com" userId="36436eb6e4ce6c70" providerId="LiveId" clId="{6C9F3F3A-1013-4447-A5B2-375207AA575F}" dt="2022-01-27T08:19:53.568" v="331" actId="26606"/>
          <ac:spMkLst>
            <pc:docMk/>
            <pc:sldMk cId="2020734733" sldId="279"/>
            <ac:spMk id="15" creationId="{6BF36B24-6632-4516-9692-731462896C1F}"/>
          </ac:spMkLst>
        </pc:spChg>
        <pc:spChg chg="add del">
          <ac:chgData name="karthiknair176@gmail.com" userId="36436eb6e4ce6c70" providerId="LiveId" clId="{6C9F3F3A-1013-4447-A5B2-375207AA575F}" dt="2022-01-27T08:19:57.038" v="333" actId="26606"/>
          <ac:spMkLst>
            <pc:docMk/>
            <pc:sldMk cId="2020734733" sldId="279"/>
            <ac:spMk id="17" creationId="{08CB54FC-0B2A-4107-9A70-958B90B76585}"/>
          </ac:spMkLst>
        </pc:spChg>
        <pc:spChg chg="add del">
          <ac:chgData name="karthiknair176@gmail.com" userId="36436eb6e4ce6c70" providerId="LiveId" clId="{6C9F3F3A-1013-4447-A5B2-375207AA575F}" dt="2022-01-27T08:19:57.038" v="333" actId="26606"/>
          <ac:spMkLst>
            <pc:docMk/>
            <pc:sldMk cId="2020734733" sldId="279"/>
            <ac:spMk id="19" creationId="{09C80506-EE0F-4A71-B9C1-9780AEC9CD56}"/>
          </ac:spMkLst>
        </pc:spChg>
        <pc:spChg chg="add del">
          <ac:chgData name="karthiknair176@gmail.com" userId="36436eb6e4ce6c70" providerId="LiveId" clId="{6C9F3F3A-1013-4447-A5B2-375207AA575F}" dt="2022-01-27T08:19:57.038" v="333" actId="26606"/>
          <ac:spMkLst>
            <pc:docMk/>
            <pc:sldMk cId="2020734733" sldId="279"/>
            <ac:spMk id="20" creationId="{9AA76026-5689-4584-8D93-D71D739E61B5}"/>
          </ac:spMkLst>
        </pc:spChg>
        <pc:spChg chg="add">
          <ac:chgData name="karthiknair176@gmail.com" userId="36436eb6e4ce6c70" providerId="LiveId" clId="{6C9F3F3A-1013-4447-A5B2-375207AA575F}" dt="2022-01-27T08:19:57.038" v="334" actId="26606"/>
          <ac:spMkLst>
            <pc:docMk/>
            <pc:sldMk cId="2020734733" sldId="279"/>
            <ac:spMk id="22" creationId="{F64BBAA4-C62B-4146-B49F-FE4CC4655EE0}"/>
          </ac:spMkLst>
        </pc:spChg>
        <pc:spChg chg="add mod">
          <ac:chgData name="karthiknair176@gmail.com" userId="36436eb6e4ce6c70" providerId="LiveId" clId="{6C9F3F3A-1013-4447-A5B2-375207AA575F}" dt="2022-01-27T08:34:27.022" v="823"/>
          <ac:spMkLst>
            <pc:docMk/>
            <pc:sldMk cId="2020734733" sldId="279"/>
            <ac:spMk id="24" creationId="{14E73865-1393-4A5B-A47F-FC4071CF40D1}"/>
          </ac:spMkLst>
        </pc:spChg>
        <pc:spChg chg="add">
          <ac:chgData name="karthiknair176@gmail.com" userId="36436eb6e4ce6c70" providerId="LiveId" clId="{6C9F3F3A-1013-4447-A5B2-375207AA575F}" dt="2022-01-27T08:19:57.038" v="334" actId="26606"/>
          <ac:spMkLst>
            <pc:docMk/>
            <pc:sldMk cId="2020734733" sldId="279"/>
            <ac:spMk id="25" creationId="{6BF36B24-6632-4516-9692-731462896C1F}"/>
          </ac:spMkLst>
        </pc:spChg>
        <pc:picChg chg="add mod">
          <ac:chgData name="karthiknair176@gmail.com" userId="36436eb6e4ce6c70" providerId="LiveId" clId="{6C9F3F3A-1013-4447-A5B2-375207AA575F}" dt="2022-01-27T08:19:57.038" v="334" actId="26606"/>
          <ac:picMkLst>
            <pc:docMk/>
            <pc:sldMk cId="2020734733" sldId="279"/>
            <ac:picMk id="4" creationId="{34F8140A-49B6-4FC4-A3D3-AFA9213CB7A4}"/>
          </ac:picMkLst>
        </pc:picChg>
        <pc:cxnChg chg="add del">
          <ac:chgData name="karthiknair176@gmail.com" userId="36436eb6e4ce6c70" providerId="LiveId" clId="{6C9F3F3A-1013-4447-A5B2-375207AA575F}" dt="2022-01-27T08:19:53.568" v="331" actId="26606"/>
          <ac:cxnSpMkLst>
            <pc:docMk/>
            <pc:sldMk cId="2020734733" sldId="279"/>
            <ac:cxnSpMk id="13" creationId="{EEB57AA8-F021-480C-A9E2-F89913313611}"/>
          </ac:cxnSpMkLst>
        </pc:cxnChg>
        <pc:cxnChg chg="add del">
          <ac:chgData name="karthiknair176@gmail.com" userId="36436eb6e4ce6c70" providerId="LiveId" clId="{6C9F3F3A-1013-4447-A5B2-375207AA575F}" dt="2022-01-27T08:19:57.038" v="333" actId="26606"/>
          <ac:cxnSpMkLst>
            <pc:docMk/>
            <pc:sldMk cId="2020734733" sldId="279"/>
            <ac:cxnSpMk id="18" creationId="{7855A9B5-1710-4B19-B0F1-CDFDD4ED5B7E}"/>
          </ac:cxnSpMkLst>
        </pc:cxnChg>
        <pc:cxnChg chg="add">
          <ac:chgData name="karthiknair176@gmail.com" userId="36436eb6e4ce6c70" providerId="LiveId" clId="{6C9F3F3A-1013-4447-A5B2-375207AA575F}" dt="2022-01-27T08:19:57.038" v="334" actId="26606"/>
          <ac:cxnSpMkLst>
            <pc:docMk/>
            <pc:sldMk cId="2020734733" sldId="279"/>
            <ac:cxnSpMk id="23" creationId="{EEB57AA8-F021-480C-A9E2-F89913313611}"/>
          </ac:cxnSpMkLst>
        </pc:cxnChg>
      </pc:sldChg>
      <pc:sldChg chg="modSp new mod modTransition modAnim">
        <pc:chgData name="karthiknair176@gmail.com" userId="36436eb6e4ce6c70" providerId="LiveId" clId="{6C9F3F3A-1013-4447-A5B2-375207AA575F}" dt="2022-01-27T08:27:42.798" v="821"/>
        <pc:sldMkLst>
          <pc:docMk/>
          <pc:sldMk cId="2317146880" sldId="280"/>
        </pc:sldMkLst>
        <pc:spChg chg="mod">
          <ac:chgData name="karthiknair176@gmail.com" userId="36436eb6e4ce6c70" providerId="LiveId" clId="{6C9F3F3A-1013-4447-A5B2-375207AA575F}" dt="2022-01-27T08:21:37.238" v="369" actId="20577"/>
          <ac:spMkLst>
            <pc:docMk/>
            <pc:sldMk cId="2317146880" sldId="280"/>
            <ac:spMk id="2" creationId="{F761597B-5771-4B9E-B028-613B9A5A43E7}"/>
          </ac:spMkLst>
        </pc:spChg>
        <pc:spChg chg="mod">
          <ac:chgData name="karthiknair176@gmail.com" userId="36436eb6e4ce6c70" providerId="LiveId" clId="{6C9F3F3A-1013-4447-A5B2-375207AA575F}" dt="2022-01-27T08:23:48.978" v="620" actId="20577"/>
          <ac:spMkLst>
            <pc:docMk/>
            <pc:sldMk cId="2317146880" sldId="280"/>
            <ac:spMk id="3" creationId="{8E0DBFDF-64A6-4E1B-9400-DC43A326B467}"/>
          </ac:spMkLst>
        </pc:spChg>
      </pc:sldChg>
      <pc:sldChg chg="modSp new mod ord modTransition modAnim">
        <pc:chgData name="karthiknair176@gmail.com" userId="36436eb6e4ce6c70" providerId="LiveId" clId="{6C9F3F3A-1013-4447-A5B2-375207AA575F}" dt="2022-01-27T08:27:21.548" v="818"/>
        <pc:sldMkLst>
          <pc:docMk/>
          <pc:sldMk cId="1716651869" sldId="281"/>
        </pc:sldMkLst>
        <pc:spChg chg="mod">
          <ac:chgData name="karthiknair176@gmail.com" userId="36436eb6e4ce6c70" providerId="LiveId" clId="{6C9F3F3A-1013-4447-A5B2-375207AA575F}" dt="2022-01-27T08:23:55.438" v="628" actId="20577"/>
          <ac:spMkLst>
            <pc:docMk/>
            <pc:sldMk cId="1716651869" sldId="281"/>
            <ac:spMk id="2" creationId="{6D662746-682B-49F3-98C8-30B6248667F9}"/>
          </ac:spMkLst>
        </pc:spChg>
        <pc:spChg chg="mod">
          <ac:chgData name="karthiknair176@gmail.com" userId="36436eb6e4ce6c70" providerId="LiveId" clId="{6C9F3F3A-1013-4447-A5B2-375207AA575F}" dt="2022-01-27T08:25:03.848" v="795" actId="20577"/>
          <ac:spMkLst>
            <pc:docMk/>
            <pc:sldMk cId="1716651869" sldId="281"/>
            <ac:spMk id="3" creationId="{5D0A0E83-74D3-4492-B830-CF3DD373284D}"/>
          </ac:spMkLst>
        </pc:spChg>
      </pc:sldChg>
      <pc:sldChg chg="addSp modSp new mod modTransition setBg">
        <pc:chgData name="karthiknair176@gmail.com" userId="36436eb6e4ce6c70" providerId="LiveId" clId="{6C9F3F3A-1013-4447-A5B2-375207AA575F}" dt="2022-01-27T08:27:51.531" v="822"/>
        <pc:sldMkLst>
          <pc:docMk/>
          <pc:sldMk cId="3439939172" sldId="282"/>
        </pc:sldMkLst>
        <pc:spChg chg="add">
          <ac:chgData name="karthiknair176@gmail.com" userId="36436eb6e4ce6c70" providerId="LiveId" clId="{6C9F3F3A-1013-4447-A5B2-375207AA575F}" dt="2022-01-27T08:26:08.048" v="798" actId="26606"/>
          <ac:spMkLst>
            <pc:docMk/>
            <pc:sldMk cId="3439939172" sldId="282"/>
            <ac:spMk id="71" creationId="{BCD2D517-BC35-4439-AC31-06DF764F25FC}"/>
          </ac:spMkLst>
        </pc:spChg>
        <pc:spChg chg="add">
          <ac:chgData name="karthiknair176@gmail.com" userId="36436eb6e4ce6c70" providerId="LiveId" clId="{6C9F3F3A-1013-4447-A5B2-375207AA575F}" dt="2022-01-27T08:26:08.048" v="798" actId="26606"/>
          <ac:spMkLst>
            <pc:docMk/>
            <pc:sldMk cId="3439939172" sldId="282"/>
            <ac:spMk id="73" creationId="{2DD3F846-0483-40F5-A881-0C1AD2A0CAD7}"/>
          </ac:spMkLst>
        </pc:spChg>
        <pc:picChg chg="add mod">
          <ac:chgData name="karthiknair176@gmail.com" userId="36436eb6e4ce6c70" providerId="LiveId" clId="{6C9F3F3A-1013-4447-A5B2-375207AA575F}" dt="2022-01-27T08:26:08.048" v="798" actId="26606"/>
          <ac:picMkLst>
            <pc:docMk/>
            <pc:sldMk cId="3439939172" sldId="282"/>
            <ac:picMk id="6146" creationId="{9798FE7D-ED62-409C-BE64-DD5DE2AA537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tinkercad.com/embed/bFghAQeTIaI?editbtn=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8013" y="0"/>
            <a:ext cx="4813072" cy="3494791"/>
          </a:xfrm>
        </p:spPr>
        <p:txBody>
          <a:bodyPr>
            <a:normAutofit/>
          </a:bodyPr>
          <a:lstStyle/>
          <a:p>
            <a:r>
              <a:rPr lang="en-US" sz="4800" dirty="0">
                <a:latin typeface="Rockwell" panose="02060603020205020403" pitchFamily="18" charset="0"/>
              </a:rPr>
              <a:t>SMART HOME SYSTEM</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096000" y="4294753"/>
            <a:ext cx="6014720" cy="2481961"/>
          </a:xfrm>
        </p:spPr>
        <p:txBody>
          <a:bodyPr>
            <a:normAutofit fontScale="92500"/>
          </a:bodyPr>
          <a:lstStyle/>
          <a:p>
            <a:r>
              <a:rPr lang="en-US" sz="2000" dirty="0"/>
              <a:t>KARTHIK Nair - AM.EN.U4AIE21138</a:t>
            </a:r>
          </a:p>
          <a:p>
            <a:r>
              <a:rPr lang="en-US" sz="2000" dirty="0"/>
              <a:t>R ARAVIND – AM.EN.U4AIE21151</a:t>
            </a:r>
          </a:p>
          <a:p>
            <a:r>
              <a:rPr lang="en-US" sz="2000" dirty="0"/>
              <a:t>VISHNU SHAJI – AM.EN.U4AIE21167</a:t>
            </a:r>
          </a:p>
          <a:p>
            <a:r>
              <a:rPr lang="en-US" sz="2000" dirty="0"/>
              <a:t>AKHILESH – AM.EN.U4AIE21108</a:t>
            </a:r>
          </a:p>
          <a:p>
            <a:r>
              <a:rPr lang="en-US" sz="2000" dirty="0"/>
              <a:t>MAMIDI SOWJI KRISHNA – AM.EM.U4AIE21181 </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2D013-AD60-4F84-A474-E77CF506739C}"/>
              </a:ext>
            </a:extLst>
          </p:cNvPr>
          <p:cNvSpPr>
            <a:spLocks noGrp="1"/>
          </p:cNvSpPr>
          <p:nvPr>
            <p:ph type="title"/>
          </p:nvPr>
        </p:nvSpPr>
        <p:spPr>
          <a:xfrm>
            <a:off x="1097280" y="286603"/>
            <a:ext cx="10058400" cy="1450757"/>
          </a:xfrm>
        </p:spPr>
        <p:txBody>
          <a:bodyPr>
            <a:normAutofit/>
          </a:bodyPr>
          <a:lstStyle/>
          <a:p>
            <a:r>
              <a:rPr lang="en-IN" dirty="0"/>
              <a:t>GAS SENSOR</a:t>
            </a:r>
          </a:p>
        </p:txBody>
      </p:sp>
      <p:cxnSp>
        <p:nvCxnSpPr>
          <p:cNvPr id="73"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830D93-4ACF-4B77-B267-6784980A2312}"/>
              </a:ext>
            </a:extLst>
          </p:cNvPr>
          <p:cNvSpPr>
            <a:spLocks noGrp="1"/>
          </p:cNvSpPr>
          <p:nvPr>
            <p:ph idx="1"/>
          </p:nvPr>
        </p:nvSpPr>
        <p:spPr>
          <a:xfrm>
            <a:off x="1097280" y="2108201"/>
            <a:ext cx="5575367" cy="3760891"/>
          </a:xfrm>
        </p:spPr>
        <p:txBody>
          <a:bodyPr>
            <a:normAutofit/>
          </a:bodyPr>
          <a:lstStyle/>
          <a:p>
            <a:r>
              <a:rPr lang="en-IN" dirty="0"/>
              <a:t>Gas detectors use a sensor to measure the concentration of gases in the atmosphere. The sensor as a reference point and scale, producing a measurable electric current when a chemical reaction caused by a specific gas occurs.</a:t>
            </a:r>
          </a:p>
          <a:p>
            <a:endParaRPr lang="en-IN" dirty="0"/>
          </a:p>
        </p:txBody>
      </p:sp>
      <p:pic>
        <p:nvPicPr>
          <p:cNvPr id="4098" name="Picture 2" descr="Analog Smoke/LPG/CO Gas Sensor(MQ2) Environment Sensors :Elecrow bazaar,  Make your making Electronic modules projects easy">
            <a:extLst>
              <a:ext uri="{FF2B5EF4-FFF2-40B4-BE49-F238E27FC236}">
                <a16:creationId xmlns:a16="http://schemas.microsoft.com/office/drawing/2014/main" id="{19ABCCF7-16C3-4BB9-BCC3-BC20DEC905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491" r="11585" b="-2"/>
          <a:stretch/>
        </p:blipFill>
        <p:spPr bwMode="auto">
          <a:xfrm>
            <a:off x="7534656" y="2108200"/>
            <a:ext cx="3621024" cy="3600613"/>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0820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wipe(down)">
                                      <p:cBhvr>
                                        <p:cTn id="1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F2DC89-CD0E-45FF-9B53-42342BEA820C}"/>
              </a:ext>
            </a:extLst>
          </p:cNvPr>
          <p:cNvSpPr>
            <a:spLocks noGrp="1"/>
          </p:cNvSpPr>
          <p:nvPr>
            <p:ph type="title"/>
          </p:nvPr>
        </p:nvSpPr>
        <p:spPr>
          <a:xfrm>
            <a:off x="1097280" y="286603"/>
            <a:ext cx="10058400" cy="1450757"/>
          </a:xfrm>
        </p:spPr>
        <p:txBody>
          <a:bodyPr>
            <a:normAutofit/>
          </a:bodyPr>
          <a:lstStyle/>
          <a:p>
            <a:r>
              <a:rPr lang="en-IN" dirty="0"/>
              <a:t>PHOTORESISTOR</a:t>
            </a:r>
          </a:p>
        </p:txBody>
      </p:sp>
      <p:cxnSp>
        <p:nvCxnSpPr>
          <p:cNvPr id="73"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408BD1-3ABC-4539-B579-16952E3CB7F4}"/>
              </a:ext>
            </a:extLst>
          </p:cNvPr>
          <p:cNvSpPr>
            <a:spLocks noGrp="1"/>
          </p:cNvSpPr>
          <p:nvPr>
            <p:ph idx="1"/>
          </p:nvPr>
        </p:nvSpPr>
        <p:spPr>
          <a:xfrm>
            <a:off x="1097280" y="2108201"/>
            <a:ext cx="5575367" cy="3760891"/>
          </a:xfrm>
        </p:spPr>
        <p:txBody>
          <a:bodyPr>
            <a:normAutofit/>
          </a:bodyPr>
          <a:lstStyle/>
          <a:p>
            <a:r>
              <a:rPr lang="en-IN" dirty="0"/>
              <a:t>When light is incident on the photoresistor, photons get absorbed by the semiconductor material. The energy from the photon gets absorbed by the electrons. When these electrons acquire sufficient energy to break the bond, they jump into the conduction band.</a:t>
            </a:r>
          </a:p>
          <a:p>
            <a:endParaRPr lang="en-IN" dirty="0"/>
          </a:p>
        </p:txBody>
      </p:sp>
      <p:pic>
        <p:nvPicPr>
          <p:cNvPr id="5122" name="Picture 2" descr="LDR Photoresistor Photo Light Sensitive Resistor Light Dependent Resistor,  Photo Cell Sensors, एल डी आर सेंसर, एल डी आर संवेदक - Elite Enterprise,  Delhi | ID: 21105369062">
            <a:extLst>
              <a:ext uri="{FF2B5EF4-FFF2-40B4-BE49-F238E27FC236}">
                <a16:creationId xmlns:a16="http://schemas.microsoft.com/office/drawing/2014/main" id="{1AA2FA75-A8EF-4AE6-B20E-BFFB66CEF1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561"/>
          <a:stretch/>
        </p:blipFill>
        <p:spPr bwMode="auto">
          <a:xfrm>
            <a:off x="7534656" y="2108200"/>
            <a:ext cx="3621024" cy="3600613"/>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677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wipe(down)">
                                      <p:cBhvr>
                                        <p:cTn id="1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E92E4B-D844-40FF-AE32-414E9A533CB9}"/>
              </a:ext>
            </a:extLst>
          </p:cNvPr>
          <p:cNvSpPr>
            <a:spLocks noGrp="1"/>
          </p:cNvSpPr>
          <p:nvPr>
            <p:ph type="title"/>
          </p:nvPr>
        </p:nvSpPr>
        <p:spPr>
          <a:xfrm>
            <a:off x="878911" y="643468"/>
            <a:ext cx="3177847" cy="1674180"/>
          </a:xfrm>
        </p:spPr>
        <p:txBody>
          <a:bodyPr>
            <a:normAutofit/>
          </a:bodyPr>
          <a:lstStyle/>
          <a:p>
            <a:r>
              <a:rPr lang="en-IN" sz="4000" dirty="0"/>
              <a:t>OUTPUT</a:t>
            </a:r>
          </a:p>
        </p:txBody>
      </p:sp>
      <p:cxnSp>
        <p:nvCxnSpPr>
          <p:cNvPr id="23" name="Straight Connector 1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7">
            <a:extLst>
              <a:ext uri="{FF2B5EF4-FFF2-40B4-BE49-F238E27FC236}">
                <a16:creationId xmlns:a16="http://schemas.microsoft.com/office/drawing/2014/main" id="{14E73865-1393-4A5B-A47F-FC4071CF40D1}"/>
              </a:ext>
            </a:extLst>
          </p:cNvPr>
          <p:cNvSpPr>
            <a:spLocks noGrp="1"/>
          </p:cNvSpPr>
          <p:nvPr>
            <p:ph idx="1"/>
          </p:nvPr>
        </p:nvSpPr>
        <p:spPr>
          <a:xfrm>
            <a:off x="858064" y="2639380"/>
            <a:ext cx="3205049" cy="3229714"/>
          </a:xfrm>
        </p:spPr>
        <p:txBody>
          <a:bodyPr>
            <a:normAutofit/>
          </a:bodyPr>
          <a:lstStyle/>
          <a:p>
            <a:r>
              <a:rPr lang="en-US" dirty="0">
                <a:hlinkClick r:id="rId2"/>
              </a:rPr>
              <a:t>Circuit design SMART HOME | </a:t>
            </a:r>
            <a:r>
              <a:rPr lang="en-US" dirty="0" err="1">
                <a:hlinkClick r:id="rId2"/>
              </a:rPr>
              <a:t>Tinkercad</a:t>
            </a:r>
            <a:endParaRPr lang="en-US" dirty="0"/>
          </a:p>
        </p:txBody>
      </p:sp>
      <p:pic>
        <p:nvPicPr>
          <p:cNvPr id="4" name="Content Placeholder 3" descr="Graphical user interface, diagram, application&#10;&#10;Description automatically generated">
            <a:extLst>
              <a:ext uri="{FF2B5EF4-FFF2-40B4-BE49-F238E27FC236}">
                <a16:creationId xmlns:a16="http://schemas.microsoft.com/office/drawing/2014/main" id="{34F8140A-49B6-4FC4-A3D3-AFA9213CB7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653447" y="1317744"/>
            <a:ext cx="6892560" cy="3877064"/>
          </a:xfrm>
          <a:prstGeom prst="rect">
            <a:avLst/>
          </a:prstGeom>
          <a:noFill/>
        </p:spPr>
      </p:pic>
      <p:sp>
        <p:nvSpPr>
          <p:cNvPr id="25" name="Rectangle 14">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073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2746-682B-49F3-98C8-30B6248667F9}"/>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5D0A0E83-74D3-4492-B830-CF3DD373284D}"/>
              </a:ext>
            </a:extLst>
          </p:cNvPr>
          <p:cNvSpPr>
            <a:spLocks noGrp="1"/>
          </p:cNvSpPr>
          <p:nvPr>
            <p:ph idx="1"/>
          </p:nvPr>
        </p:nvSpPr>
        <p:spPr/>
        <p:txBody>
          <a:bodyPr/>
          <a:lstStyle/>
          <a:p>
            <a:r>
              <a:rPr lang="en-IN" dirty="0"/>
              <a:t>When the system is activated, LCD displays messages according to the output from sensors and the light and fan is also turned on/off by the sensors outputs.</a:t>
            </a:r>
          </a:p>
        </p:txBody>
      </p:sp>
    </p:spTree>
    <p:extLst>
      <p:ext uri="{BB962C8B-B14F-4D97-AF65-F5344CB8AC3E}">
        <p14:creationId xmlns:p14="http://schemas.microsoft.com/office/powerpoint/2010/main" val="1716651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597B-5771-4B9E-B028-613B9A5A43E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E0DBFDF-64A6-4E1B-9400-DC43A326B467}"/>
              </a:ext>
            </a:extLst>
          </p:cNvPr>
          <p:cNvSpPr>
            <a:spLocks noGrp="1"/>
          </p:cNvSpPr>
          <p:nvPr>
            <p:ph idx="1"/>
          </p:nvPr>
        </p:nvSpPr>
        <p:spPr/>
        <p:txBody>
          <a:bodyPr/>
          <a:lstStyle/>
          <a:p>
            <a:r>
              <a:rPr lang="en-IN" dirty="0"/>
              <a:t>By using this home automation model, a normal house can be changed to a futuristic level. It can reduce the energy consumption, manual labour etc.</a:t>
            </a:r>
          </a:p>
          <a:p>
            <a:r>
              <a:rPr lang="en-IN" dirty="0"/>
              <a:t>Also, there will be less chance for any short circuits.	</a:t>
            </a:r>
          </a:p>
        </p:txBody>
      </p:sp>
    </p:spTree>
    <p:extLst>
      <p:ext uri="{BB962C8B-B14F-4D97-AF65-F5344CB8AC3E}">
        <p14:creationId xmlns:p14="http://schemas.microsoft.com/office/powerpoint/2010/main" val="2317146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shingle">
          <a:fgClr>
            <a:srgbClr val="FFFF00"/>
          </a:fgClr>
          <a:bgClr>
            <a:schemeClr val="bg1"/>
          </a:bgClr>
        </a:patt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Thank You Gif | Thank You Quotes - Best World Events">
            <a:extLst>
              <a:ext uri="{FF2B5EF4-FFF2-40B4-BE49-F238E27FC236}">
                <a16:creationId xmlns:a16="http://schemas.microsoft.com/office/drawing/2014/main" id="{9798FE7D-ED62-409C-BE64-DD5DE2AA53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89000" y="801793"/>
            <a:ext cx="8014000" cy="5273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939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8E0E-8415-4B82-BF3D-855C83486B6F}"/>
              </a:ext>
            </a:extLst>
          </p:cNvPr>
          <p:cNvSpPr>
            <a:spLocks noGrp="1"/>
          </p:cNvSpPr>
          <p:nvPr>
            <p:ph type="title"/>
          </p:nvPr>
        </p:nvSpPr>
        <p:spPr/>
        <p:txBody>
          <a:bodyPr/>
          <a:lstStyle/>
          <a:p>
            <a:r>
              <a:rPr lang="en-IN" dirty="0">
                <a:latin typeface="Rockwell" panose="02060603020205020403" pitchFamily="18" charset="0"/>
              </a:rPr>
              <a:t>INTRODUCTION</a:t>
            </a:r>
          </a:p>
        </p:txBody>
      </p:sp>
      <p:sp>
        <p:nvSpPr>
          <p:cNvPr id="3" name="Content Placeholder 2">
            <a:extLst>
              <a:ext uri="{FF2B5EF4-FFF2-40B4-BE49-F238E27FC236}">
                <a16:creationId xmlns:a16="http://schemas.microsoft.com/office/drawing/2014/main" id="{D4979A57-A8D3-4B7A-ACF3-6B2A7CD4A7D5}"/>
              </a:ext>
            </a:extLst>
          </p:cNvPr>
          <p:cNvSpPr>
            <a:spLocks noGrp="1"/>
          </p:cNvSpPr>
          <p:nvPr>
            <p:ph idx="1"/>
          </p:nvPr>
        </p:nvSpPr>
        <p:spPr/>
        <p:txBody>
          <a:bodyPr>
            <a:normAutofit lnSpcReduction="10000"/>
          </a:bodyPr>
          <a:lstStyle/>
          <a:p>
            <a:r>
              <a:rPr lang="en-IN" sz="2400" dirty="0"/>
              <a:t>Smart Home is a collaboration of technology and services through a network for better quality living. A smart home allows the entire home to be automated and therefore provide ease and convenience to everyday activities in the home. This technology is used to make all electronic devices to act “smart”. Many people think this technology will reduce their workload, but smart home technology is combination of both. The research standards have already anticipated a smart, connected home where multiple devices cooperate to pamper to users wishes with little or no effort. But such straight forward home-wide tasks are remarkably unavailable from the mainstream even though the needed hardware devices are reasonably priced.</a:t>
            </a:r>
          </a:p>
        </p:txBody>
      </p:sp>
    </p:spTree>
    <p:extLst>
      <p:ext uri="{BB962C8B-B14F-4D97-AF65-F5344CB8AC3E}">
        <p14:creationId xmlns:p14="http://schemas.microsoft.com/office/powerpoint/2010/main" val="21912508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B8EC8-315C-41CD-94BB-8984C59C2E14}"/>
              </a:ext>
            </a:extLst>
          </p:cNvPr>
          <p:cNvSpPr>
            <a:spLocks noGrp="1"/>
          </p:cNvSpPr>
          <p:nvPr>
            <p:ph type="title"/>
          </p:nvPr>
        </p:nvSpPr>
        <p:spPr/>
        <p:txBody>
          <a:bodyPr/>
          <a:lstStyle/>
          <a:p>
            <a:r>
              <a:rPr lang="en-IN" dirty="0"/>
              <a:t>COMPONENTS REQUIRED</a:t>
            </a:r>
          </a:p>
        </p:txBody>
      </p:sp>
      <p:sp>
        <p:nvSpPr>
          <p:cNvPr id="3" name="Content Placeholder 2">
            <a:extLst>
              <a:ext uri="{FF2B5EF4-FFF2-40B4-BE49-F238E27FC236}">
                <a16:creationId xmlns:a16="http://schemas.microsoft.com/office/drawing/2014/main" id="{AE716FA7-1C50-4D1A-BD1A-F07FE26BD936}"/>
              </a:ext>
            </a:extLst>
          </p:cNvPr>
          <p:cNvSpPr>
            <a:spLocks noGrp="1"/>
          </p:cNvSpPr>
          <p:nvPr>
            <p:ph sz="half" idx="1"/>
          </p:nvPr>
        </p:nvSpPr>
        <p:spPr/>
        <p:txBody>
          <a:bodyPr>
            <a:normAutofit lnSpcReduction="10000"/>
          </a:bodyPr>
          <a:lstStyle/>
          <a:p>
            <a:pPr marL="457200" indent="-457200">
              <a:buClr>
                <a:srgbClr val="FF0000"/>
              </a:buClr>
              <a:buFont typeface="+mj-lt"/>
              <a:buAutoNum type="arabicPeriod"/>
            </a:pPr>
            <a:r>
              <a:rPr lang="en-IN" dirty="0">
                <a:solidFill>
                  <a:schemeClr val="tx1"/>
                </a:solidFill>
              </a:rPr>
              <a:t>Arduino Uno R3                                        </a:t>
            </a:r>
          </a:p>
          <a:p>
            <a:pPr marL="457200" indent="-457200">
              <a:buClr>
                <a:srgbClr val="FF0000"/>
              </a:buClr>
              <a:buFont typeface="+mj-lt"/>
              <a:buAutoNum type="arabicPeriod"/>
            </a:pPr>
            <a:r>
              <a:rPr lang="en-IN" dirty="0">
                <a:solidFill>
                  <a:schemeClr val="tx1"/>
                </a:solidFill>
              </a:rPr>
              <a:t>LCD 16 X 2</a:t>
            </a:r>
          </a:p>
          <a:p>
            <a:pPr marL="457200" indent="-457200">
              <a:buClr>
                <a:srgbClr val="FF0000"/>
              </a:buClr>
              <a:buFont typeface="+mj-lt"/>
              <a:buAutoNum type="arabicPeriod"/>
            </a:pPr>
            <a:r>
              <a:rPr lang="en-IN" dirty="0">
                <a:solidFill>
                  <a:schemeClr val="tx1"/>
                </a:solidFill>
              </a:rPr>
              <a:t>1k</a:t>
            </a:r>
            <a:r>
              <a:rPr lang="en-IN" dirty="0">
                <a:solidFill>
                  <a:schemeClr val="tx1"/>
                </a:solidFill>
                <a:cs typeface="Times New Roman" panose="02020603050405020304" pitchFamily="18" charset="0"/>
              </a:rPr>
              <a:t>Ω</a:t>
            </a:r>
            <a:r>
              <a:rPr lang="en-IN"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cs typeface="Times New Roman" panose="02020603050405020304" pitchFamily="18" charset="0"/>
              </a:rPr>
              <a:t>Resistor</a:t>
            </a:r>
          </a:p>
          <a:p>
            <a:pPr marL="457200" indent="-457200">
              <a:buClr>
                <a:srgbClr val="FF0000"/>
              </a:buClr>
              <a:buFont typeface="+mj-lt"/>
              <a:buAutoNum type="arabicPeriod"/>
            </a:pPr>
            <a:r>
              <a:rPr lang="en-IN" dirty="0">
                <a:solidFill>
                  <a:schemeClr val="tx1"/>
                </a:solidFill>
                <a:cs typeface="Times New Roman" panose="02020603050405020304" pitchFamily="18" charset="0"/>
              </a:rPr>
              <a:t>220Ω Resistor</a:t>
            </a:r>
          </a:p>
          <a:p>
            <a:pPr marL="457200" indent="-457200">
              <a:buClr>
                <a:srgbClr val="FF0000"/>
              </a:buClr>
              <a:buFont typeface="+mj-lt"/>
              <a:buAutoNum type="arabicPeriod"/>
            </a:pPr>
            <a:r>
              <a:rPr lang="en-IN" dirty="0">
                <a:solidFill>
                  <a:schemeClr val="tx1"/>
                </a:solidFill>
                <a:cs typeface="Times New Roman" panose="02020603050405020304" pitchFamily="18" charset="0"/>
              </a:rPr>
              <a:t>Ultrasonic Distance Sensor</a:t>
            </a:r>
          </a:p>
          <a:p>
            <a:pPr marL="457200" indent="-457200">
              <a:buClr>
                <a:srgbClr val="FF0000"/>
              </a:buClr>
              <a:buFont typeface="+mj-lt"/>
              <a:buAutoNum type="arabicPeriod"/>
            </a:pPr>
            <a:r>
              <a:rPr lang="en-IN" dirty="0">
                <a:solidFill>
                  <a:schemeClr val="tx1"/>
                </a:solidFill>
                <a:cs typeface="Times New Roman" panose="02020603050405020304" pitchFamily="18" charset="0"/>
              </a:rPr>
              <a:t>33.684, -434.259, -234.501 PIR Sensor</a:t>
            </a:r>
          </a:p>
          <a:p>
            <a:pPr marL="457200" indent="-457200">
              <a:buClr>
                <a:srgbClr val="FF0000"/>
              </a:buClr>
              <a:buFont typeface="+mj-lt"/>
              <a:buAutoNum type="arabicPeriod"/>
            </a:pPr>
            <a:r>
              <a:rPr lang="en-IN" dirty="0">
                <a:solidFill>
                  <a:schemeClr val="tx1"/>
                </a:solidFill>
                <a:cs typeface="Times New Roman" panose="02020603050405020304" pitchFamily="18" charset="0"/>
              </a:rPr>
              <a:t>Gas Sensor</a:t>
            </a:r>
          </a:p>
          <a:p>
            <a:endParaRPr lang="en-IN" dirty="0"/>
          </a:p>
        </p:txBody>
      </p:sp>
      <p:sp>
        <p:nvSpPr>
          <p:cNvPr id="4" name="Content Placeholder 3">
            <a:extLst>
              <a:ext uri="{FF2B5EF4-FFF2-40B4-BE49-F238E27FC236}">
                <a16:creationId xmlns:a16="http://schemas.microsoft.com/office/drawing/2014/main" id="{1A60AA07-5F00-4386-B39D-CC1355342372}"/>
              </a:ext>
            </a:extLst>
          </p:cNvPr>
          <p:cNvSpPr>
            <a:spLocks noGrp="1"/>
          </p:cNvSpPr>
          <p:nvPr>
            <p:ph sz="half" idx="2"/>
          </p:nvPr>
        </p:nvSpPr>
        <p:spPr/>
        <p:txBody>
          <a:bodyPr>
            <a:normAutofit lnSpcReduction="10000"/>
          </a:bodyPr>
          <a:lstStyle/>
          <a:p>
            <a:pPr marL="457200" indent="-457200">
              <a:buClr>
                <a:srgbClr val="FF0000"/>
              </a:buClr>
              <a:buFont typeface="+mj-lt"/>
              <a:buAutoNum type="arabicPeriod" startAt="8"/>
            </a:pPr>
            <a:r>
              <a:rPr lang="en-IN" dirty="0"/>
              <a:t> Photoresistor </a:t>
            </a:r>
          </a:p>
          <a:p>
            <a:pPr marL="457200" indent="-457200">
              <a:buClr>
                <a:srgbClr val="FF0000"/>
              </a:buClr>
              <a:buFont typeface="+mj-lt"/>
              <a:buAutoNum type="arabicPeriod" startAt="8"/>
            </a:pPr>
            <a:r>
              <a:rPr lang="en-IN" dirty="0"/>
              <a:t>Relay SPDT</a:t>
            </a:r>
          </a:p>
          <a:p>
            <a:pPr marL="457200" indent="-457200">
              <a:buClr>
                <a:srgbClr val="FF0000"/>
              </a:buClr>
              <a:buFont typeface="+mj-lt"/>
              <a:buAutoNum type="arabicPeriod" startAt="8"/>
            </a:pPr>
            <a:r>
              <a:rPr lang="en-IN" dirty="0"/>
              <a:t>Light bulb </a:t>
            </a:r>
          </a:p>
          <a:p>
            <a:pPr marL="457200" indent="-457200">
              <a:buClr>
                <a:srgbClr val="FF0000"/>
              </a:buClr>
              <a:buFont typeface="+mj-lt"/>
              <a:buAutoNum type="arabicPeriod" startAt="8"/>
            </a:pPr>
            <a:r>
              <a:rPr lang="en-IN" dirty="0"/>
              <a:t>DC Motor</a:t>
            </a:r>
          </a:p>
          <a:p>
            <a:pPr marL="457200" indent="-457200">
              <a:buClr>
                <a:srgbClr val="FF0000"/>
              </a:buClr>
              <a:buFont typeface="+mj-lt"/>
              <a:buAutoNum type="arabicPeriod" startAt="8"/>
            </a:pPr>
            <a:r>
              <a:rPr lang="en-IN" dirty="0"/>
              <a:t>5,5 Power Supply</a:t>
            </a:r>
          </a:p>
          <a:p>
            <a:pPr marL="457200" indent="-457200">
              <a:buClr>
                <a:srgbClr val="FF0000"/>
              </a:buClr>
              <a:buFont typeface="+mj-lt"/>
              <a:buAutoNum type="arabicPeriod" startAt="8"/>
            </a:pPr>
            <a:r>
              <a:rPr lang="en-IN" dirty="0"/>
              <a:t>Slideswitch</a:t>
            </a:r>
          </a:p>
        </p:txBody>
      </p:sp>
    </p:spTree>
    <p:extLst>
      <p:ext uri="{BB962C8B-B14F-4D97-AF65-F5344CB8AC3E}">
        <p14:creationId xmlns:p14="http://schemas.microsoft.com/office/powerpoint/2010/main" val="1954662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animEffect transition="in" filter="fade">
                                      <p:cBhvr>
                                        <p:cTn id="47" dur="500"/>
                                        <p:tgtEl>
                                          <p:spTgt spid="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 end="1"/>
                                            </p:txEl>
                                          </p:spTgt>
                                        </p:tgtEl>
                                        <p:attrNameLst>
                                          <p:attrName>style.visibility</p:attrName>
                                        </p:attrNameLst>
                                      </p:cBhvr>
                                      <p:to>
                                        <p:strVal val="visible"/>
                                      </p:to>
                                    </p:set>
                                    <p:animEffect transition="in" filter="fade">
                                      <p:cBhvr>
                                        <p:cTn id="52" dur="500"/>
                                        <p:tgtEl>
                                          <p:spTgt spid="4">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fade">
                                      <p:cBhvr>
                                        <p:cTn id="57" dur="500"/>
                                        <p:tgtEl>
                                          <p:spTgt spid="4">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3" end="3"/>
                                            </p:txEl>
                                          </p:spTgt>
                                        </p:tgtEl>
                                        <p:attrNameLst>
                                          <p:attrName>style.visibility</p:attrName>
                                        </p:attrNameLst>
                                      </p:cBhvr>
                                      <p:to>
                                        <p:strVal val="visible"/>
                                      </p:to>
                                    </p:set>
                                    <p:animEffect transition="in" filter="fade">
                                      <p:cBhvr>
                                        <p:cTn id="62" dur="500"/>
                                        <p:tgtEl>
                                          <p:spTgt spid="4">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Effect transition="in" filter="fade">
                                      <p:cBhvr>
                                        <p:cTn id="67" dur="500"/>
                                        <p:tgtEl>
                                          <p:spTgt spid="4">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5" end="5"/>
                                            </p:txEl>
                                          </p:spTgt>
                                        </p:tgtEl>
                                        <p:attrNameLst>
                                          <p:attrName>style.visibility</p:attrName>
                                        </p:attrNameLst>
                                      </p:cBhvr>
                                      <p:to>
                                        <p:strVal val="visible"/>
                                      </p:to>
                                    </p:set>
                                    <p:animEffect transition="in" filter="fade">
                                      <p:cBhvr>
                                        <p:cTn id="7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FEA5-013C-4497-8609-16D029BB4F3B}"/>
              </a:ext>
            </a:extLst>
          </p:cNvPr>
          <p:cNvSpPr>
            <a:spLocks noGrp="1"/>
          </p:cNvSpPr>
          <p:nvPr>
            <p:ph type="title"/>
          </p:nvPr>
        </p:nvSpPr>
        <p:spPr/>
        <p:txBody>
          <a:bodyPr/>
          <a:lstStyle/>
          <a:p>
            <a:r>
              <a:rPr lang="en-IN" dirty="0"/>
              <a:t>CIRCUIT DIAGRAM</a:t>
            </a:r>
          </a:p>
        </p:txBody>
      </p:sp>
      <p:sp>
        <p:nvSpPr>
          <p:cNvPr id="6" name="Content Placeholder 5">
            <a:extLst>
              <a:ext uri="{FF2B5EF4-FFF2-40B4-BE49-F238E27FC236}">
                <a16:creationId xmlns:a16="http://schemas.microsoft.com/office/drawing/2014/main" id="{F7C1EC19-D3D0-45B5-8037-F47EEC3010E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87309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Diagram, schematic&#10;&#10;Description automatically generated">
            <a:extLst>
              <a:ext uri="{FF2B5EF4-FFF2-40B4-BE49-F238E27FC236}">
                <a16:creationId xmlns:a16="http://schemas.microsoft.com/office/drawing/2014/main" id="{7B154AE3-6859-4025-9924-FFE4E5BA401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2791"/>
          <a:stretch/>
        </p:blipFill>
        <p:spPr bwMode="auto">
          <a:xfrm>
            <a:off x="20" y="10"/>
            <a:ext cx="12191980" cy="6857990"/>
          </a:xfrm>
          <a:prstGeom prst="rect">
            <a:avLst/>
          </a:prstGeom>
          <a:noFill/>
        </p:spPr>
      </p:pic>
    </p:spTree>
    <p:extLst>
      <p:ext uri="{BB962C8B-B14F-4D97-AF65-F5344CB8AC3E}">
        <p14:creationId xmlns:p14="http://schemas.microsoft.com/office/powerpoint/2010/main" val="19044029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Graphical user interface, application&#10;&#10;Description automatically generated with medium confidence">
            <a:extLst>
              <a:ext uri="{FF2B5EF4-FFF2-40B4-BE49-F238E27FC236}">
                <a16:creationId xmlns:a16="http://schemas.microsoft.com/office/drawing/2014/main" id="{F7B89EBA-938B-427C-9B70-8E94638C168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030" r="1525"/>
          <a:stretch/>
        </p:blipFill>
        <p:spPr bwMode="auto">
          <a:xfrm>
            <a:off x="20" y="10"/>
            <a:ext cx="12191980" cy="6857990"/>
          </a:xfrm>
          <a:prstGeom prst="rect">
            <a:avLst/>
          </a:prstGeom>
          <a:noFill/>
        </p:spPr>
      </p:pic>
    </p:spTree>
    <p:extLst>
      <p:ext uri="{BB962C8B-B14F-4D97-AF65-F5344CB8AC3E}">
        <p14:creationId xmlns:p14="http://schemas.microsoft.com/office/powerpoint/2010/main" val="306304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AC31D-0E9B-4B71-AA6F-D55FACC1F967}"/>
              </a:ext>
            </a:extLst>
          </p:cNvPr>
          <p:cNvSpPr>
            <a:spLocks noGrp="1"/>
          </p:cNvSpPr>
          <p:nvPr>
            <p:ph type="title"/>
          </p:nvPr>
        </p:nvSpPr>
        <p:spPr>
          <a:xfrm>
            <a:off x="1097280" y="286603"/>
            <a:ext cx="10058400" cy="1450757"/>
          </a:xfrm>
        </p:spPr>
        <p:txBody>
          <a:bodyPr>
            <a:normAutofit/>
          </a:bodyPr>
          <a:lstStyle/>
          <a:p>
            <a:r>
              <a:rPr lang="en-IN" dirty="0"/>
              <a:t>ARDUINO</a:t>
            </a:r>
          </a:p>
        </p:txBody>
      </p:sp>
      <p:cxnSp>
        <p:nvCxnSpPr>
          <p:cNvPr id="75"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8A445B-1656-48FF-822C-D2272ECEA61E}"/>
              </a:ext>
            </a:extLst>
          </p:cNvPr>
          <p:cNvSpPr>
            <a:spLocks noGrp="1"/>
          </p:cNvSpPr>
          <p:nvPr>
            <p:ph idx="1"/>
          </p:nvPr>
        </p:nvSpPr>
        <p:spPr>
          <a:xfrm>
            <a:off x="1193532" y="2108201"/>
            <a:ext cx="5479115" cy="3580217"/>
          </a:xfrm>
        </p:spPr>
        <p:txBody>
          <a:bodyPr>
            <a:normAutofit/>
          </a:bodyPr>
          <a:lstStyle/>
          <a:p>
            <a:r>
              <a:rPr lang="en-IN" dirty="0"/>
              <a:t>The Arduino board is connected to a computer to a computer via USB, where it connects with the Arduino development environment (IDE). The user writes the Arduino code in IDE, then uploads it to the microcontroller which executes the code, interacting with inputs and outputs such as sensors, motors, and lights.</a:t>
            </a:r>
          </a:p>
          <a:p>
            <a:endParaRPr lang="en-IN" dirty="0"/>
          </a:p>
        </p:txBody>
      </p:sp>
      <p:pic>
        <p:nvPicPr>
          <p:cNvPr id="1028" name="Picture 4" descr="Amazon.com: Arduino Uno REV3 [A000066] : Electronics">
            <a:extLst>
              <a:ext uri="{FF2B5EF4-FFF2-40B4-BE49-F238E27FC236}">
                <a16:creationId xmlns:a16="http://schemas.microsoft.com/office/drawing/2014/main" id="{43F5D042-60C1-4689-AA04-225B16F1CC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27" r="8191"/>
          <a:stretch/>
        </p:blipFill>
        <p:spPr bwMode="auto">
          <a:xfrm>
            <a:off x="7597169" y="2108201"/>
            <a:ext cx="3558511" cy="3427638"/>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90505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AA6D4-FA06-4D69-BFC3-800C8A01F622}"/>
              </a:ext>
            </a:extLst>
          </p:cNvPr>
          <p:cNvSpPr>
            <a:spLocks noGrp="1"/>
          </p:cNvSpPr>
          <p:nvPr>
            <p:ph type="title"/>
          </p:nvPr>
        </p:nvSpPr>
        <p:spPr>
          <a:xfrm>
            <a:off x="1097280" y="286603"/>
            <a:ext cx="10058400" cy="1450757"/>
          </a:xfrm>
        </p:spPr>
        <p:txBody>
          <a:bodyPr>
            <a:normAutofit/>
          </a:bodyPr>
          <a:lstStyle/>
          <a:p>
            <a:r>
              <a:rPr lang="en-IN" dirty="0"/>
              <a:t>ULTRASONIC DISTANCE SENSOR</a:t>
            </a:r>
          </a:p>
        </p:txBody>
      </p:sp>
      <p:cxnSp>
        <p:nvCxnSpPr>
          <p:cNvPr id="73"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CF2EBBE-5EC8-42D8-89B8-89A6782FD635}"/>
              </a:ext>
            </a:extLst>
          </p:cNvPr>
          <p:cNvSpPr>
            <a:spLocks noGrp="1"/>
          </p:cNvSpPr>
          <p:nvPr>
            <p:ph idx="1"/>
          </p:nvPr>
        </p:nvSpPr>
        <p:spPr>
          <a:xfrm>
            <a:off x="1097280" y="2108201"/>
            <a:ext cx="5575367" cy="3760891"/>
          </a:xfrm>
        </p:spPr>
        <p:txBody>
          <a:bodyPr>
            <a:normAutofit/>
          </a:bodyPr>
          <a:lstStyle/>
          <a:p>
            <a:r>
              <a:rPr lang="en-IN" dirty="0"/>
              <a:t>Ultrasonic sensors work by sending out a sound wave at a frequency above the range of human hearing. The sensor determines the distance to a target by measuring time lapses between the sending and receiving of the ultrasonic pulse.</a:t>
            </a:r>
          </a:p>
          <a:p>
            <a:endParaRPr lang="en-IN" dirty="0"/>
          </a:p>
        </p:txBody>
      </p:sp>
      <p:pic>
        <p:nvPicPr>
          <p:cNvPr id="2050" name="Picture 2" descr="HC-SR04 Ultrasonic Distance Sensor — Maker Portal">
            <a:extLst>
              <a:ext uri="{FF2B5EF4-FFF2-40B4-BE49-F238E27FC236}">
                <a16:creationId xmlns:a16="http://schemas.microsoft.com/office/drawing/2014/main" id="{109CE17C-39E3-49F5-A8A1-05A75CE57F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484" r="16592" b="-2"/>
          <a:stretch/>
        </p:blipFill>
        <p:spPr bwMode="auto">
          <a:xfrm>
            <a:off x="7534656" y="2108200"/>
            <a:ext cx="3621024" cy="3600613"/>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0102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wipe(down)">
                                      <p:cBhvr>
                                        <p:cTn id="1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35EAE-CC41-4F9F-B98D-3DB81308702F}"/>
              </a:ext>
            </a:extLst>
          </p:cNvPr>
          <p:cNvSpPr>
            <a:spLocks noGrp="1"/>
          </p:cNvSpPr>
          <p:nvPr>
            <p:ph type="title"/>
          </p:nvPr>
        </p:nvSpPr>
        <p:spPr>
          <a:xfrm>
            <a:off x="1097280" y="84584"/>
            <a:ext cx="10058400" cy="1450757"/>
          </a:xfrm>
        </p:spPr>
        <p:txBody>
          <a:bodyPr>
            <a:normAutofit/>
          </a:bodyPr>
          <a:lstStyle/>
          <a:p>
            <a:r>
              <a:rPr lang="en-IN" dirty="0"/>
              <a:t>PIR SENSOR</a:t>
            </a:r>
          </a:p>
        </p:txBody>
      </p:sp>
      <p:cxnSp>
        <p:nvCxnSpPr>
          <p:cNvPr id="73"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6856EE-7F0B-4EA0-B0BC-B4F09EF39C9C}"/>
              </a:ext>
            </a:extLst>
          </p:cNvPr>
          <p:cNvSpPr>
            <a:spLocks noGrp="1"/>
          </p:cNvSpPr>
          <p:nvPr>
            <p:ph idx="1"/>
          </p:nvPr>
        </p:nvSpPr>
        <p:spPr>
          <a:xfrm>
            <a:off x="1097280" y="2108201"/>
            <a:ext cx="5575367" cy="3760891"/>
          </a:xfrm>
        </p:spPr>
        <p:txBody>
          <a:bodyPr>
            <a:normAutofit/>
          </a:bodyPr>
          <a:lstStyle/>
          <a:p>
            <a:r>
              <a:rPr lang="en-IN" dirty="0"/>
              <a:t>Passive infrared (PIR) sensors use a pair of pyroelectric sensors to detect heat energy in the surrounding environment. These two sensors sit beside each other, and when the signal differential between the two sensors changes, the sensor will engage.</a:t>
            </a:r>
          </a:p>
          <a:p>
            <a:endParaRPr lang="en-IN" dirty="0"/>
          </a:p>
        </p:txBody>
      </p:sp>
      <p:pic>
        <p:nvPicPr>
          <p:cNvPr id="3074" name="Picture 2" descr="PIR Sensor, Human Sensor, PIR Motion Sensor, Passive Infrared Sensor, Motion  Sensor Switches, pir sensor light in Rama Mandi, Jalandhar , Robo Elements  | ID: 18798181762">
            <a:extLst>
              <a:ext uri="{FF2B5EF4-FFF2-40B4-BE49-F238E27FC236}">
                <a16:creationId xmlns:a16="http://schemas.microsoft.com/office/drawing/2014/main" id="{5807E268-080A-4375-B3A8-78E5508D07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806" b="-2"/>
          <a:stretch/>
        </p:blipFill>
        <p:spPr bwMode="auto">
          <a:xfrm>
            <a:off x="7534656" y="2108200"/>
            <a:ext cx="3621024" cy="3600613"/>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867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wipe(down)">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{3E1E2089-4CB6-45A9-9327-426CDE303297}tf11437505_win32</Template>
  <TotalTime>154</TotalTime>
  <Words>527</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Georgia Pro Cond Light</vt:lpstr>
      <vt:lpstr>Rockwell</vt:lpstr>
      <vt:lpstr>Speak Pro</vt:lpstr>
      <vt:lpstr>Times New Roman</vt:lpstr>
      <vt:lpstr>RetrospectVTI</vt:lpstr>
      <vt:lpstr>SMART HOME SYSTEM</vt:lpstr>
      <vt:lpstr>INTRODUCTION</vt:lpstr>
      <vt:lpstr>COMPONENTS REQUIRED</vt:lpstr>
      <vt:lpstr>CIRCUIT DIAGRAM</vt:lpstr>
      <vt:lpstr>PowerPoint Presentation</vt:lpstr>
      <vt:lpstr>PowerPoint Presentation</vt:lpstr>
      <vt:lpstr>ARDUINO</vt:lpstr>
      <vt:lpstr>ULTRASONIC DISTANCE SENSOR</vt:lpstr>
      <vt:lpstr>PIR SENSOR</vt:lpstr>
      <vt:lpstr>GAS SENSOR</vt:lpstr>
      <vt:lpstr>PHOTORESISTOR</vt:lpstr>
      <vt:lpstr>OUTPUT</vt:lpstr>
      <vt:lpstr>RESULT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SYSTEM</dc:title>
  <dc:creator>karthiknair176@gmail.com</dc:creator>
  <cp:lastModifiedBy>karthiknair176@gmail.com</cp:lastModifiedBy>
  <cp:revision>1</cp:revision>
  <dcterms:created xsi:type="dcterms:W3CDTF">2022-01-27T05:57:03Z</dcterms:created>
  <dcterms:modified xsi:type="dcterms:W3CDTF">2022-01-27T08:34:53Z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